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slideLayouts/slideLayout8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60" r:id="rId3"/>
    <p:sldId id="257" r:id="rId4"/>
    <p:sldId id="312" r:id="rId5"/>
    <p:sldId id="313" r:id="rId6"/>
    <p:sldId id="314" r:id="rId7"/>
    <p:sldId id="315" r:id="rId8"/>
    <p:sldId id="316" r:id="rId9"/>
    <p:sldId id="323" r:id="rId10"/>
    <p:sldId id="275" r:id="rId11"/>
    <p:sldId id="317" r:id="rId12"/>
    <p:sldId id="318" r:id="rId13"/>
    <p:sldId id="327" r:id="rId14"/>
    <p:sldId id="319" r:id="rId15"/>
    <p:sldId id="326" r:id="rId16"/>
    <p:sldId id="324" r:id="rId17"/>
    <p:sldId id="266" r:id="rId18"/>
    <p:sldId id="325" r:id="rId19"/>
    <p:sldId id="263" r:id="rId20"/>
    <p:sldId id="259" r:id="rId21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3"/>
    </p:embeddedFont>
    <p:embeddedFont>
      <p:font typeface="Bellota Text" pitchFamily="2" charset="77"/>
      <p:regular r:id="rId24"/>
      <p:bold r:id="rId25"/>
      <p:italic r:id="rId26"/>
      <p:boldItalic r:id="rId27"/>
    </p:embeddedFont>
    <p:embeddedFont>
      <p:font typeface="Catamaran" pitchFamily="2" charset="77"/>
      <p:regular r:id="rId28"/>
      <p:bold r:id="rId29"/>
    </p:embeddedFont>
    <p:embeddedFont>
      <p:font typeface="Catamaran SemiBold" pitchFamily="2" charset="77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BCE7502-413E-4C81-A007-B00CA638D055}">
  <a:tblStyle styleId="{8BCE7502-413E-4C81-A007-B00CA638D0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1CD09D-D04A-413C-B4D8-D8C4E73EE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137617d499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137617d499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98929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64590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>
          <a:extLst>
            <a:ext uri="{FF2B5EF4-FFF2-40B4-BE49-F238E27FC236}">
              <a16:creationId xmlns:a16="http://schemas.microsoft.com/office/drawing/2014/main" id="{9B0C07FD-1583-9BE9-4865-E122F0604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54dda1946d_4_2742:notes">
            <a:extLst>
              <a:ext uri="{FF2B5EF4-FFF2-40B4-BE49-F238E27FC236}">
                <a16:creationId xmlns:a16="http://schemas.microsoft.com/office/drawing/2014/main" id="{E8E445DA-A08D-57BD-93E8-67CE234372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54dda1946d_4_2742:notes">
            <a:extLst>
              <a:ext uri="{FF2B5EF4-FFF2-40B4-BE49-F238E27FC236}">
                <a16:creationId xmlns:a16="http://schemas.microsoft.com/office/drawing/2014/main" id="{FC1CEEF3-BC31-B609-F8E9-9D676FE8C1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33386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Google Shape;3084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5" name="Google Shape;3085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093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137617d499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137617d499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62028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137617d4992_3_6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4" name="Google Shape;3444;g137617d4992_3_6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57327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9" name="Google Shape;285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0" name="Google Shape;286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3" name="Google Shape;3443;g137617d4992_3_6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4" name="Google Shape;3444;g137617d4992_3_6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8686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3" name="Google Shape;2773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4" name="Google Shape;2774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0" name="Google Shape;265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1" name="Google Shape;265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5" name="Google Shape;2645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4272edc43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14272edc43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4272edc43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14272edc43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730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4272edc43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14272edc43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2392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4272edc43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14272edc43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36527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4272edc43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14272edc43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997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4272edc43d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9" name="Google Shape;2619;g14272edc43d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6707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1" name="Google Shape;3181;g137617d4992_3_6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2" name="Google Shape;3182;g137617d4992_3_6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47167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10" name="Google Shape;10;p2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2" name="Google Shape;12;p2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" name="Google Shape;13;p2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16;p2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" name="Google Shape;18;p2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" name="Google Shape;19;p2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" name="Google Shape;21;p2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22;p2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24;p2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" name="Google Shape;25;p2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2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2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2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" name="Google Shape;29;p2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" name="Google Shape;30;p2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" name="Google Shape;31;p2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" name="Google Shape;32;p2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3" name="Google Shape;33;p2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4" name="Google Shape;34;p2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5" name="Google Shape;35;p2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" name="Google Shape;36;p2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" name="Google Shape;37;p2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" name="Google Shape;38;p2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9" name="Google Shape;39;p2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" name="Google Shape;40;p2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1" name="Google Shape;41;p2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" name="Google Shape;42;p2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3" name="Google Shape;43;p2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44" name="Google Shape;44;p2"/>
          <p:cNvSpPr txBox="1">
            <a:spLocks noGrp="1"/>
          </p:cNvSpPr>
          <p:nvPr>
            <p:ph type="ctrTitle"/>
          </p:nvPr>
        </p:nvSpPr>
        <p:spPr>
          <a:xfrm>
            <a:off x="713225" y="824225"/>
            <a:ext cx="4438200" cy="32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 b="1">
                <a:latin typeface="Catamaran"/>
                <a:ea typeface="Catamaran"/>
                <a:cs typeface="Catamaran"/>
                <a:sym typeface="Catamara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2"/>
          <p:cNvSpPr txBox="1">
            <a:spLocks noGrp="1"/>
          </p:cNvSpPr>
          <p:nvPr>
            <p:ph type="subTitle" idx="1"/>
          </p:nvPr>
        </p:nvSpPr>
        <p:spPr>
          <a:xfrm>
            <a:off x="713225" y="4173500"/>
            <a:ext cx="4438200" cy="430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8" name="Google Shape;1578;p24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1579" name="Google Shape;1579;p24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80" name="Google Shape;1580;p24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581" name="Google Shape;1581;p24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2" name="Google Shape;1582;p24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3" name="Google Shape;1583;p24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4" name="Google Shape;1584;p24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5" name="Google Shape;1585;p24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6" name="Google Shape;1586;p24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7" name="Google Shape;1587;p24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8" name="Google Shape;1588;p24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89" name="Google Shape;1589;p24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0" name="Google Shape;1590;p24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1" name="Google Shape;1591;p24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2" name="Google Shape;1592;p24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3" name="Google Shape;1593;p24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4" name="Google Shape;1594;p24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5" name="Google Shape;1595;p24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6" name="Google Shape;1596;p24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7" name="Google Shape;1597;p24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8" name="Google Shape;1598;p24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99" name="Google Shape;1599;p24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0" name="Google Shape;1600;p24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1" name="Google Shape;1601;p24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2" name="Google Shape;1602;p24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3" name="Google Shape;1603;p24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4" name="Google Shape;1604;p24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5" name="Google Shape;1605;p24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6" name="Google Shape;1606;p24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7" name="Google Shape;1607;p24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8" name="Google Shape;1608;p24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09" name="Google Shape;1609;p24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0" name="Google Shape;1610;p24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1" name="Google Shape;1611;p24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12" name="Google Shape;1612;p24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13" name="Google Shape;1613;p24"/>
          <p:cNvSpPr txBox="1">
            <a:spLocks noGrp="1"/>
          </p:cNvSpPr>
          <p:nvPr>
            <p:ph type="title"/>
          </p:nvPr>
        </p:nvSpPr>
        <p:spPr>
          <a:xfrm>
            <a:off x="4091575" y="2471388"/>
            <a:ext cx="4339200" cy="17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14" name="Google Shape;1614;p24"/>
          <p:cNvSpPr txBox="1">
            <a:spLocks noGrp="1"/>
          </p:cNvSpPr>
          <p:nvPr>
            <p:ph type="title" idx="2" hasCustomPrompt="1"/>
          </p:nvPr>
        </p:nvSpPr>
        <p:spPr>
          <a:xfrm>
            <a:off x="6763975" y="1220825"/>
            <a:ext cx="1666800" cy="1207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5" name="Google Shape;1615;p24"/>
          <p:cNvSpPr txBox="1">
            <a:spLocks noGrp="1"/>
          </p:cNvSpPr>
          <p:nvPr>
            <p:ph type="subTitle" idx="1"/>
          </p:nvPr>
        </p:nvSpPr>
        <p:spPr>
          <a:xfrm>
            <a:off x="4091575" y="4229000"/>
            <a:ext cx="4339200" cy="375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0" name="Google Shape;1960;p28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1961" name="Google Shape;1961;p28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962" name="Google Shape;1962;p28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963" name="Google Shape;1963;p28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4" name="Google Shape;1964;p28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5" name="Google Shape;1965;p28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6" name="Google Shape;1966;p28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7" name="Google Shape;1967;p28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8" name="Google Shape;1968;p28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9" name="Google Shape;1969;p28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0" name="Google Shape;1970;p28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1" name="Google Shape;1971;p28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2" name="Google Shape;1972;p28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3" name="Google Shape;1973;p28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4" name="Google Shape;1974;p28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5" name="Google Shape;1975;p28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6" name="Google Shape;1976;p28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7" name="Google Shape;1977;p28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8" name="Google Shape;1978;p28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9" name="Google Shape;1979;p28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0" name="Google Shape;1980;p28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1" name="Google Shape;1981;p28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2" name="Google Shape;1982;p28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3" name="Google Shape;1983;p28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4" name="Google Shape;1984;p28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5" name="Google Shape;1985;p28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6" name="Google Shape;1986;p28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7" name="Google Shape;1987;p28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8" name="Google Shape;1988;p28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9" name="Google Shape;1989;p28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0" name="Google Shape;1990;p28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1" name="Google Shape;1991;p28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2" name="Google Shape;1992;p28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3" name="Google Shape;1993;p28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4" name="Google Shape;1994;p28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995" name="Google Shape;1995;p28"/>
          <p:cNvSpPr/>
          <p:nvPr/>
        </p:nvSpPr>
        <p:spPr>
          <a:xfrm>
            <a:off x="919511" y="5457734"/>
            <a:ext cx="26009" cy="5259"/>
          </a:xfrm>
          <a:custGeom>
            <a:avLst/>
            <a:gdLst/>
            <a:ahLst/>
            <a:cxnLst/>
            <a:rect l="l" t="t" r="r" b="b"/>
            <a:pathLst>
              <a:path w="272" h="55" extrusionOk="0">
                <a:moveTo>
                  <a:pt x="0" y="0"/>
                </a:moveTo>
                <a:lnTo>
                  <a:pt x="54" y="27"/>
                </a:lnTo>
                <a:lnTo>
                  <a:pt x="82" y="27"/>
                </a:lnTo>
                <a:cubicBezTo>
                  <a:pt x="136" y="27"/>
                  <a:pt x="190" y="27"/>
                  <a:pt x="244" y="54"/>
                </a:cubicBezTo>
                <a:cubicBezTo>
                  <a:pt x="271" y="54"/>
                  <a:pt x="271" y="54"/>
                  <a:pt x="244" y="27"/>
                </a:cubicBezTo>
                <a:cubicBezTo>
                  <a:pt x="190" y="27"/>
                  <a:pt x="136" y="0"/>
                  <a:pt x="82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6" name="Google Shape;1996;p28"/>
          <p:cNvSpPr/>
          <p:nvPr/>
        </p:nvSpPr>
        <p:spPr>
          <a:xfrm>
            <a:off x="1075088" y="5551061"/>
            <a:ext cx="10518" cy="31269"/>
          </a:xfrm>
          <a:custGeom>
            <a:avLst/>
            <a:gdLst/>
            <a:ahLst/>
            <a:cxnLst/>
            <a:rect l="l" t="t" r="r" b="b"/>
            <a:pathLst>
              <a:path w="110" h="327" extrusionOk="0">
                <a:moveTo>
                  <a:pt x="28" y="1"/>
                </a:moveTo>
                <a:lnTo>
                  <a:pt x="1" y="55"/>
                </a:lnTo>
                <a:cubicBezTo>
                  <a:pt x="1" y="55"/>
                  <a:pt x="1" y="55"/>
                  <a:pt x="1" y="82"/>
                </a:cubicBezTo>
                <a:cubicBezTo>
                  <a:pt x="1" y="136"/>
                  <a:pt x="28" y="191"/>
                  <a:pt x="55" y="245"/>
                </a:cubicBezTo>
                <a:cubicBezTo>
                  <a:pt x="55" y="272"/>
                  <a:pt x="55" y="299"/>
                  <a:pt x="82" y="326"/>
                </a:cubicBezTo>
                <a:lnTo>
                  <a:pt x="109" y="326"/>
                </a:lnTo>
                <a:cubicBezTo>
                  <a:pt x="109" y="326"/>
                  <a:pt x="109" y="326"/>
                  <a:pt x="109" y="299"/>
                </a:cubicBezTo>
                <a:cubicBezTo>
                  <a:pt x="82" y="272"/>
                  <a:pt x="109" y="245"/>
                  <a:pt x="109" y="218"/>
                </a:cubicBezTo>
                <a:cubicBezTo>
                  <a:pt x="82" y="163"/>
                  <a:pt x="82" y="109"/>
                  <a:pt x="55" y="55"/>
                </a:cubicBezTo>
                <a:cubicBezTo>
                  <a:pt x="55" y="55"/>
                  <a:pt x="55" y="28"/>
                  <a:pt x="55" y="28"/>
                </a:cubicBezTo>
                <a:cubicBezTo>
                  <a:pt x="55" y="28"/>
                  <a:pt x="55" y="28"/>
                  <a:pt x="5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7" name="Google Shape;1997;p28"/>
          <p:cNvSpPr/>
          <p:nvPr/>
        </p:nvSpPr>
        <p:spPr>
          <a:xfrm>
            <a:off x="1090675" y="5540734"/>
            <a:ext cx="23428" cy="28591"/>
          </a:xfrm>
          <a:custGeom>
            <a:avLst/>
            <a:gdLst/>
            <a:ahLst/>
            <a:cxnLst/>
            <a:rect l="l" t="t" r="r" b="b"/>
            <a:pathLst>
              <a:path w="245" h="299" extrusionOk="0">
                <a:moveTo>
                  <a:pt x="0" y="0"/>
                </a:moveTo>
                <a:cubicBezTo>
                  <a:pt x="0" y="27"/>
                  <a:pt x="0" y="27"/>
                  <a:pt x="0" y="27"/>
                </a:cubicBezTo>
                <a:lnTo>
                  <a:pt x="27" y="82"/>
                </a:lnTo>
                <a:cubicBezTo>
                  <a:pt x="55" y="136"/>
                  <a:pt x="109" y="190"/>
                  <a:pt x="136" y="244"/>
                </a:cubicBezTo>
                <a:lnTo>
                  <a:pt x="190" y="299"/>
                </a:lnTo>
                <a:lnTo>
                  <a:pt x="217" y="299"/>
                </a:lnTo>
                <a:cubicBezTo>
                  <a:pt x="244" y="299"/>
                  <a:pt x="244" y="299"/>
                  <a:pt x="217" y="271"/>
                </a:cubicBezTo>
                <a:lnTo>
                  <a:pt x="190" y="190"/>
                </a:lnTo>
                <a:cubicBezTo>
                  <a:pt x="163" y="136"/>
                  <a:pt x="109" y="82"/>
                  <a:pt x="55" y="27"/>
                </a:cubicBezTo>
                <a:cubicBezTo>
                  <a:pt x="55" y="27"/>
                  <a:pt x="55" y="0"/>
                  <a:pt x="27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8" name="Google Shape;1998;p28"/>
          <p:cNvSpPr/>
          <p:nvPr/>
        </p:nvSpPr>
        <p:spPr>
          <a:xfrm>
            <a:off x="1114007" y="5522566"/>
            <a:ext cx="28591" cy="13005"/>
          </a:xfrm>
          <a:custGeom>
            <a:avLst/>
            <a:gdLst/>
            <a:ahLst/>
            <a:cxnLst/>
            <a:rect l="l" t="t" r="r" b="b"/>
            <a:pathLst>
              <a:path w="299" h="136" extrusionOk="0">
                <a:moveTo>
                  <a:pt x="0" y="0"/>
                </a:moveTo>
                <a:lnTo>
                  <a:pt x="28" y="27"/>
                </a:lnTo>
                <a:lnTo>
                  <a:pt x="28" y="55"/>
                </a:lnTo>
                <a:lnTo>
                  <a:pt x="55" y="55"/>
                </a:lnTo>
                <a:cubicBezTo>
                  <a:pt x="109" y="109"/>
                  <a:pt x="190" y="136"/>
                  <a:pt x="245" y="136"/>
                </a:cubicBezTo>
                <a:lnTo>
                  <a:pt x="299" y="136"/>
                </a:lnTo>
                <a:cubicBezTo>
                  <a:pt x="299" y="109"/>
                  <a:pt x="272" y="82"/>
                  <a:pt x="272" y="82"/>
                </a:cubicBezTo>
                <a:cubicBezTo>
                  <a:pt x="190" y="55"/>
                  <a:pt x="136" y="27"/>
                  <a:pt x="82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9" name="Google Shape;1999;p28"/>
          <p:cNvSpPr/>
          <p:nvPr/>
        </p:nvSpPr>
        <p:spPr>
          <a:xfrm>
            <a:off x="1028425" y="5800062"/>
            <a:ext cx="10423" cy="52019"/>
          </a:xfrm>
          <a:custGeom>
            <a:avLst/>
            <a:gdLst/>
            <a:ahLst/>
            <a:cxnLst/>
            <a:rect l="l" t="t" r="r" b="b"/>
            <a:pathLst>
              <a:path w="109" h="544" extrusionOk="0">
                <a:moveTo>
                  <a:pt x="0" y="1"/>
                </a:moveTo>
                <a:lnTo>
                  <a:pt x="0" y="109"/>
                </a:lnTo>
                <a:cubicBezTo>
                  <a:pt x="0" y="163"/>
                  <a:pt x="0" y="190"/>
                  <a:pt x="0" y="218"/>
                </a:cubicBezTo>
                <a:cubicBezTo>
                  <a:pt x="27" y="299"/>
                  <a:pt x="27" y="380"/>
                  <a:pt x="55" y="462"/>
                </a:cubicBezTo>
                <a:cubicBezTo>
                  <a:pt x="55" y="489"/>
                  <a:pt x="55" y="516"/>
                  <a:pt x="82" y="543"/>
                </a:cubicBezTo>
                <a:lnTo>
                  <a:pt x="109" y="543"/>
                </a:lnTo>
                <a:cubicBezTo>
                  <a:pt x="109" y="543"/>
                  <a:pt x="109" y="543"/>
                  <a:pt x="109" y="516"/>
                </a:cubicBezTo>
                <a:lnTo>
                  <a:pt x="109" y="407"/>
                </a:lnTo>
                <a:lnTo>
                  <a:pt x="55" y="136"/>
                </a:lnTo>
                <a:cubicBezTo>
                  <a:pt x="55" y="136"/>
                  <a:pt x="55" y="109"/>
                  <a:pt x="27" y="82"/>
                </a:cubicBezTo>
                <a:cubicBezTo>
                  <a:pt x="27" y="55"/>
                  <a:pt x="27" y="28"/>
                  <a:pt x="0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0" name="Google Shape;2000;p28"/>
          <p:cNvSpPr/>
          <p:nvPr/>
        </p:nvSpPr>
        <p:spPr>
          <a:xfrm>
            <a:off x="1036170" y="5802644"/>
            <a:ext cx="15682" cy="20846"/>
          </a:xfrm>
          <a:custGeom>
            <a:avLst/>
            <a:gdLst/>
            <a:ahLst/>
            <a:cxnLst/>
            <a:rect l="l" t="t" r="r" b="b"/>
            <a:pathLst>
              <a:path w="164" h="218" extrusionOk="0">
                <a:moveTo>
                  <a:pt x="1" y="1"/>
                </a:moveTo>
                <a:cubicBezTo>
                  <a:pt x="1" y="28"/>
                  <a:pt x="1" y="55"/>
                  <a:pt x="1" y="55"/>
                </a:cubicBezTo>
                <a:lnTo>
                  <a:pt x="1" y="82"/>
                </a:lnTo>
                <a:cubicBezTo>
                  <a:pt x="55" y="136"/>
                  <a:pt x="82" y="163"/>
                  <a:pt x="136" y="218"/>
                </a:cubicBezTo>
                <a:lnTo>
                  <a:pt x="163" y="218"/>
                </a:lnTo>
                <a:cubicBezTo>
                  <a:pt x="163" y="191"/>
                  <a:pt x="163" y="191"/>
                  <a:pt x="163" y="163"/>
                </a:cubicBezTo>
                <a:cubicBezTo>
                  <a:pt x="136" y="136"/>
                  <a:pt x="109" y="82"/>
                  <a:pt x="82" y="28"/>
                </a:cubicBezTo>
                <a:lnTo>
                  <a:pt x="28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1" name="Google Shape;2001;p28"/>
          <p:cNvSpPr/>
          <p:nvPr/>
        </p:nvSpPr>
        <p:spPr>
          <a:xfrm>
            <a:off x="1056920" y="5787058"/>
            <a:ext cx="23428" cy="15682"/>
          </a:xfrm>
          <a:custGeom>
            <a:avLst/>
            <a:gdLst/>
            <a:ahLst/>
            <a:cxnLst/>
            <a:rect l="l" t="t" r="r" b="b"/>
            <a:pathLst>
              <a:path w="245" h="164" extrusionOk="0">
                <a:moveTo>
                  <a:pt x="1" y="1"/>
                </a:moveTo>
                <a:cubicBezTo>
                  <a:pt x="1" y="28"/>
                  <a:pt x="28" y="55"/>
                  <a:pt x="28" y="55"/>
                </a:cubicBezTo>
                <a:cubicBezTo>
                  <a:pt x="55" y="82"/>
                  <a:pt x="55" y="82"/>
                  <a:pt x="82" y="82"/>
                </a:cubicBezTo>
                <a:cubicBezTo>
                  <a:pt x="109" y="109"/>
                  <a:pt x="163" y="137"/>
                  <a:pt x="191" y="164"/>
                </a:cubicBezTo>
                <a:lnTo>
                  <a:pt x="245" y="164"/>
                </a:lnTo>
                <a:cubicBezTo>
                  <a:pt x="245" y="164"/>
                  <a:pt x="245" y="137"/>
                  <a:pt x="245" y="137"/>
                </a:cubicBezTo>
                <a:lnTo>
                  <a:pt x="136" y="55"/>
                </a:lnTo>
                <a:lnTo>
                  <a:pt x="82" y="28"/>
                </a:lnTo>
                <a:cubicBezTo>
                  <a:pt x="82" y="28"/>
                  <a:pt x="55" y="28"/>
                  <a:pt x="28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2" name="Google Shape;2002;p28"/>
          <p:cNvSpPr/>
          <p:nvPr/>
        </p:nvSpPr>
        <p:spPr>
          <a:xfrm>
            <a:off x="1274844" y="5470643"/>
            <a:ext cx="28591" cy="13100"/>
          </a:xfrm>
          <a:custGeom>
            <a:avLst/>
            <a:gdLst/>
            <a:ahLst/>
            <a:cxnLst/>
            <a:rect l="l" t="t" r="r" b="b"/>
            <a:pathLst>
              <a:path w="299" h="137" extrusionOk="0">
                <a:moveTo>
                  <a:pt x="298" y="1"/>
                </a:moveTo>
                <a:lnTo>
                  <a:pt x="217" y="28"/>
                </a:lnTo>
                <a:lnTo>
                  <a:pt x="81" y="82"/>
                </a:lnTo>
                <a:lnTo>
                  <a:pt x="54" y="82"/>
                </a:lnTo>
                <a:lnTo>
                  <a:pt x="0" y="136"/>
                </a:lnTo>
                <a:lnTo>
                  <a:pt x="109" y="136"/>
                </a:lnTo>
                <a:lnTo>
                  <a:pt x="217" y="82"/>
                </a:lnTo>
                <a:lnTo>
                  <a:pt x="298" y="28"/>
                </a:lnTo>
                <a:lnTo>
                  <a:pt x="298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3" name="Google Shape;2003;p28"/>
          <p:cNvSpPr/>
          <p:nvPr/>
        </p:nvSpPr>
        <p:spPr>
          <a:xfrm>
            <a:off x="1261839" y="5509561"/>
            <a:ext cx="26009" cy="5259"/>
          </a:xfrm>
          <a:custGeom>
            <a:avLst/>
            <a:gdLst/>
            <a:ahLst/>
            <a:cxnLst/>
            <a:rect l="l" t="t" r="r" b="b"/>
            <a:pathLst>
              <a:path w="272" h="55" extrusionOk="0">
                <a:moveTo>
                  <a:pt x="245" y="1"/>
                </a:moveTo>
                <a:cubicBezTo>
                  <a:pt x="163" y="1"/>
                  <a:pt x="82" y="28"/>
                  <a:pt x="28" y="28"/>
                </a:cubicBezTo>
                <a:lnTo>
                  <a:pt x="1" y="28"/>
                </a:lnTo>
                <a:lnTo>
                  <a:pt x="28" y="55"/>
                </a:lnTo>
                <a:lnTo>
                  <a:pt x="55" y="55"/>
                </a:lnTo>
                <a:cubicBezTo>
                  <a:pt x="109" y="55"/>
                  <a:pt x="190" y="55"/>
                  <a:pt x="245" y="28"/>
                </a:cubicBezTo>
                <a:cubicBezTo>
                  <a:pt x="245" y="28"/>
                  <a:pt x="272" y="28"/>
                  <a:pt x="24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4" name="Google Shape;2004;p28"/>
          <p:cNvSpPr/>
          <p:nvPr/>
        </p:nvSpPr>
        <p:spPr>
          <a:xfrm>
            <a:off x="896179" y="5608148"/>
            <a:ext cx="7841" cy="57182"/>
          </a:xfrm>
          <a:custGeom>
            <a:avLst/>
            <a:gdLst/>
            <a:ahLst/>
            <a:cxnLst/>
            <a:rect l="l" t="t" r="r" b="b"/>
            <a:pathLst>
              <a:path w="82" h="598" extrusionOk="0">
                <a:moveTo>
                  <a:pt x="27" y="0"/>
                </a:moveTo>
                <a:cubicBezTo>
                  <a:pt x="27" y="28"/>
                  <a:pt x="0" y="28"/>
                  <a:pt x="0" y="55"/>
                </a:cubicBezTo>
                <a:cubicBezTo>
                  <a:pt x="0" y="82"/>
                  <a:pt x="0" y="82"/>
                  <a:pt x="0" y="109"/>
                </a:cubicBezTo>
                <a:lnTo>
                  <a:pt x="0" y="380"/>
                </a:lnTo>
                <a:lnTo>
                  <a:pt x="0" y="570"/>
                </a:lnTo>
                <a:cubicBezTo>
                  <a:pt x="0" y="597"/>
                  <a:pt x="0" y="597"/>
                  <a:pt x="27" y="597"/>
                </a:cubicBezTo>
                <a:cubicBezTo>
                  <a:pt x="27" y="597"/>
                  <a:pt x="54" y="597"/>
                  <a:pt x="54" y="570"/>
                </a:cubicBezTo>
                <a:cubicBezTo>
                  <a:pt x="54" y="516"/>
                  <a:pt x="54" y="462"/>
                  <a:pt x="81" y="380"/>
                </a:cubicBezTo>
                <a:cubicBezTo>
                  <a:pt x="81" y="326"/>
                  <a:pt x="81" y="217"/>
                  <a:pt x="81" y="109"/>
                </a:cubicBezTo>
                <a:cubicBezTo>
                  <a:pt x="81" y="109"/>
                  <a:pt x="81" y="82"/>
                  <a:pt x="81" y="55"/>
                </a:cubicBezTo>
                <a:cubicBezTo>
                  <a:pt x="54" y="28"/>
                  <a:pt x="54" y="28"/>
                  <a:pt x="54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5" name="Google Shape;2005;p28"/>
          <p:cNvSpPr/>
          <p:nvPr/>
        </p:nvSpPr>
        <p:spPr>
          <a:xfrm>
            <a:off x="916929" y="5615893"/>
            <a:ext cx="15586" cy="54600"/>
          </a:xfrm>
          <a:custGeom>
            <a:avLst/>
            <a:gdLst/>
            <a:ahLst/>
            <a:cxnLst/>
            <a:rect l="l" t="t" r="r" b="b"/>
            <a:pathLst>
              <a:path w="163" h="571" extrusionOk="0">
                <a:moveTo>
                  <a:pt x="109" y="1"/>
                </a:moveTo>
                <a:cubicBezTo>
                  <a:pt x="81" y="1"/>
                  <a:pt x="81" y="28"/>
                  <a:pt x="109" y="28"/>
                </a:cubicBezTo>
                <a:cubicBezTo>
                  <a:pt x="54" y="136"/>
                  <a:pt x="54" y="245"/>
                  <a:pt x="27" y="353"/>
                </a:cubicBezTo>
                <a:cubicBezTo>
                  <a:pt x="27" y="408"/>
                  <a:pt x="0" y="489"/>
                  <a:pt x="0" y="543"/>
                </a:cubicBezTo>
                <a:lnTo>
                  <a:pt x="0" y="570"/>
                </a:lnTo>
                <a:lnTo>
                  <a:pt x="27" y="570"/>
                </a:lnTo>
                <a:cubicBezTo>
                  <a:pt x="54" y="489"/>
                  <a:pt x="54" y="435"/>
                  <a:pt x="81" y="381"/>
                </a:cubicBezTo>
                <a:cubicBezTo>
                  <a:pt x="109" y="272"/>
                  <a:pt x="136" y="164"/>
                  <a:pt x="163" y="55"/>
                </a:cubicBezTo>
                <a:cubicBezTo>
                  <a:pt x="163" y="55"/>
                  <a:pt x="163" y="28"/>
                  <a:pt x="163" y="28"/>
                </a:cubicBezTo>
                <a:lnTo>
                  <a:pt x="136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6" name="Google Shape;2006;p28"/>
          <p:cNvSpPr/>
          <p:nvPr/>
        </p:nvSpPr>
        <p:spPr>
          <a:xfrm>
            <a:off x="933758" y="5673649"/>
            <a:ext cx="14343" cy="12431"/>
          </a:xfrm>
          <a:custGeom>
            <a:avLst/>
            <a:gdLst/>
            <a:ahLst/>
            <a:cxnLst/>
            <a:rect l="l" t="t" r="r" b="b"/>
            <a:pathLst>
              <a:path w="150" h="130" extrusionOk="0">
                <a:moveTo>
                  <a:pt x="112" y="0"/>
                </a:moveTo>
                <a:cubicBezTo>
                  <a:pt x="102" y="0"/>
                  <a:pt x="95" y="7"/>
                  <a:pt x="95" y="21"/>
                </a:cubicBezTo>
                <a:cubicBezTo>
                  <a:pt x="68" y="21"/>
                  <a:pt x="14" y="48"/>
                  <a:pt x="14" y="75"/>
                </a:cubicBezTo>
                <a:cubicBezTo>
                  <a:pt x="0" y="88"/>
                  <a:pt x="0" y="88"/>
                  <a:pt x="4" y="88"/>
                </a:cubicBezTo>
                <a:cubicBezTo>
                  <a:pt x="7" y="88"/>
                  <a:pt x="14" y="88"/>
                  <a:pt x="14" y="102"/>
                </a:cubicBezTo>
                <a:lnTo>
                  <a:pt x="14" y="129"/>
                </a:lnTo>
                <a:lnTo>
                  <a:pt x="41" y="129"/>
                </a:lnTo>
                <a:cubicBezTo>
                  <a:pt x="68" y="129"/>
                  <a:pt x="95" y="75"/>
                  <a:pt x="150" y="48"/>
                </a:cubicBezTo>
                <a:cubicBezTo>
                  <a:pt x="150" y="48"/>
                  <a:pt x="150" y="21"/>
                  <a:pt x="150" y="21"/>
                </a:cubicBezTo>
                <a:cubicBezTo>
                  <a:pt x="136" y="7"/>
                  <a:pt x="122" y="0"/>
                  <a:pt x="112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7" name="Google Shape;2007;p28"/>
          <p:cNvSpPr/>
          <p:nvPr/>
        </p:nvSpPr>
        <p:spPr>
          <a:xfrm>
            <a:off x="859842" y="5836399"/>
            <a:ext cx="33755" cy="31173"/>
          </a:xfrm>
          <a:custGeom>
            <a:avLst/>
            <a:gdLst/>
            <a:ahLst/>
            <a:cxnLst/>
            <a:rect l="l" t="t" r="r" b="b"/>
            <a:pathLst>
              <a:path w="353" h="326" extrusionOk="0">
                <a:moveTo>
                  <a:pt x="326" y="0"/>
                </a:moveTo>
                <a:cubicBezTo>
                  <a:pt x="244" y="55"/>
                  <a:pt x="163" y="136"/>
                  <a:pt x="82" y="190"/>
                </a:cubicBezTo>
                <a:cubicBezTo>
                  <a:pt x="82" y="217"/>
                  <a:pt x="55" y="217"/>
                  <a:pt x="55" y="217"/>
                </a:cubicBezTo>
                <a:cubicBezTo>
                  <a:pt x="27" y="244"/>
                  <a:pt x="27" y="272"/>
                  <a:pt x="0" y="299"/>
                </a:cubicBezTo>
                <a:lnTo>
                  <a:pt x="27" y="326"/>
                </a:lnTo>
                <a:cubicBezTo>
                  <a:pt x="55" y="299"/>
                  <a:pt x="82" y="299"/>
                  <a:pt x="109" y="272"/>
                </a:cubicBezTo>
                <a:lnTo>
                  <a:pt x="136" y="244"/>
                </a:lnTo>
                <a:cubicBezTo>
                  <a:pt x="217" y="190"/>
                  <a:pt x="272" y="109"/>
                  <a:pt x="353" y="27"/>
                </a:cubicBezTo>
                <a:cubicBezTo>
                  <a:pt x="353" y="27"/>
                  <a:pt x="353" y="27"/>
                  <a:pt x="353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8" name="Google Shape;2008;p28"/>
          <p:cNvSpPr/>
          <p:nvPr/>
        </p:nvSpPr>
        <p:spPr>
          <a:xfrm>
            <a:off x="878011" y="5867476"/>
            <a:ext cx="36337" cy="23428"/>
          </a:xfrm>
          <a:custGeom>
            <a:avLst/>
            <a:gdLst/>
            <a:ahLst/>
            <a:cxnLst/>
            <a:rect l="l" t="t" r="r" b="b"/>
            <a:pathLst>
              <a:path w="380" h="245" extrusionOk="0">
                <a:moveTo>
                  <a:pt x="326" y="1"/>
                </a:moveTo>
                <a:lnTo>
                  <a:pt x="217" y="55"/>
                </a:lnTo>
                <a:lnTo>
                  <a:pt x="27" y="164"/>
                </a:lnTo>
                <a:lnTo>
                  <a:pt x="27" y="191"/>
                </a:lnTo>
                <a:lnTo>
                  <a:pt x="27" y="218"/>
                </a:lnTo>
                <a:lnTo>
                  <a:pt x="54" y="218"/>
                </a:lnTo>
                <a:cubicBezTo>
                  <a:pt x="54" y="218"/>
                  <a:pt x="0" y="245"/>
                  <a:pt x="27" y="245"/>
                </a:cubicBezTo>
                <a:lnTo>
                  <a:pt x="54" y="245"/>
                </a:lnTo>
                <a:cubicBezTo>
                  <a:pt x="54" y="218"/>
                  <a:pt x="82" y="218"/>
                  <a:pt x="109" y="218"/>
                </a:cubicBezTo>
                <a:lnTo>
                  <a:pt x="244" y="136"/>
                </a:lnTo>
                <a:lnTo>
                  <a:pt x="353" y="28"/>
                </a:lnTo>
                <a:cubicBezTo>
                  <a:pt x="380" y="28"/>
                  <a:pt x="380" y="1"/>
                  <a:pt x="353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9" name="Google Shape;2009;p28"/>
          <p:cNvSpPr/>
          <p:nvPr/>
        </p:nvSpPr>
        <p:spPr>
          <a:xfrm>
            <a:off x="878011" y="5914236"/>
            <a:ext cx="23428" cy="8989"/>
          </a:xfrm>
          <a:custGeom>
            <a:avLst/>
            <a:gdLst/>
            <a:ahLst/>
            <a:cxnLst/>
            <a:rect l="l" t="t" r="r" b="b"/>
            <a:pathLst>
              <a:path w="245" h="94" extrusionOk="0">
                <a:moveTo>
                  <a:pt x="27" y="0"/>
                </a:moveTo>
                <a:lnTo>
                  <a:pt x="27" y="27"/>
                </a:lnTo>
                <a:cubicBezTo>
                  <a:pt x="27" y="27"/>
                  <a:pt x="0" y="54"/>
                  <a:pt x="0" y="54"/>
                </a:cubicBezTo>
                <a:lnTo>
                  <a:pt x="0" y="81"/>
                </a:lnTo>
                <a:cubicBezTo>
                  <a:pt x="36" y="90"/>
                  <a:pt x="60" y="93"/>
                  <a:pt x="81" y="93"/>
                </a:cubicBezTo>
                <a:cubicBezTo>
                  <a:pt x="121" y="93"/>
                  <a:pt x="145" y="81"/>
                  <a:pt x="217" y="81"/>
                </a:cubicBezTo>
                <a:cubicBezTo>
                  <a:pt x="217" y="81"/>
                  <a:pt x="217" y="54"/>
                  <a:pt x="244" y="54"/>
                </a:cubicBezTo>
                <a:cubicBezTo>
                  <a:pt x="244" y="27"/>
                  <a:pt x="217" y="27"/>
                  <a:pt x="217" y="27"/>
                </a:cubicBezTo>
                <a:cubicBezTo>
                  <a:pt x="109" y="27"/>
                  <a:pt x="109" y="0"/>
                  <a:pt x="27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010" name="Google Shape;2010;p28"/>
          <p:cNvGrpSpPr/>
          <p:nvPr/>
        </p:nvGrpSpPr>
        <p:grpSpPr>
          <a:xfrm rot="10800000">
            <a:off x="4649406" y="3496563"/>
            <a:ext cx="5437754" cy="2709288"/>
            <a:chOff x="-493969" y="-1499273"/>
            <a:chExt cx="6965229" cy="3470332"/>
          </a:xfrm>
        </p:grpSpPr>
        <p:sp>
          <p:nvSpPr>
            <p:cNvPr id="2011" name="Google Shape;2011;p28"/>
            <p:cNvSpPr/>
            <p:nvPr/>
          </p:nvSpPr>
          <p:spPr>
            <a:xfrm>
              <a:off x="1060948" y="-685813"/>
              <a:ext cx="1941424" cy="1749987"/>
            </a:xfrm>
            <a:custGeom>
              <a:avLst/>
              <a:gdLst/>
              <a:ahLst/>
              <a:cxnLst/>
              <a:rect l="l" t="t" r="r" b="b"/>
              <a:pathLst>
                <a:path w="20303" h="18301" extrusionOk="0">
                  <a:moveTo>
                    <a:pt x="11487" y="1"/>
                  </a:moveTo>
                  <a:cubicBezTo>
                    <a:pt x="7974" y="1"/>
                    <a:pt x="3485" y="2099"/>
                    <a:pt x="3485" y="2099"/>
                  </a:cubicBezTo>
                  <a:cubicBezTo>
                    <a:pt x="0" y="9246"/>
                    <a:pt x="1787" y="15583"/>
                    <a:pt x="4506" y="15583"/>
                  </a:cubicBezTo>
                  <a:cubicBezTo>
                    <a:pt x="4687" y="15583"/>
                    <a:pt x="4871" y="15555"/>
                    <a:pt x="5058" y="15498"/>
                  </a:cubicBezTo>
                  <a:cubicBezTo>
                    <a:pt x="6442" y="15037"/>
                    <a:pt x="5438" y="12677"/>
                    <a:pt x="6821" y="12379"/>
                  </a:cubicBezTo>
                  <a:cubicBezTo>
                    <a:pt x="6872" y="12368"/>
                    <a:pt x="6919" y="12363"/>
                    <a:pt x="6964" y="12363"/>
                  </a:cubicBezTo>
                  <a:cubicBezTo>
                    <a:pt x="7812" y="12363"/>
                    <a:pt x="7698" y="14234"/>
                    <a:pt x="7852" y="14955"/>
                  </a:cubicBezTo>
                  <a:cubicBezTo>
                    <a:pt x="8241" y="17057"/>
                    <a:pt x="9300" y="18122"/>
                    <a:pt x="10311" y="18122"/>
                  </a:cubicBezTo>
                  <a:cubicBezTo>
                    <a:pt x="11415" y="18122"/>
                    <a:pt x="12461" y="16853"/>
                    <a:pt x="12518" y="14277"/>
                  </a:cubicBezTo>
                  <a:cubicBezTo>
                    <a:pt x="12519" y="14206"/>
                    <a:pt x="12533" y="14174"/>
                    <a:pt x="12557" y="14174"/>
                  </a:cubicBezTo>
                  <a:cubicBezTo>
                    <a:pt x="12829" y="14174"/>
                    <a:pt x="14474" y="18300"/>
                    <a:pt x="16713" y="18300"/>
                  </a:cubicBezTo>
                  <a:cubicBezTo>
                    <a:pt x="17089" y="18300"/>
                    <a:pt x="17482" y="18184"/>
                    <a:pt x="17888" y="17912"/>
                  </a:cubicBezTo>
                  <a:cubicBezTo>
                    <a:pt x="19624" y="16746"/>
                    <a:pt x="18512" y="13464"/>
                    <a:pt x="15176" y="12162"/>
                  </a:cubicBezTo>
                  <a:cubicBezTo>
                    <a:pt x="13358" y="11456"/>
                    <a:pt x="20302" y="11646"/>
                    <a:pt x="18919" y="8337"/>
                  </a:cubicBezTo>
                  <a:cubicBezTo>
                    <a:pt x="17725" y="5489"/>
                    <a:pt x="12707" y="6303"/>
                    <a:pt x="12762" y="5733"/>
                  </a:cubicBezTo>
                  <a:cubicBezTo>
                    <a:pt x="12816" y="5164"/>
                    <a:pt x="16505" y="4947"/>
                    <a:pt x="15311" y="2017"/>
                  </a:cubicBezTo>
                  <a:cubicBezTo>
                    <a:pt x="14704" y="507"/>
                    <a:pt x="13213" y="1"/>
                    <a:pt x="11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2" name="Google Shape;2012;p28"/>
            <p:cNvSpPr/>
            <p:nvPr/>
          </p:nvSpPr>
          <p:spPr>
            <a:xfrm>
              <a:off x="3910021" y="-710866"/>
              <a:ext cx="2103504" cy="2022320"/>
            </a:xfrm>
            <a:custGeom>
              <a:avLst/>
              <a:gdLst/>
              <a:ahLst/>
              <a:cxnLst/>
              <a:rect l="l" t="t" r="r" b="b"/>
              <a:pathLst>
                <a:path w="21998" h="21149" extrusionOk="0">
                  <a:moveTo>
                    <a:pt x="12179" y="1"/>
                  </a:moveTo>
                  <a:cubicBezTo>
                    <a:pt x="3879" y="1737"/>
                    <a:pt x="0" y="7677"/>
                    <a:pt x="2604" y="9413"/>
                  </a:cubicBezTo>
                  <a:cubicBezTo>
                    <a:pt x="2801" y="9548"/>
                    <a:pt x="2998" y="9603"/>
                    <a:pt x="3195" y="9603"/>
                  </a:cubicBezTo>
                  <a:cubicBezTo>
                    <a:pt x="4010" y="9603"/>
                    <a:pt x="4822" y="8674"/>
                    <a:pt x="5578" y="8674"/>
                  </a:cubicBezTo>
                  <a:cubicBezTo>
                    <a:pt x="5775" y="8674"/>
                    <a:pt x="5969" y="8737"/>
                    <a:pt x="6158" y="8898"/>
                  </a:cubicBezTo>
                  <a:cubicBezTo>
                    <a:pt x="6944" y="9549"/>
                    <a:pt x="5262" y="10715"/>
                    <a:pt x="4747" y="11284"/>
                  </a:cubicBezTo>
                  <a:cubicBezTo>
                    <a:pt x="2651" y="13669"/>
                    <a:pt x="3241" y="15807"/>
                    <a:pt x="5172" y="15807"/>
                  </a:cubicBezTo>
                  <a:cubicBezTo>
                    <a:pt x="5965" y="15807"/>
                    <a:pt x="6985" y="15447"/>
                    <a:pt x="8138" y="14594"/>
                  </a:cubicBezTo>
                  <a:cubicBezTo>
                    <a:pt x="8178" y="14563"/>
                    <a:pt x="8207" y="14548"/>
                    <a:pt x="8226" y="14548"/>
                  </a:cubicBezTo>
                  <a:cubicBezTo>
                    <a:pt x="8587" y="14548"/>
                    <a:pt x="5272" y="19966"/>
                    <a:pt x="8572" y="21049"/>
                  </a:cubicBezTo>
                  <a:cubicBezTo>
                    <a:pt x="8765" y="21116"/>
                    <a:pt x="8957" y="21148"/>
                    <a:pt x="9147" y="21148"/>
                  </a:cubicBezTo>
                  <a:cubicBezTo>
                    <a:pt x="10877" y="21148"/>
                    <a:pt x="12351" y="18484"/>
                    <a:pt x="11447" y="15380"/>
                  </a:cubicBezTo>
                  <a:cubicBezTo>
                    <a:pt x="11362" y="15101"/>
                    <a:pt x="11381" y="14988"/>
                    <a:pt x="11480" y="14988"/>
                  </a:cubicBezTo>
                  <a:cubicBezTo>
                    <a:pt x="11895" y="14988"/>
                    <a:pt x="13717" y="16955"/>
                    <a:pt x="15252" y="16955"/>
                  </a:cubicBezTo>
                  <a:cubicBezTo>
                    <a:pt x="15812" y="16955"/>
                    <a:pt x="16335" y="16693"/>
                    <a:pt x="16736" y="15977"/>
                  </a:cubicBezTo>
                  <a:cubicBezTo>
                    <a:pt x="18282" y="13292"/>
                    <a:pt x="14539" y="9847"/>
                    <a:pt x="15027" y="9549"/>
                  </a:cubicBezTo>
                  <a:cubicBezTo>
                    <a:pt x="15053" y="9530"/>
                    <a:pt x="15086" y="9522"/>
                    <a:pt x="15124" y="9522"/>
                  </a:cubicBezTo>
                  <a:cubicBezTo>
                    <a:pt x="15537" y="9522"/>
                    <a:pt x="16630" y="10493"/>
                    <a:pt x="17753" y="10493"/>
                  </a:cubicBezTo>
                  <a:cubicBezTo>
                    <a:pt x="18373" y="10493"/>
                    <a:pt x="19002" y="10197"/>
                    <a:pt x="19530" y="9277"/>
                  </a:cubicBezTo>
                  <a:cubicBezTo>
                    <a:pt x="21998" y="4992"/>
                    <a:pt x="12179" y="1"/>
                    <a:pt x="12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3" name="Google Shape;2013;p28"/>
            <p:cNvSpPr/>
            <p:nvPr/>
          </p:nvSpPr>
          <p:spPr>
            <a:xfrm>
              <a:off x="4885179" y="847972"/>
              <a:ext cx="59764" cy="420261"/>
            </a:xfrm>
            <a:custGeom>
              <a:avLst/>
              <a:gdLst/>
              <a:ahLst/>
              <a:cxnLst/>
              <a:rect l="l" t="t" r="r" b="b"/>
              <a:pathLst>
                <a:path w="625" h="4395" extrusionOk="0">
                  <a:moveTo>
                    <a:pt x="28" y="0"/>
                  </a:moveTo>
                  <a:cubicBezTo>
                    <a:pt x="1" y="28"/>
                    <a:pt x="1" y="28"/>
                    <a:pt x="28" y="55"/>
                  </a:cubicBezTo>
                  <a:cubicBezTo>
                    <a:pt x="28" y="109"/>
                    <a:pt x="28" y="163"/>
                    <a:pt x="55" y="217"/>
                  </a:cubicBezTo>
                  <a:cubicBezTo>
                    <a:pt x="137" y="570"/>
                    <a:pt x="191" y="868"/>
                    <a:pt x="245" y="1194"/>
                  </a:cubicBezTo>
                  <a:cubicBezTo>
                    <a:pt x="326" y="1519"/>
                    <a:pt x="354" y="1845"/>
                    <a:pt x="408" y="2170"/>
                  </a:cubicBezTo>
                  <a:cubicBezTo>
                    <a:pt x="435" y="2387"/>
                    <a:pt x="462" y="2604"/>
                    <a:pt x="462" y="2821"/>
                  </a:cubicBezTo>
                  <a:cubicBezTo>
                    <a:pt x="516" y="3337"/>
                    <a:pt x="571" y="3852"/>
                    <a:pt x="571" y="4367"/>
                  </a:cubicBezTo>
                  <a:cubicBezTo>
                    <a:pt x="571" y="4367"/>
                    <a:pt x="598" y="4394"/>
                    <a:pt x="598" y="4394"/>
                  </a:cubicBezTo>
                  <a:cubicBezTo>
                    <a:pt x="625" y="4394"/>
                    <a:pt x="625" y="4367"/>
                    <a:pt x="625" y="4367"/>
                  </a:cubicBezTo>
                  <a:cubicBezTo>
                    <a:pt x="625" y="3825"/>
                    <a:pt x="625" y="3309"/>
                    <a:pt x="598" y="2821"/>
                  </a:cubicBezTo>
                  <a:cubicBezTo>
                    <a:pt x="571" y="2604"/>
                    <a:pt x="543" y="2387"/>
                    <a:pt x="516" y="2170"/>
                  </a:cubicBezTo>
                  <a:cubicBezTo>
                    <a:pt x="489" y="1818"/>
                    <a:pt x="435" y="1492"/>
                    <a:pt x="354" y="1167"/>
                  </a:cubicBezTo>
                  <a:cubicBezTo>
                    <a:pt x="299" y="841"/>
                    <a:pt x="218" y="543"/>
                    <a:pt x="137" y="217"/>
                  </a:cubicBezTo>
                  <a:cubicBezTo>
                    <a:pt x="109" y="136"/>
                    <a:pt x="109" y="82"/>
                    <a:pt x="82" y="28"/>
                  </a:cubicBezTo>
                  <a:cubicBezTo>
                    <a:pt x="55" y="28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4" name="Google Shape;2014;p28"/>
            <p:cNvSpPr/>
            <p:nvPr/>
          </p:nvSpPr>
          <p:spPr>
            <a:xfrm>
              <a:off x="4571441" y="500385"/>
              <a:ext cx="373501" cy="487770"/>
            </a:xfrm>
            <a:custGeom>
              <a:avLst/>
              <a:gdLst/>
              <a:ahLst/>
              <a:cxnLst/>
              <a:rect l="l" t="t" r="r" b="b"/>
              <a:pathLst>
                <a:path w="3906" h="5101" extrusionOk="0">
                  <a:moveTo>
                    <a:pt x="3879" y="1"/>
                  </a:moveTo>
                  <a:cubicBezTo>
                    <a:pt x="3797" y="136"/>
                    <a:pt x="3716" y="245"/>
                    <a:pt x="3635" y="381"/>
                  </a:cubicBezTo>
                  <a:cubicBezTo>
                    <a:pt x="3445" y="679"/>
                    <a:pt x="3255" y="950"/>
                    <a:pt x="3038" y="1221"/>
                  </a:cubicBezTo>
                  <a:cubicBezTo>
                    <a:pt x="2604" y="1818"/>
                    <a:pt x="2116" y="2388"/>
                    <a:pt x="1655" y="2957"/>
                  </a:cubicBezTo>
                  <a:cubicBezTo>
                    <a:pt x="1248" y="3446"/>
                    <a:pt x="895" y="3988"/>
                    <a:pt x="515" y="4476"/>
                  </a:cubicBezTo>
                  <a:cubicBezTo>
                    <a:pt x="353" y="4666"/>
                    <a:pt x="163" y="4883"/>
                    <a:pt x="0" y="5100"/>
                  </a:cubicBezTo>
                  <a:lnTo>
                    <a:pt x="27" y="5100"/>
                  </a:lnTo>
                  <a:cubicBezTo>
                    <a:pt x="190" y="4910"/>
                    <a:pt x="353" y="4693"/>
                    <a:pt x="542" y="4503"/>
                  </a:cubicBezTo>
                  <a:cubicBezTo>
                    <a:pt x="949" y="4015"/>
                    <a:pt x="1329" y="3527"/>
                    <a:pt x="1736" y="3039"/>
                  </a:cubicBezTo>
                  <a:cubicBezTo>
                    <a:pt x="2224" y="2469"/>
                    <a:pt x="2712" y="1899"/>
                    <a:pt x="3146" y="1303"/>
                  </a:cubicBezTo>
                  <a:cubicBezTo>
                    <a:pt x="3363" y="1032"/>
                    <a:pt x="3553" y="733"/>
                    <a:pt x="3716" y="435"/>
                  </a:cubicBezTo>
                  <a:cubicBezTo>
                    <a:pt x="3770" y="299"/>
                    <a:pt x="3852" y="164"/>
                    <a:pt x="3906" y="28"/>
                  </a:cubicBezTo>
                  <a:lnTo>
                    <a:pt x="3879" y="1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5" name="Google Shape;2015;p28"/>
            <p:cNvSpPr/>
            <p:nvPr/>
          </p:nvSpPr>
          <p:spPr>
            <a:xfrm>
              <a:off x="4592096" y="1013973"/>
              <a:ext cx="256938" cy="302932"/>
            </a:xfrm>
            <a:custGeom>
              <a:avLst/>
              <a:gdLst/>
              <a:ahLst/>
              <a:cxnLst/>
              <a:rect l="l" t="t" r="r" b="b"/>
              <a:pathLst>
                <a:path w="2687" h="3168" extrusionOk="0">
                  <a:moveTo>
                    <a:pt x="2659" y="0"/>
                  </a:moveTo>
                  <a:cubicBezTo>
                    <a:pt x="2605" y="27"/>
                    <a:pt x="2551" y="82"/>
                    <a:pt x="2496" y="109"/>
                  </a:cubicBezTo>
                  <a:cubicBezTo>
                    <a:pt x="2442" y="163"/>
                    <a:pt x="2415" y="217"/>
                    <a:pt x="2361" y="272"/>
                  </a:cubicBezTo>
                  <a:cubicBezTo>
                    <a:pt x="1981" y="651"/>
                    <a:pt x="1628" y="1058"/>
                    <a:pt x="1276" y="1465"/>
                  </a:cubicBezTo>
                  <a:cubicBezTo>
                    <a:pt x="1086" y="1682"/>
                    <a:pt x="923" y="1899"/>
                    <a:pt x="760" y="2116"/>
                  </a:cubicBezTo>
                  <a:cubicBezTo>
                    <a:pt x="489" y="2441"/>
                    <a:pt x="245" y="2767"/>
                    <a:pt x="28" y="3120"/>
                  </a:cubicBezTo>
                  <a:cubicBezTo>
                    <a:pt x="1" y="3120"/>
                    <a:pt x="1" y="3147"/>
                    <a:pt x="28" y="3147"/>
                  </a:cubicBezTo>
                  <a:cubicBezTo>
                    <a:pt x="28" y="3160"/>
                    <a:pt x="35" y="3167"/>
                    <a:pt x="45" y="3167"/>
                  </a:cubicBezTo>
                  <a:cubicBezTo>
                    <a:pt x="55" y="3167"/>
                    <a:pt x="69" y="3160"/>
                    <a:pt x="82" y="3147"/>
                  </a:cubicBezTo>
                  <a:cubicBezTo>
                    <a:pt x="408" y="2713"/>
                    <a:pt x="733" y="2279"/>
                    <a:pt x="1086" y="1872"/>
                  </a:cubicBezTo>
                  <a:cubicBezTo>
                    <a:pt x="1357" y="1573"/>
                    <a:pt x="1601" y="1275"/>
                    <a:pt x="1873" y="977"/>
                  </a:cubicBezTo>
                  <a:cubicBezTo>
                    <a:pt x="2035" y="787"/>
                    <a:pt x="2198" y="570"/>
                    <a:pt x="2388" y="380"/>
                  </a:cubicBezTo>
                  <a:cubicBezTo>
                    <a:pt x="2442" y="326"/>
                    <a:pt x="2524" y="244"/>
                    <a:pt x="2578" y="163"/>
                  </a:cubicBezTo>
                  <a:cubicBezTo>
                    <a:pt x="2632" y="82"/>
                    <a:pt x="2659" y="55"/>
                    <a:pt x="2686" y="0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6" name="Google Shape;2016;p28"/>
            <p:cNvSpPr/>
            <p:nvPr/>
          </p:nvSpPr>
          <p:spPr>
            <a:xfrm>
              <a:off x="2148941" y="-1058358"/>
              <a:ext cx="1468092" cy="1553674"/>
            </a:xfrm>
            <a:custGeom>
              <a:avLst/>
              <a:gdLst/>
              <a:ahLst/>
              <a:cxnLst/>
              <a:rect l="l" t="t" r="r" b="b"/>
              <a:pathLst>
                <a:path w="15353" h="16248" extrusionOk="0">
                  <a:moveTo>
                    <a:pt x="12287" y="16248"/>
                  </a:moveTo>
                  <a:lnTo>
                    <a:pt x="15190" y="15461"/>
                  </a:lnTo>
                  <a:lnTo>
                    <a:pt x="14837" y="14566"/>
                  </a:lnTo>
                  <a:cubicBezTo>
                    <a:pt x="15325" y="13671"/>
                    <a:pt x="15352" y="12559"/>
                    <a:pt x="14918" y="11637"/>
                  </a:cubicBezTo>
                  <a:cubicBezTo>
                    <a:pt x="14159" y="10063"/>
                    <a:pt x="8870" y="0"/>
                    <a:pt x="8870" y="0"/>
                  </a:cubicBezTo>
                  <a:lnTo>
                    <a:pt x="0" y="2631"/>
                  </a:lnTo>
                  <a:cubicBezTo>
                    <a:pt x="0" y="2631"/>
                    <a:pt x="4638" y="9141"/>
                    <a:pt x="6700" y="11230"/>
                  </a:cubicBezTo>
                  <a:cubicBezTo>
                    <a:pt x="10660" y="15217"/>
                    <a:pt x="10958" y="15732"/>
                    <a:pt x="12016" y="155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7" name="Google Shape;2017;p28"/>
            <p:cNvSpPr/>
            <p:nvPr/>
          </p:nvSpPr>
          <p:spPr>
            <a:xfrm>
              <a:off x="4446941" y="-1499273"/>
              <a:ext cx="1024499" cy="1670429"/>
            </a:xfrm>
            <a:custGeom>
              <a:avLst/>
              <a:gdLst/>
              <a:ahLst/>
              <a:cxnLst/>
              <a:rect l="l" t="t" r="r" b="b"/>
              <a:pathLst>
                <a:path w="10714" h="17469" extrusionOk="0">
                  <a:moveTo>
                    <a:pt x="4204" y="17143"/>
                  </a:moveTo>
                  <a:lnTo>
                    <a:pt x="1248" y="17468"/>
                  </a:lnTo>
                  <a:lnTo>
                    <a:pt x="1248" y="16519"/>
                  </a:lnTo>
                  <a:cubicBezTo>
                    <a:pt x="434" y="15841"/>
                    <a:pt x="0" y="14837"/>
                    <a:pt x="81" y="13806"/>
                  </a:cubicBezTo>
                  <a:cubicBezTo>
                    <a:pt x="217" y="12070"/>
                    <a:pt x="1492" y="787"/>
                    <a:pt x="1492" y="787"/>
                  </a:cubicBezTo>
                  <a:lnTo>
                    <a:pt x="10714" y="0"/>
                  </a:lnTo>
                  <a:cubicBezTo>
                    <a:pt x="10714" y="0"/>
                    <a:pt x="8761" y="7758"/>
                    <a:pt x="7595" y="10443"/>
                  </a:cubicBezTo>
                  <a:cubicBezTo>
                    <a:pt x="5371" y="15569"/>
                    <a:pt x="5262" y="16193"/>
                    <a:pt x="4231" y="164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8" name="Google Shape;2018;p28"/>
            <p:cNvSpPr/>
            <p:nvPr/>
          </p:nvSpPr>
          <p:spPr>
            <a:xfrm>
              <a:off x="4644019" y="108810"/>
              <a:ext cx="487675" cy="692594"/>
            </a:xfrm>
            <a:custGeom>
              <a:avLst/>
              <a:gdLst/>
              <a:ahLst/>
              <a:cxnLst/>
              <a:rect l="l" t="t" r="r" b="b"/>
              <a:pathLst>
                <a:path w="5100" h="7243" extrusionOk="0">
                  <a:moveTo>
                    <a:pt x="5100" y="4882"/>
                  </a:moveTo>
                  <a:lnTo>
                    <a:pt x="2333" y="1004"/>
                  </a:lnTo>
                  <a:lnTo>
                    <a:pt x="1764" y="0"/>
                  </a:lnTo>
                  <a:lnTo>
                    <a:pt x="0" y="434"/>
                  </a:lnTo>
                  <a:lnTo>
                    <a:pt x="679" y="2767"/>
                  </a:lnTo>
                  <a:lnTo>
                    <a:pt x="4123" y="7242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9" name="Google Shape;2019;p28"/>
            <p:cNvSpPr/>
            <p:nvPr/>
          </p:nvSpPr>
          <p:spPr>
            <a:xfrm>
              <a:off x="3300523" y="407057"/>
              <a:ext cx="300924" cy="648512"/>
            </a:xfrm>
            <a:custGeom>
              <a:avLst/>
              <a:gdLst/>
              <a:ahLst/>
              <a:cxnLst/>
              <a:rect l="l" t="t" r="r" b="b"/>
              <a:pathLst>
                <a:path w="3147" h="6782" extrusionOk="0">
                  <a:moveTo>
                    <a:pt x="0" y="5073"/>
                  </a:moveTo>
                  <a:lnTo>
                    <a:pt x="895" y="1519"/>
                  </a:lnTo>
                  <a:lnTo>
                    <a:pt x="977" y="353"/>
                  </a:lnTo>
                  <a:lnTo>
                    <a:pt x="2740" y="0"/>
                  </a:lnTo>
                  <a:lnTo>
                    <a:pt x="3147" y="2387"/>
                  </a:lnTo>
                  <a:lnTo>
                    <a:pt x="1926" y="6781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0" name="Google Shape;2020;p28"/>
            <p:cNvSpPr/>
            <p:nvPr/>
          </p:nvSpPr>
          <p:spPr>
            <a:xfrm>
              <a:off x="4319763" y="1146219"/>
              <a:ext cx="959763" cy="184265"/>
            </a:xfrm>
            <a:custGeom>
              <a:avLst/>
              <a:gdLst/>
              <a:ahLst/>
              <a:cxnLst/>
              <a:rect l="l" t="t" r="r" b="b"/>
              <a:pathLst>
                <a:path w="10037" h="1927" extrusionOk="0">
                  <a:moveTo>
                    <a:pt x="1493" y="245"/>
                  </a:moveTo>
                  <a:cubicBezTo>
                    <a:pt x="1493" y="245"/>
                    <a:pt x="1" y="1"/>
                    <a:pt x="652" y="1357"/>
                  </a:cubicBezTo>
                  <a:cubicBezTo>
                    <a:pt x="652" y="1357"/>
                    <a:pt x="950" y="1926"/>
                    <a:pt x="3202" y="1818"/>
                  </a:cubicBezTo>
                  <a:cubicBezTo>
                    <a:pt x="4504" y="1737"/>
                    <a:pt x="9332" y="1872"/>
                    <a:pt x="9332" y="1872"/>
                  </a:cubicBezTo>
                  <a:lnTo>
                    <a:pt x="10037" y="1492"/>
                  </a:lnTo>
                  <a:lnTo>
                    <a:pt x="1683" y="814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1" name="Google Shape;2021;p28"/>
            <p:cNvSpPr/>
            <p:nvPr/>
          </p:nvSpPr>
          <p:spPr>
            <a:xfrm>
              <a:off x="4420932" y="1195465"/>
              <a:ext cx="931268" cy="116851"/>
            </a:xfrm>
            <a:custGeom>
              <a:avLst/>
              <a:gdLst/>
              <a:ahLst/>
              <a:cxnLst/>
              <a:rect l="l" t="t" r="r" b="b"/>
              <a:pathLst>
                <a:path w="9739" h="1222" extrusionOk="0">
                  <a:moveTo>
                    <a:pt x="1" y="1"/>
                  </a:moveTo>
                  <a:cubicBezTo>
                    <a:pt x="1" y="28"/>
                    <a:pt x="1" y="55"/>
                    <a:pt x="1" y="82"/>
                  </a:cubicBezTo>
                  <a:cubicBezTo>
                    <a:pt x="28" y="137"/>
                    <a:pt x="55" y="218"/>
                    <a:pt x="109" y="299"/>
                  </a:cubicBezTo>
                  <a:cubicBezTo>
                    <a:pt x="164" y="381"/>
                    <a:pt x="245" y="462"/>
                    <a:pt x="326" y="543"/>
                  </a:cubicBezTo>
                  <a:cubicBezTo>
                    <a:pt x="570" y="706"/>
                    <a:pt x="869" y="815"/>
                    <a:pt x="1167" y="869"/>
                  </a:cubicBezTo>
                  <a:cubicBezTo>
                    <a:pt x="1601" y="977"/>
                    <a:pt x="2035" y="1005"/>
                    <a:pt x="2496" y="1032"/>
                  </a:cubicBezTo>
                  <a:cubicBezTo>
                    <a:pt x="3825" y="1032"/>
                    <a:pt x="6565" y="1167"/>
                    <a:pt x="8274" y="1194"/>
                  </a:cubicBezTo>
                  <a:cubicBezTo>
                    <a:pt x="8952" y="1222"/>
                    <a:pt x="9494" y="1222"/>
                    <a:pt x="9738" y="1194"/>
                  </a:cubicBezTo>
                  <a:lnTo>
                    <a:pt x="9006" y="1194"/>
                  </a:lnTo>
                  <a:cubicBezTo>
                    <a:pt x="8518" y="1194"/>
                    <a:pt x="7812" y="1167"/>
                    <a:pt x="7053" y="1140"/>
                  </a:cubicBezTo>
                  <a:cubicBezTo>
                    <a:pt x="5453" y="1086"/>
                    <a:pt x="3554" y="1005"/>
                    <a:pt x="2496" y="1005"/>
                  </a:cubicBezTo>
                  <a:cubicBezTo>
                    <a:pt x="2062" y="977"/>
                    <a:pt x="1601" y="950"/>
                    <a:pt x="1167" y="842"/>
                  </a:cubicBezTo>
                  <a:cubicBezTo>
                    <a:pt x="869" y="788"/>
                    <a:pt x="598" y="679"/>
                    <a:pt x="353" y="516"/>
                  </a:cubicBezTo>
                  <a:cubicBezTo>
                    <a:pt x="272" y="489"/>
                    <a:pt x="218" y="435"/>
                    <a:pt x="191" y="354"/>
                  </a:cubicBezTo>
                  <a:cubicBezTo>
                    <a:pt x="136" y="272"/>
                    <a:pt x="82" y="191"/>
                    <a:pt x="55" y="109"/>
                  </a:cubicBezTo>
                  <a:cubicBezTo>
                    <a:pt x="55" y="82"/>
                    <a:pt x="28" y="55"/>
                    <a:pt x="1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2" name="Google Shape;2022;p28"/>
            <p:cNvSpPr/>
            <p:nvPr/>
          </p:nvSpPr>
          <p:spPr>
            <a:xfrm>
              <a:off x="4353518" y="1190301"/>
              <a:ext cx="902676" cy="132437"/>
            </a:xfrm>
            <a:custGeom>
              <a:avLst/>
              <a:gdLst/>
              <a:ahLst/>
              <a:cxnLst/>
              <a:rect l="l" t="t" r="r" b="b"/>
              <a:pathLst>
                <a:path w="9440" h="1385" extrusionOk="0">
                  <a:moveTo>
                    <a:pt x="9413" y="1357"/>
                  </a:moveTo>
                  <a:lnTo>
                    <a:pt x="9223" y="1357"/>
                  </a:lnTo>
                  <a:cubicBezTo>
                    <a:pt x="9060" y="1357"/>
                    <a:pt x="8924" y="1357"/>
                    <a:pt x="8789" y="1330"/>
                  </a:cubicBezTo>
                  <a:lnTo>
                    <a:pt x="8626" y="1330"/>
                  </a:lnTo>
                  <a:cubicBezTo>
                    <a:pt x="7975" y="1330"/>
                    <a:pt x="7351" y="1357"/>
                    <a:pt x="6700" y="1384"/>
                  </a:cubicBezTo>
                  <a:lnTo>
                    <a:pt x="5886" y="1384"/>
                  </a:lnTo>
                  <a:cubicBezTo>
                    <a:pt x="5452" y="1384"/>
                    <a:pt x="5019" y="1357"/>
                    <a:pt x="4585" y="1330"/>
                  </a:cubicBezTo>
                  <a:cubicBezTo>
                    <a:pt x="3961" y="1303"/>
                    <a:pt x="3310" y="1248"/>
                    <a:pt x="2686" y="1194"/>
                  </a:cubicBezTo>
                  <a:cubicBezTo>
                    <a:pt x="2062" y="1221"/>
                    <a:pt x="1438" y="1113"/>
                    <a:pt x="841" y="896"/>
                  </a:cubicBezTo>
                  <a:cubicBezTo>
                    <a:pt x="624" y="787"/>
                    <a:pt x="407" y="625"/>
                    <a:pt x="245" y="435"/>
                  </a:cubicBezTo>
                  <a:cubicBezTo>
                    <a:pt x="136" y="299"/>
                    <a:pt x="55" y="163"/>
                    <a:pt x="1" y="1"/>
                  </a:cubicBezTo>
                  <a:lnTo>
                    <a:pt x="1" y="1"/>
                  </a:lnTo>
                  <a:cubicBezTo>
                    <a:pt x="55" y="163"/>
                    <a:pt x="136" y="326"/>
                    <a:pt x="245" y="462"/>
                  </a:cubicBezTo>
                  <a:cubicBezTo>
                    <a:pt x="407" y="652"/>
                    <a:pt x="597" y="814"/>
                    <a:pt x="841" y="923"/>
                  </a:cubicBezTo>
                  <a:cubicBezTo>
                    <a:pt x="1438" y="1140"/>
                    <a:pt x="2062" y="1248"/>
                    <a:pt x="2686" y="1221"/>
                  </a:cubicBezTo>
                  <a:cubicBezTo>
                    <a:pt x="3337" y="1276"/>
                    <a:pt x="3961" y="1330"/>
                    <a:pt x="4612" y="1357"/>
                  </a:cubicBezTo>
                  <a:cubicBezTo>
                    <a:pt x="5046" y="1384"/>
                    <a:pt x="5452" y="1384"/>
                    <a:pt x="5886" y="1384"/>
                  </a:cubicBezTo>
                  <a:lnTo>
                    <a:pt x="6727" y="1384"/>
                  </a:lnTo>
                  <a:cubicBezTo>
                    <a:pt x="7351" y="1384"/>
                    <a:pt x="8002" y="1357"/>
                    <a:pt x="8653" y="1357"/>
                  </a:cubicBezTo>
                  <a:cubicBezTo>
                    <a:pt x="8843" y="1357"/>
                    <a:pt x="9006" y="1357"/>
                    <a:pt x="9196" y="1384"/>
                  </a:cubicBezTo>
                  <a:lnTo>
                    <a:pt x="9440" y="1384"/>
                  </a:lnTo>
                  <a:lnTo>
                    <a:pt x="9440" y="138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3" name="Google Shape;2023;p28"/>
            <p:cNvSpPr/>
            <p:nvPr/>
          </p:nvSpPr>
          <p:spPr>
            <a:xfrm>
              <a:off x="4205685" y="427807"/>
              <a:ext cx="1110177" cy="871503"/>
            </a:xfrm>
            <a:custGeom>
              <a:avLst/>
              <a:gdLst/>
              <a:ahLst/>
              <a:cxnLst/>
              <a:rect l="l" t="t" r="r" b="b"/>
              <a:pathLst>
                <a:path w="11610" h="9114" extrusionOk="0">
                  <a:moveTo>
                    <a:pt x="11610" y="9114"/>
                  </a:moveTo>
                  <a:lnTo>
                    <a:pt x="7758" y="217"/>
                  </a:lnTo>
                  <a:lnTo>
                    <a:pt x="1" y="0"/>
                  </a:lnTo>
                  <a:lnTo>
                    <a:pt x="2957" y="86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4" name="Google Shape;2024;p28"/>
            <p:cNvSpPr/>
            <p:nvPr/>
          </p:nvSpPr>
          <p:spPr>
            <a:xfrm>
              <a:off x="3632524" y="1063219"/>
              <a:ext cx="767753" cy="705598"/>
            </a:xfrm>
            <a:custGeom>
              <a:avLst/>
              <a:gdLst/>
              <a:ahLst/>
              <a:cxnLst/>
              <a:rect l="l" t="t" r="r" b="b"/>
              <a:pathLst>
                <a:path w="8029" h="7379" extrusionOk="0">
                  <a:moveTo>
                    <a:pt x="6537" y="1737"/>
                  </a:moveTo>
                  <a:cubicBezTo>
                    <a:pt x="6537" y="1737"/>
                    <a:pt x="8029" y="1"/>
                    <a:pt x="7839" y="2225"/>
                  </a:cubicBezTo>
                  <a:cubicBezTo>
                    <a:pt x="7839" y="2225"/>
                    <a:pt x="7920" y="2876"/>
                    <a:pt x="5940" y="3988"/>
                  </a:cubicBezTo>
                  <a:cubicBezTo>
                    <a:pt x="4801" y="4639"/>
                    <a:pt x="814" y="7324"/>
                    <a:pt x="814" y="7324"/>
                  </a:cubicBezTo>
                  <a:lnTo>
                    <a:pt x="0" y="7378"/>
                  </a:lnTo>
                  <a:lnTo>
                    <a:pt x="6673" y="2306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5" name="Google Shape;2025;p28"/>
            <p:cNvSpPr/>
            <p:nvPr/>
          </p:nvSpPr>
          <p:spPr>
            <a:xfrm>
              <a:off x="3629942" y="1203306"/>
              <a:ext cx="718507" cy="594007"/>
            </a:xfrm>
            <a:custGeom>
              <a:avLst/>
              <a:gdLst/>
              <a:ahLst/>
              <a:cxnLst/>
              <a:rect l="l" t="t" r="r" b="b"/>
              <a:pathLst>
                <a:path w="7514" h="6212" extrusionOk="0">
                  <a:moveTo>
                    <a:pt x="7432" y="0"/>
                  </a:moveTo>
                  <a:lnTo>
                    <a:pt x="7432" y="82"/>
                  </a:lnTo>
                  <a:cubicBezTo>
                    <a:pt x="7432" y="82"/>
                    <a:pt x="7432" y="109"/>
                    <a:pt x="7432" y="136"/>
                  </a:cubicBezTo>
                  <a:cubicBezTo>
                    <a:pt x="7459" y="516"/>
                    <a:pt x="7351" y="868"/>
                    <a:pt x="7134" y="1194"/>
                  </a:cubicBezTo>
                  <a:cubicBezTo>
                    <a:pt x="6727" y="1682"/>
                    <a:pt x="6239" y="2062"/>
                    <a:pt x="5696" y="2387"/>
                  </a:cubicBezTo>
                  <a:cubicBezTo>
                    <a:pt x="5099" y="2740"/>
                    <a:pt x="4530" y="3120"/>
                    <a:pt x="3960" y="3499"/>
                  </a:cubicBezTo>
                  <a:cubicBezTo>
                    <a:pt x="3038" y="4123"/>
                    <a:pt x="2116" y="4774"/>
                    <a:pt x="1193" y="5398"/>
                  </a:cubicBezTo>
                  <a:cubicBezTo>
                    <a:pt x="787" y="5669"/>
                    <a:pt x="407" y="5940"/>
                    <a:pt x="0" y="6212"/>
                  </a:cubicBezTo>
                  <a:lnTo>
                    <a:pt x="0" y="6212"/>
                  </a:lnTo>
                  <a:cubicBezTo>
                    <a:pt x="461" y="5913"/>
                    <a:pt x="922" y="5615"/>
                    <a:pt x="1383" y="5317"/>
                  </a:cubicBezTo>
                  <a:cubicBezTo>
                    <a:pt x="2441" y="4611"/>
                    <a:pt x="3499" y="3852"/>
                    <a:pt x="4557" y="3147"/>
                  </a:cubicBezTo>
                  <a:cubicBezTo>
                    <a:pt x="4937" y="2903"/>
                    <a:pt x="5316" y="2658"/>
                    <a:pt x="5696" y="2414"/>
                  </a:cubicBezTo>
                  <a:cubicBezTo>
                    <a:pt x="6266" y="2116"/>
                    <a:pt x="6754" y="1709"/>
                    <a:pt x="7188" y="1221"/>
                  </a:cubicBezTo>
                  <a:cubicBezTo>
                    <a:pt x="7405" y="895"/>
                    <a:pt x="7513" y="516"/>
                    <a:pt x="7459" y="136"/>
                  </a:cubicBezTo>
                  <a:cubicBezTo>
                    <a:pt x="7459" y="109"/>
                    <a:pt x="7459" y="82"/>
                    <a:pt x="7459" y="82"/>
                  </a:cubicBezTo>
                  <a:cubicBezTo>
                    <a:pt x="7459" y="55"/>
                    <a:pt x="7459" y="27"/>
                    <a:pt x="743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6" name="Google Shape;2026;p28"/>
            <p:cNvSpPr/>
            <p:nvPr/>
          </p:nvSpPr>
          <p:spPr>
            <a:xfrm>
              <a:off x="3544265" y="1226637"/>
              <a:ext cx="760103" cy="583680"/>
            </a:xfrm>
            <a:custGeom>
              <a:avLst/>
              <a:gdLst/>
              <a:ahLst/>
              <a:cxnLst/>
              <a:rect l="l" t="t" r="r" b="b"/>
              <a:pathLst>
                <a:path w="7949" h="6104" extrusionOk="0">
                  <a:moveTo>
                    <a:pt x="7894" y="55"/>
                  </a:moveTo>
                  <a:lnTo>
                    <a:pt x="7894" y="55"/>
                  </a:lnTo>
                  <a:lnTo>
                    <a:pt x="7894" y="163"/>
                  </a:lnTo>
                  <a:cubicBezTo>
                    <a:pt x="7867" y="516"/>
                    <a:pt x="7704" y="868"/>
                    <a:pt x="7487" y="1140"/>
                  </a:cubicBezTo>
                  <a:cubicBezTo>
                    <a:pt x="7080" y="1601"/>
                    <a:pt x="6592" y="1981"/>
                    <a:pt x="6077" y="2279"/>
                  </a:cubicBezTo>
                  <a:cubicBezTo>
                    <a:pt x="5073" y="2957"/>
                    <a:pt x="4070" y="3608"/>
                    <a:pt x="3066" y="4259"/>
                  </a:cubicBezTo>
                  <a:cubicBezTo>
                    <a:pt x="2578" y="4557"/>
                    <a:pt x="2062" y="4883"/>
                    <a:pt x="1547" y="5181"/>
                  </a:cubicBezTo>
                  <a:cubicBezTo>
                    <a:pt x="1032" y="5507"/>
                    <a:pt x="516" y="5805"/>
                    <a:pt x="1" y="6103"/>
                  </a:cubicBezTo>
                  <a:lnTo>
                    <a:pt x="1" y="6103"/>
                  </a:lnTo>
                  <a:lnTo>
                    <a:pt x="1" y="6103"/>
                  </a:lnTo>
                  <a:cubicBezTo>
                    <a:pt x="516" y="5805"/>
                    <a:pt x="1032" y="5534"/>
                    <a:pt x="1547" y="5208"/>
                  </a:cubicBezTo>
                  <a:cubicBezTo>
                    <a:pt x="2062" y="4910"/>
                    <a:pt x="2578" y="4584"/>
                    <a:pt x="3093" y="4286"/>
                  </a:cubicBezTo>
                  <a:cubicBezTo>
                    <a:pt x="4097" y="3635"/>
                    <a:pt x="5127" y="2984"/>
                    <a:pt x="6104" y="2333"/>
                  </a:cubicBezTo>
                  <a:cubicBezTo>
                    <a:pt x="6619" y="2008"/>
                    <a:pt x="7107" y="1628"/>
                    <a:pt x="7514" y="1167"/>
                  </a:cubicBezTo>
                  <a:cubicBezTo>
                    <a:pt x="7758" y="868"/>
                    <a:pt x="7894" y="516"/>
                    <a:pt x="7921" y="136"/>
                  </a:cubicBezTo>
                  <a:cubicBezTo>
                    <a:pt x="7921" y="109"/>
                    <a:pt x="7948" y="82"/>
                    <a:pt x="7921" y="28"/>
                  </a:cubicBezTo>
                  <a:cubicBezTo>
                    <a:pt x="7921" y="0"/>
                    <a:pt x="7921" y="28"/>
                    <a:pt x="7921" y="28"/>
                  </a:cubicBezTo>
                  <a:lnTo>
                    <a:pt x="7921" y="28"/>
                  </a:lnTo>
                  <a:cubicBezTo>
                    <a:pt x="7921" y="28"/>
                    <a:pt x="7894" y="55"/>
                    <a:pt x="7894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7" name="Google Shape;2027;p28"/>
            <p:cNvSpPr/>
            <p:nvPr/>
          </p:nvSpPr>
          <p:spPr>
            <a:xfrm>
              <a:off x="3456101" y="466725"/>
              <a:ext cx="822258" cy="1330587"/>
            </a:xfrm>
            <a:custGeom>
              <a:avLst/>
              <a:gdLst/>
              <a:ahLst/>
              <a:cxnLst/>
              <a:rect l="l" t="t" r="r" b="b"/>
              <a:pathLst>
                <a:path w="8599" h="13915" extrusionOk="0">
                  <a:moveTo>
                    <a:pt x="1547" y="13915"/>
                  </a:moveTo>
                  <a:lnTo>
                    <a:pt x="1" y="4367"/>
                  </a:lnTo>
                  <a:lnTo>
                    <a:pt x="6429" y="0"/>
                  </a:lnTo>
                  <a:lnTo>
                    <a:pt x="8599" y="8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8" name="Google Shape;2028;p28"/>
            <p:cNvSpPr/>
            <p:nvPr/>
          </p:nvSpPr>
          <p:spPr>
            <a:xfrm>
              <a:off x="4024098" y="412221"/>
              <a:ext cx="467020" cy="858594"/>
            </a:xfrm>
            <a:custGeom>
              <a:avLst/>
              <a:gdLst/>
              <a:ahLst/>
              <a:cxnLst/>
              <a:rect l="l" t="t" r="r" b="b"/>
              <a:pathLst>
                <a:path w="4884" h="8979" extrusionOk="0">
                  <a:moveTo>
                    <a:pt x="4883" y="8219"/>
                  </a:moveTo>
                  <a:lnTo>
                    <a:pt x="2469" y="1"/>
                  </a:lnTo>
                  <a:lnTo>
                    <a:pt x="1" y="733"/>
                  </a:lnTo>
                  <a:lnTo>
                    <a:pt x="2306" y="89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9" name="Google Shape;2029;p28"/>
            <p:cNvSpPr/>
            <p:nvPr/>
          </p:nvSpPr>
          <p:spPr>
            <a:xfrm>
              <a:off x="4317181" y="466725"/>
              <a:ext cx="889767" cy="744421"/>
            </a:xfrm>
            <a:custGeom>
              <a:avLst/>
              <a:gdLst/>
              <a:ahLst/>
              <a:cxnLst/>
              <a:rect l="l" t="t" r="r" b="b"/>
              <a:pathLst>
                <a:path w="9305" h="7785" extrusionOk="0">
                  <a:moveTo>
                    <a:pt x="9223" y="7785"/>
                  </a:moveTo>
                  <a:cubicBezTo>
                    <a:pt x="9250" y="7785"/>
                    <a:pt x="9277" y="7785"/>
                    <a:pt x="9304" y="7758"/>
                  </a:cubicBezTo>
                  <a:cubicBezTo>
                    <a:pt x="9304" y="7730"/>
                    <a:pt x="9304" y="7676"/>
                    <a:pt x="9304" y="7649"/>
                  </a:cubicBezTo>
                  <a:lnTo>
                    <a:pt x="6266" y="570"/>
                  </a:lnTo>
                  <a:cubicBezTo>
                    <a:pt x="6239" y="516"/>
                    <a:pt x="6212" y="516"/>
                    <a:pt x="6185" y="516"/>
                  </a:cubicBezTo>
                  <a:lnTo>
                    <a:pt x="109" y="0"/>
                  </a:lnTo>
                  <a:cubicBezTo>
                    <a:pt x="55" y="0"/>
                    <a:pt x="28" y="27"/>
                    <a:pt x="1" y="27"/>
                  </a:cubicBezTo>
                  <a:cubicBezTo>
                    <a:pt x="1" y="54"/>
                    <a:pt x="1" y="109"/>
                    <a:pt x="1" y="136"/>
                  </a:cubicBezTo>
                  <a:lnTo>
                    <a:pt x="2225" y="7324"/>
                  </a:lnTo>
                  <a:cubicBezTo>
                    <a:pt x="2225" y="7351"/>
                    <a:pt x="2279" y="7378"/>
                    <a:pt x="2306" y="7378"/>
                  </a:cubicBezTo>
                  <a:close/>
                  <a:moveTo>
                    <a:pt x="9060" y="7595"/>
                  </a:moveTo>
                  <a:lnTo>
                    <a:pt x="2388" y="7188"/>
                  </a:lnTo>
                  <a:lnTo>
                    <a:pt x="245" y="217"/>
                  </a:lnTo>
                  <a:lnTo>
                    <a:pt x="6104" y="70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0" name="Google Shape;2030;p28"/>
            <p:cNvSpPr/>
            <p:nvPr/>
          </p:nvSpPr>
          <p:spPr>
            <a:xfrm>
              <a:off x="3497601" y="560053"/>
              <a:ext cx="687430" cy="1133509"/>
            </a:xfrm>
            <a:custGeom>
              <a:avLst/>
              <a:gdLst/>
              <a:ahLst/>
              <a:cxnLst/>
              <a:rect l="l" t="t" r="r" b="b"/>
              <a:pathLst>
                <a:path w="7189" h="11854" extrusionOk="0">
                  <a:moveTo>
                    <a:pt x="1438" y="11745"/>
                  </a:moveTo>
                  <a:cubicBezTo>
                    <a:pt x="1438" y="11827"/>
                    <a:pt x="1520" y="11854"/>
                    <a:pt x="1601" y="11800"/>
                  </a:cubicBezTo>
                  <a:lnTo>
                    <a:pt x="7134" y="7216"/>
                  </a:lnTo>
                  <a:cubicBezTo>
                    <a:pt x="7161" y="7188"/>
                    <a:pt x="7189" y="7134"/>
                    <a:pt x="7189" y="7107"/>
                  </a:cubicBezTo>
                  <a:lnTo>
                    <a:pt x="5371" y="82"/>
                  </a:lnTo>
                  <a:cubicBezTo>
                    <a:pt x="5344" y="28"/>
                    <a:pt x="5290" y="1"/>
                    <a:pt x="5236" y="28"/>
                  </a:cubicBezTo>
                  <a:lnTo>
                    <a:pt x="55" y="3391"/>
                  </a:lnTo>
                  <a:cubicBezTo>
                    <a:pt x="28" y="3418"/>
                    <a:pt x="1" y="3445"/>
                    <a:pt x="1" y="3500"/>
                  </a:cubicBezTo>
                  <a:close/>
                  <a:moveTo>
                    <a:pt x="1601" y="11555"/>
                  </a:moveTo>
                  <a:lnTo>
                    <a:pt x="218" y="3527"/>
                  </a:lnTo>
                  <a:lnTo>
                    <a:pt x="5209" y="272"/>
                  </a:lnTo>
                  <a:lnTo>
                    <a:pt x="6972" y="7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1" name="Google Shape;2031;p28"/>
            <p:cNvSpPr/>
            <p:nvPr/>
          </p:nvSpPr>
          <p:spPr>
            <a:xfrm>
              <a:off x="3264186" y="751967"/>
              <a:ext cx="417679" cy="560348"/>
            </a:xfrm>
            <a:custGeom>
              <a:avLst/>
              <a:gdLst/>
              <a:ahLst/>
              <a:cxnLst/>
              <a:rect l="l" t="t" r="r" b="b"/>
              <a:pathLst>
                <a:path w="4368" h="5860" extrusionOk="0">
                  <a:moveTo>
                    <a:pt x="380" y="4530"/>
                  </a:moveTo>
                  <a:cubicBezTo>
                    <a:pt x="543" y="4666"/>
                    <a:pt x="3635" y="5778"/>
                    <a:pt x="3852" y="5805"/>
                  </a:cubicBezTo>
                  <a:cubicBezTo>
                    <a:pt x="4368" y="5860"/>
                    <a:pt x="4069" y="3988"/>
                    <a:pt x="3906" y="3473"/>
                  </a:cubicBezTo>
                  <a:cubicBezTo>
                    <a:pt x="3608" y="2659"/>
                    <a:pt x="1601" y="679"/>
                    <a:pt x="1031" y="326"/>
                  </a:cubicBezTo>
                  <a:cubicBezTo>
                    <a:pt x="435" y="1"/>
                    <a:pt x="1" y="4259"/>
                    <a:pt x="380" y="4530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2" name="Google Shape;2032;p28"/>
            <p:cNvSpPr/>
            <p:nvPr/>
          </p:nvSpPr>
          <p:spPr>
            <a:xfrm>
              <a:off x="3591024" y="1130632"/>
              <a:ext cx="62346" cy="31269"/>
            </a:xfrm>
            <a:custGeom>
              <a:avLst/>
              <a:gdLst/>
              <a:ahLst/>
              <a:cxnLst/>
              <a:rect l="l" t="t" r="r" b="b"/>
              <a:pathLst>
                <a:path w="652" h="327" extrusionOk="0">
                  <a:moveTo>
                    <a:pt x="651" y="218"/>
                  </a:moveTo>
                  <a:lnTo>
                    <a:pt x="651" y="218"/>
                  </a:lnTo>
                  <a:lnTo>
                    <a:pt x="597" y="191"/>
                  </a:lnTo>
                  <a:cubicBezTo>
                    <a:pt x="570" y="137"/>
                    <a:pt x="543" y="109"/>
                    <a:pt x="488" y="82"/>
                  </a:cubicBezTo>
                  <a:cubicBezTo>
                    <a:pt x="434" y="55"/>
                    <a:pt x="380" y="28"/>
                    <a:pt x="299" y="28"/>
                  </a:cubicBezTo>
                  <a:cubicBezTo>
                    <a:pt x="217" y="1"/>
                    <a:pt x="136" y="28"/>
                    <a:pt x="54" y="82"/>
                  </a:cubicBezTo>
                  <a:cubicBezTo>
                    <a:pt x="0" y="164"/>
                    <a:pt x="0" y="245"/>
                    <a:pt x="27" y="326"/>
                  </a:cubicBezTo>
                  <a:lnTo>
                    <a:pt x="27" y="326"/>
                  </a:lnTo>
                  <a:lnTo>
                    <a:pt x="27" y="326"/>
                  </a:lnTo>
                  <a:cubicBezTo>
                    <a:pt x="0" y="272"/>
                    <a:pt x="27" y="191"/>
                    <a:pt x="82" y="137"/>
                  </a:cubicBezTo>
                  <a:cubicBezTo>
                    <a:pt x="136" y="82"/>
                    <a:pt x="217" y="55"/>
                    <a:pt x="271" y="55"/>
                  </a:cubicBezTo>
                  <a:cubicBezTo>
                    <a:pt x="353" y="82"/>
                    <a:pt x="407" y="82"/>
                    <a:pt x="461" y="109"/>
                  </a:cubicBezTo>
                  <a:cubicBezTo>
                    <a:pt x="516" y="137"/>
                    <a:pt x="543" y="164"/>
                    <a:pt x="570" y="191"/>
                  </a:cubicBezTo>
                  <a:lnTo>
                    <a:pt x="624" y="245"/>
                  </a:lnTo>
                  <a:lnTo>
                    <a:pt x="624" y="24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3" name="Google Shape;2033;p28"/>
            <p:cNvSpPr/>
            <p:nvPr/>
          </p:nvSpPr>
          <p:spPr>
            <a:xfrm>
              <a:off x="3549524" y="1104719"/>
              <a:ext cx="7841" cy="15682"/>
            </a:xfrm>
            <a:custGeom>
              <a:avLst/>
              <a:gdLst/>
              <a:ahLst/>
              <a:cxnLst/>
              <a:rect l="l" t="t" r="r" b="b"/>
              <a:pathLst>
                <a:path w="82" h="164" extrusionOk="0">
                  <a:moveTo>
                    <a:pt x="82" y="1"/>
                  </a:moveTo>
                  <a:lnTo>
                    <a:pt x="54" y="28"/>
                  </a:lnTo>
                  <a:cubicBezTo>
                    <a:pt x="54" y="28"/>
                    <a:pt x="27" y="55"/>
                    <a:pt x="27" y="55"/>
                  </a:cubicBezTo>
                  <a:cubicBezTo>
                    <a:pt x="0" y="82"/>
                    <a:pt x="0" y="136"/>
                    <a:pt x="0" y="163"/>
                  </a:cubicBezTo>
                  <a:lnTo>
                    <a:pt x="0" y="163"/>
                  </a:lnTo>
                  <a:lnTo>
                    <a:pt x="0" y="163"/>
                  </a:lnTo>
                  <a:cubicBezTo>
                    <a:pt x="0" y="136"/>
                    <a:pt x="0" y="136"/>
                    <a:pt x="0" y="109"/>
                  </a:cubicBezTo>
                  <a:cubicBezTo>
                    <a:pt x="27" y="82"/>
                    <a:pt x="27" y="55"/>
                    <a:pt x="54" y="28"/>
                  </a:cubicBezTo>
                  <a:lnTo>
                    <a:pt x="54" y="28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4" name="Google Shape;2034;p28"/>
            <p:cNvSpPr/>
            <p:nvPr/>
          </p:nvSpPr>
          <p:spPr>
            <a:xfrm>
              <a:off x="3531356" y="1104719"/>
              <a:ext cx="7841" cy="13100"/>
            </a:xfrm>
            <a:custGeom>
              <a:avLst/>
              <a:gdLst/>
              <a:ahLst/>
              <a:cxnLst/>
              <a:rect l="l" t="t" r="r" b="b"/>
              <a:pathLst>
                <a:path w="82" h="137" extrusionOk="0">
                  <a:moveTo>
                    <a:pt x="82" y="1"/>
                  </a:moveTo>
                  <a:cubicBezTo>
                    <a:pt x="82" y="28"/>
                    <a:pt x="55" y="28"/>
                    <a:pt x="55" y="55"/>
                  </a:cubicBezTo>
                  <a:cubicBezTo>
                    <a:pt x="27" y="82"/>
                    <a:pt x="0" y="109"/>
                    <a:pt x="0" y="136"/>
                  </a:cubicBezTo>
                  <a:lnTo>
                    <a:pt x="0" y="136"/>
                  </a:lnTo>
                  <a:lnTo>
                    <a:pt x="0" y="136"/>
                  </a:lnTo>
                  <a:lnTo>
                    <a:pt x="82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5" name="Google Shape;2035;p28"/>
            <p:cNvSpPr/>
            <p:nvPr/>
          </p:nvSpPr>
          <p:spPr>
            <a:xfrm>
              <a:off x="3596188" y="1203306"/>
              <a:ext cx="64928" cy="33755"/>
            </a:xfrm>
            <a:custGeom>
              <a:avLst/>
              <a:gdLst/>
              <a:ahLst/>
              <a:cxnLst/>
              <a:rect l="l" t="t" r="r" b="b"/>
              <a:pathLst>
                <a:path w="679" h="353" extrusionOk="0">
                  <a:moveTo>
                    <a:pt x="679" y="272"/>
                  </a:moveTo>
                  <a:lnTo>
                    <a:pt x="679" y="272"/>
                  </a:lnTo>
                  <a:cubicBezTo>
                    <a:pt x="679" y="217"/>
                    <a:pt x="624" y="163"/>
                    <a:pt x="570" y="109"/>
                  </a:cubicBezTo>
                  <a:cubicBezTo>
                    <a:pt x="489" y="55"/>
                    <a:pt x="407" y="27"/>
                    <a:pt x="326" y="27"/>
                  </a:cubicBezTo>
                  <a:cubicBezTo>
                    <a:pt x="272" y="0"/>
                    <a:pt x="217" y="0"/>
                    <a:pt x="163" y="27"/>
                  </a:cubicBezTo>
                  <a:cubicBezTo>
                    <a:pt x="109" y="27"/>
                    <a:pt x="82" y="55"/>
                    <a:pt x="55" y="82"/>
                  </a:cubicBezTo>
                  <a:cubicBezTo>
                    <a:pt x="0" y="136"/>
                    <a:pt x="28" y="244"/>
                    <a:pt x="109" y="353"/>
                  </a:cubicBezTo>
                  <a:lnTo>
                    <a:pt x="109" y="353"/>
                  </a:lnTo>
                  <a:cubicBezTo>
                    <a:pt x="28" y="244"/>
                    <a:pt x="28" y="163"/>
                    <a:pt x="82" y="109"/>
                  </a:cubicBezTo>
                  <a:cubicBezTo>
                    <a:pt x="109" y="82"/>
                    <a:pt x="136" y="82"/>
                    <a:pt x="163" y="82"/>
                  </a:cubicBezTo>
                  <a:cubicBezTo>
                    <a:pt x="217" y="55"/>
                    <a:pt x="272" y="55"/>
                    <a:pt x="326" y="82"/>
                  </a:cubicBezTo>
                  <a:cubicBezTo>
                    <a:pt x="407" y="82"/>
                    <a:pt x="462" y="109"/>
                    <a:pt x="543" y="136"/>
                  </a:cubicBezTo>
                  <a:cubicBezTo>
                    <a:pt x="597" y="190"/>
                    <a:pt x="624" y="244"/>
                    <a:pt x="651" y="299"/>
                  </a:cubicBezTo>
                  <a:lnTo>
                    <a:pt x="651" y="299"/>
                  </a:lnTo>
                  <a:lnTo>
                    <a:pt x="651" y="299"/>
                  </a:lnTo>
                  <a:lnTo>
                    <a:pt x="651" y="29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6" name="Google Shape;2036;p28"/>
            <p:cNvSpPr/>
            <p:nvPr/>
          </p:nvSpPr>
          <p:spPr>
            <a:xfrm>
              <a:off x="3536519" y="1172133"/>
              <a:ext cx="7841" cy="13100"/>
            </a:xfrm>
            <a:custGeom>
              <a:avLst/>
              <a:gdLst/>
              <a:ahLst/>
              <a:cxnLst/>
              <a:rect l="l" t="t" r="r" b="b"/>
              <a:pathLst>
                <a:path w="82" h="137" extrusionOk="0">
                  <a:moveTo>
                    <a:pt x="82" y="1"/>
                  </a:moveTo>
                  <a:lnTo>
                    <a:pt x="82" y="1"/>
                  </a:lnTo>
                  <a:cubicBezTo>
                    <a:pt x="55" y="1"/>
                    <a:pt x="55" y="1"/>
                    <a:pt x="28" y="28"/>
                  </a:cubicBezTo>
                  <a:cubicBezTo>
                    <a:pt x="28" y="55"/>
                    <a:pt x="1" y="82"/>
                    <a:pt x="1" y="136"/>
                  </a:cubicBezTo>
                  <a:lnTo>
                    <a:pt x="1" y="136"/>
                  </a:lnTo>
                  <a:lnTo>
                    <a:pt x="1" y="136"/>
                  </a:lnTo>
                  <a:cubicBezTo>
                    <a:pt x="1" y="109"/>
                    <a:pt x="28" y="82"/>
                    <a:pt x="28" y="55"/>
                  </a:cubicBezTo>
                  <a:cubicBezTo>
                    <a:pt x="28" y="28"/>
                    <a:pt x="55" y="28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7" name="Google Shape;2037;p28"/>
            <p:cNvSpPr/>
            <p:nvPr/>
          </p:nvSpPr>
          <p:spPr>
            <a:xfrm>
              <a:off x="3520933" y="1169551"/>
              <a:ext cx="5355" cy="7937"/>
            </a:xfrm>
            <a:custGeom>
              <a:avLst/>
              <a:gdLst/>
              <a:ahLst/>
              <a:cxnLst/>
              <a:rect l="l" t="t" r="r" b="b"/>
              <a:pathLst>
                <a:path w="56" h="83" extrusionOk="0">
                  <a:moveTo>
                    <a:pt x="55" y="1"/>
                  </a:moveTo>
                  <a:lnTo>
                    <a:pt x="55" y="1"/>
                  </a:lnTo>
                  <a:lnTo>
                    <a:pt x="55" y="28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ubicBezTo>
                    <a:pt x="28" y="55"/>
                    <a:pt x="28" y="28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8" name="Google Shape;2038;p28"/>
            <p:cNvSpPr/>
            <p:nvPr/>
          </p:nvSpPr>
          <p:spPr>
            <a:xfrm>
              <a:off x="3583183" y="1252551"/>
              <a:ext cx="80514" cy="59764"/>
            </a:xfrm>
            <a:custGeom>
              <a:avLst/>
              <a:gdLst/>
              <a:ahLst/>
              <a:cxnLst/>
              <a:rect l="l" t="t" r="r" b="b"/>
              <a:pathLst>
                <a:path w="842" h="625" extrusionOk="0">
                  <a:moveTo>
                    <a:pt x="842" y="408"/>
                  </a:moveTo>
                  <a:cubicBezTo>
                    <a:pt x="842" y="380"/>
                    <a:pt x="815" y="326"/>
                    <a:pt x="815" y="299"/>
                  </a:cubicBezTo>
                  <a:cubicBezTo>
                    <a:pt x="787" y="218"/>
                    <a:pt x="706" y="136"/>
                    <a:pt x="625" y="109"/>
                  </a:cubicBezTo>
                  <a:cubicBezTo>
                    <a:pt x="516" y="28"/>
                    <a:pt x="381" y="1"/>
                    <a:pt x="245" y="28"/>
                  </a:cubicBezTo>
                  <a:cubicBezTo>
                    <a:pt x="136" y="55"/>
                    <a:pt x="55" y="109"/>
                    <a:pt x="28" y="218"/>
                  </a:cubicBezTo>
                  <a:cubicBezTo>
                    <a:pt x="1" y="326"/>
                    <a:pt x="28" y="408"/>
                    <a:pt x="109" y="489"/>
                  </a:cubicBezTo>
                  <a:cubicBezTo>
                    <a:pt x="109" y="516"/>
                    <a:pt x="136" y="543"/>
                    <a:pt x="164" y="543"/>
                  </a:cubicBezTo>
                  <a:cubicBezTo>
                    <a:pt x="191" y="570"/>
                    <a:pt x="218" y="597"/>
                    <a:pt x="272" y="625"/>
                  </a:cubicBezTo>
                  <a:lnTo>
                    <a:pt x="272" y="625"/>
                  </a:lnTo>
                  <a:lnTo>
                    <a:pt x="272" y="625"/>
                  </a:lnTo>
                  <a:lnTo>
                    <a:pt x="191" y="543"/>
                  </a:lnTo>
                  <a:cubicBezTo>
                    <a:pt x="164" y="516"/>
                    <a:pt x="136" y="516"/>
                    <a:pt x="109" y="489"/>
                  </a:cubicBezTo>
                  <a:cubicBezTo>
                    <a:pt x="55" y="408"/>
                    <a:pt x="28" y="326"/>
                    <a:pt x="55" y="245"/>
                  </a:cubicBezTo>
                  <a:cubicBezTo>
                    <a:pt x="82" y="163"/>
                    <a:pt x="164" y="109"/>
                    <a:pt x="245" y="82"/>
                  </a:cubicBezTo>
                  <a:cubicBezTo>
                    <a:pt x="353" y="55"/>
                    <a:pt x="489" y="82"/>
                    <a:pt x="598" y="136"/>
                  </a:cubicBezTo>
                  <a:cubicBezTo>
                    <a:pt x="679" y="191"/>
                    <a:pt x="733" y="245"/>
                    <a:pt x="787" y="326"/>
                  </a:cubicBezTo>
                  <a:cubicBezTo>
                    <a:pt x="815" y="353"/>
                    <a:pt x="815" y="380"/>
                    <a:pt x="815" y="435"/>
                  </a:cubicBezTo>
                  <a:lnTo>
                    <a:pt x="815" y="43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9" name="Google Shape;2039;p28"/>
            <p:cNvSpPr/>
            <p:nvPr/>
          </p:nvSpPr>
          <p:spPr>
            <a:xfrm>
              <a:off x="3515769" y="1226637"/>
              <a:ext cx="5259" cy="18264"/>
            </a:xfrm>
            <a:custGeom>
              <a:avLst/>
              <a:gdLst/>
              <a:ahLst/>
              <a:cxnLst/>
              <a:rect l="l" t="t" r="r" b="b"/>
              <a:pathLst>
                <a:path w="55" h="191" extrusionOk="0">
                  <a:moveTo>
                    <a:pt x="55" y="0"/>
                  </a:moveTo>
                  <a:lnTo>
                    <a:pt x="55" y="0"/>
                  </a:lnTo>
                  <a:cubicBezTo>
                    <a:pt x="55" y="28"/>
                    <a:pt x="28" y="28"/>
                    <a:pt x="28" y="55"/>
                  </a:cubicBezTo>
                  <a:cubicBezTo>
                    <a:pt x="28" y="82"/>
                    <a:pt x="1" y="136"/>
                    <a:pt x="1" y="163"/>
                  </a:cubicBezTo>
                  <a:lnTo>
                    <a:pt x="1" y="190"/>
                  </a:lnTo>
                  <a:cubicBezTo>
                    <a:pt x="1" y="190"/>
                    <a:pt x="1" y="190"/>
                    <a:pt x="1" y="190"/>
                  </a:cubicBezTo>
                  <a:cubicBezTo>
                    <a:pt x="1" y="190"/>
                    <a:pt x="1" y="163"/>
                    <a:pt x="1" y="163"/>
                  </a:cubicBezTo>
                  <a:cubicBezTo>
                    <a:pt x="1" y="109"/>
                    <a:pt x="28" y="55"/>
                    <a:pt x="55" y="28"/>
                  </a:cubicBez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0" name="Google Shape;2040;p28"/>
            <p:cNvSpPr/>
            <p:nvPr/>
          </p:nvSpPr>
          <p:spPr>
            <a:xfrm>
              <a:off x="3495019" y="1229219"/>
              <a:ext cx="5259" cy="13100"/>
            </a:xfrm>
            <a:custGeom>
              <a:avLst/>
              <a:gdLst/>
              <a:ahLst/>
              <a:cxnLst/>
              <a:rect l="l" t="t" r="r" b="b"/>
              <a:pathLst>
                <a:path w="55" h="137" extrusionOk="0">
                  <a:moveTo>
                    <a:pt x="55" y="1"/>
                  </a:moveTo>
                  <a:cubicBezTo>
                    <a:pt x="55" y="28"/>
                    <a:pt x="28" y="28"/>
                    <a:pt x="28" y="55"/>
                  </a:cubicBezTo>
                  <a:cubicBezTo>
                    <a:pt x="1" y="82"/>
                    <a:pt x="1" y="109"/>
                    <a:pt x="1" y="136"/>
                  </a:cubicBezTo>
                  <a:lnTo>
                    <a:pt x="1" y="136"/>
                  </a:lnTo>
                  <a:lnTo>
                    <a:pt x="1" y="136"/>
                  </a:lnTo>
                  <a:cubicBezTo>
                    <a:pt x="1" y="109"/>
                    <a:pt x="1" y="82"/>
                    <a:pt x="28" y="55"/>
                  </a:cubicBez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1" name="Google Shape;2041;p28"/>
            <p:cNvSpPr/>
            <p:nvPr/>
          </p:nvSpPr>
          <p:spPr>
            <a:xfrm>
              <a:off x="3362773" y="988059"/>
              <a:ext cx="5259" cy="15586"/>
            </a:xfrm>
            <a:custGeom>
              <a:avLst/>
              <a:gdLst/>
              <a:ahLst/>
              <a:cxnLst/>
              <a:rect l="l" t="t" r="r" b="b"/>
              <a:pathLst>
                <a:path w="55" h="163" extrusionOk="0">
                  <a:moveTo>
                    <a:pt x="55" y="27"/>
                  </a:moveTo>
                  <a:lnTo>
                    <a:pt x="55" y="54"/>
                  </a:lnTo>
                  <a:lnTo>
                    <a:pt x="55" y="54"/>
                  </a:lnTo>
                  <a:cubicBezTo>
                    <a:pt x="55" y="81"/>
                    <a:pt x="27" y="136"/>
                    <a:pt x="0" y="163"/>
                  </a:cubicBezTo>
                  <a:lnTo>
                    <a:pt x="0" y="163"/>
                  </a:lnTo>
                  <a:lnTo>
                    <a:pt x="0" y="163"/>
                  </a:lnTo>
                  <a:cubicBezTo>
                    <a:pt x="0" y="163"/>
                    <a:pt x="27" y="81"/>
                    <a:pt x="55" y="54"/>
                  </a:cubicBezTo>
                  <a:cubicBezTo>
                    <a:pt x="55" y="27"/>
                    <a:pt x="55" y="27"/>
                    <a:pt x="55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2" name="Google Shape;2042;p28"/>
            <p:cNvSpPr/>
            <p:nvPr/>
          </p:nvSpPr>
          <p:spPr>
            <a:xfrm>
              <a:off x="3318691" y="1141055"/>
              <a:ext cx="7841" cy="10423"/>
            </a:xfrm>
            <a:custGeom>
              <a:avLst/>
              <a:gdLst/>
              <a:ahLst/>
              <a:cxnLst/>
              <a:rect l="l" t="t" r="r" b="b"/>
              <a:pathLst>
                <a:path w="82" h="109" extrusionOk="0">
                  <a:moveTo>
                    <a:pt x="82" y="0"/>
                  </a:moveTo>
                  <a:lnTo>
                    <a:pt x="54" y="55"/>
                  </a:lnTo>
                  <a:cubicBezTo>
                    <a:pt x="27" y="55"/>
                    <a:pt x="0" y="82"/>
                    <a:pt x="0" y="109"/>
                  </a:cubicBezTo>
                  <a:lnTo>
                    <a:pt x="0" y="109"/>
                  </a:lnTo>
                  <a:cubicBezTo>
                    <a:pt x="0" y="82"/>
                    <a:pt x="27" y="82"/>
                    <a:pt x="27" y="55"/>
                  </a:cubicBezTo>
                  <a:cubicBezTo>
                    <a:pt x="54" y="28"/>
                    <a:pt x="54" y="0"/>
                    <a:pt x="82" y="0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3" name="Google Shape;2043;p28"/>
            <p:cNvSpPr/>
            <p:nvPr/>
          </p:nvSpPr>
          <p:spPr>
            <a:xfrm>
              <a:off x="3575437" y="1047632"/>
              <a:ext cx="59764" cy="39014"/>
            </a:xfrm>
            <a:custGeom>
              <a:avLst/>
              <a:gdLst/>
              <a:ahLst/>
              <a:cxnLst/>
              <a:rect l="l" t="t" r="r" b="b"/>
              <a:pathLst>
                <a:path w="625" h="408" extrusionOk="0">
                  <a:moveTo>
                    <a:pt x="624" y="408"/>
                  </a:moveTo>
                  <a:lnTo>
                    <a:pt x="624" y="408"/>
                  </a:lnTo>
                  <a:cubicBezTo>
                    <a:pt x="624" y="408"/>
                    <a:pt x="624" y="381"/>
                    <a:pt x="624" y="381"/>
                  </a:cubicBezTo>
                  <a:cubicBezTo>
                    <a:pt x="597" y="272"/>
                    <a:pt x="516" y="191"/>
                    <a:pt x="434" y="137"/>
                  </a:cubicBezTo>
                  <a:cubicBezTo>
                    <a:pt x="353" y="55"/>
                    <a:pt x="245" y="28"/>
                    <a:pt x="109" y="1"/>
                  </a:cubicBezTo>
                  <a:cubicBezTo>
                    <a:pt x="55" y="1"/>
                    <a:pt x="28" y="55"/>
                    <a:pt x="28" y="82"/>
                  </a:cubicBezTo>
                  <a:cubicBezTo>
                    <a:pt x="0" y="164"/>
                    <a:pt x="28" y="218"/>
                    <a:pt x="82" y="272"/>
                  </a:cubicBezTo>
                  <a:lnTo>
                    <a:pt x="217" y="381"/>
                  </a:lnTo>
                  <a:lnTo>
                    <a:pt x="217" y="381"/>
                  </a:lnTo>
                  <a:lnTo>
                    <a:pt x="217" y="381"/>
                  </a:lnTo>
                  <a:lnTo>
                    <a:pt x="136" y="299"/>
                  </a:lnTo>
                  <a:lnTo>
                    <a:pt x="109" y="272"/>
                  </a:lnTo>
                  <a:cubicBezTo>
                    <a:pt x="55" y="218"/>
                    <a:pt x="28" y="164"/>
                    <a:pt x="55" y="109"/>
                  </a:cubicBezTo>
                  <a:cubicBezTo>
                    <a:pt x="55" y="55"/>
                    <a:pt x="82" y="55"/>
                    <a:pt x="109" y="55"/>
                  </a:cubicBezTo>
                  <a:cubicBezTo>
                    <a:pt x="217" y="55"/>
                    <a:pt x="326" y="82"/>
                    <a:pt x="434" y="164"/>
                  </a:cubicBezTo>
                  <a:cubicBezTo>
                    <a:pt x="516" y="218"/>
                    <a:pt x="570" y="299"/>
                    <a:pt x="597" y="381"/>
                  </a:cubicBezTo>
                  <a:lnTo>
                    <a:pt x="597" y="408"/>
                  </a:lnTo>
                  <a:lnTo>
                    <a:pt x="597" y="40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4" name="Google Shape;2044;p28"/>
            <p:cNvSpPr/>
            <p:nvPr/>
          </p:nvSpPr>
          <p:spPr>
            <a:xfrm>
              <a:off x="3544265" y="1019137"/>
              <a:ext cx="10518" cy="15682"/>
            </a:xfrm>
            <a:custGeom>
              <a:avLst/>
              <a:gdLst/>
              <a:ahLst/>
              <a:cxnLst/>
              <a:rect l="l" t="t" r="r" b="b"/>
              <a:pathLst>
                <a:path w="110" h="164" extrusionOk="0">
                  <a:moveTo>
                    <a:pt x="82" y="28"/>
                  </a:moveTo>
                  <a:lnTo>
                    <a:pt x="82" y="28"/>
                  </a:lnTo>
                  <a:lnTo>
                    <a:pt x="82" y="28"/>
                  </a:lnTo>
                  <a:lnTo>
                    <a:pt x="28" y="136"/>
                  </a:lnTo>
                  <a:cubicBezTo>
                    <a:pt x="1" y="163"/>
                    <a:pt x="28" y="136"/>
                    <a:pt x="28" y="136"/>
                  </a:cubicBezTo>
                  <a:lnTo>
                    <a:pt x="28" y="136"/>
                  </a:lnTo>
                  <a:cubicBezTo>
                    <a:pt x="55" y="109"/>
                    <a:pt x="82" y="82"/>
                    <a:pt x="109" y="55"/>
                  </a:cubicBezTo>
                  <a:cubicBezTo>
                    <a:pt x="109" y="1"/>
                    <a:pt x="109" y="55"/>
                    <a:pt x="109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5" name="Google Shape;2045;p28"/>
            <p:cNvSpPr/>
            <p:nvPr/>
          </p:nvSpPr>
          <p:spPr>
            <a:xfrm>
              <a:off x="3536519" y="1019137"/>
              <a:ext cx="5259" cy="7841"/>
            </a:xfrm>
            <a:custGeom>
              <a:avLst/>
              <a:gdLst/>
              <a:ahLst/>
              <a:cxnLst/>
              <a:rect l="l" t="t" r="r" b="b"/>
              <a:pathLst>
                <a:path w="55" h="82" extrusionOk="0">
                  <a:moveTo>
                    <a:pt x="55" y="1"/>
                  </a:moveTo>
                  <a:lnTo>
                    <a:pt x="55" y="1"/>
                  </a:lnTo>
                  <a:lnTo>
                    <a:pt x="28" y="28"/>
                  </a:lnTo>
                  <a:cubicBezTo>
                    <a:pt x="28" y="55"/>
                    <a:pt x="1" y="55"/>
                    <a:pt x="1" y="82"/>
                  </a:cubicBezTo>
                  <a:lnTo>
                    <a:pt x="1" y="82"/>
                  </a:lnTo>
                  <a:lnTo>
                    <a:pt x="28" y="55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6" name="Google Shape;2046;p28"/>
            <p:cNvSpPr/>
            <p:nvPr/>
          </p:nvSpPr>
          <p:spPr>
            <a:xfrm>
              <a:off x="3310850" y="855718"/>
              <a:ext cx="62346" cy="26009"/>
            </a:xfrm>
            <a:custGeom>
              <a:avLst/>
              <a:gdLst/>
              <a:ahLst/>
              <a:cxnLst/>
              <a:rect l="l" t="t" r="r" b="b"/>
              <a:pathLst>
                <a:path w="652" h="272" extrusionOk="0">
                  <a:moveTo>
                    <a:pt x="1" y="245"/>
                  </a:moveTo>
                  <a:lnTo>
                    <a:pt x="28" y="245"/>
                  </a:lnTo>
                  <a:lnTo>
                    <a:pt x="55" y="218"/>
                  </a:lnTo>
                  <a:cubicBezTo>
                    <a:pt x="136" y="164"/>
                    <a:pt x="218" y="109"/>
                    <a:pt x="299" y="82"/>
                  </a:cubicBezTo>
                  <a:cubicBezTo>
                    <a:pt x="408" y="28"/>
                    <a:pt x="516" y="1"/>
                    <a:pt x="652" y="1"/>
                  </a:cubicBezTo>
                  <a:lnTo>
                    <a:pt x="652" y="1"/>
                  </a:lnTo>
                  <a:lnTo>
                    <a:pt x="652" y="1"/>
                  </a:lnTo>
                  <a:cubicBezTo>
                    <a:pt x="516" y="1"/>
                    <a:pt x="408" y="28"/>
                    <a:pt x="299" y="55"/>
                  </a:cubicBezTo>
                  <a:cubicBezTo>
                    <a:pt x="218" y="109"/>
                    <a:pt x="136" y="164"/>
                    <a:pt x="55" y="218"/>
                  </a:cubicBezTo>
                  <a:cubicBezTo>
                    <a:pt x="28" y="218"/>
                    <a:pt x="28" y="245"/>
                    <a:pt x="28" y="245"/>
                  </a:cubicBezTo>
                  <a:lnTo>
                    <a:pt x="28" y="272"/>
                  </a:lnTo>
                  <a:lnTo>
                    <a:pt x="28" y="27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7" name="Google Shape;2047;p28"/>
            <p:cNvSpPr/>
            <p:nvPr/>
          </p:nvSpPr>
          <p:spPr>
            <a:xfrm>
              <a:off x="3331600" y="834968"/>
              <a:ext cx="41596" cy="10518"/>
            </a:xfrm>
            <a:custGeom>
              <a:avLst/>
              <a:gdLst/>
              <a:ahLst/>
              <a:cxnLst/>
              <a:rect l="l" t="t" r="r" b="b"/>
              <a:pathLst>
                <a:path w="435" h="110" extrusionOk="0">
                  <a:moveTo>
                    <a:pt x="435" y="28"/>
                  </a:moveTo>
                  <a:cubicBezTo>
                    <a:pt x="353" y="28"/>
                    <a:pt x="299" y="28"/>
                    <a:pt x="218" y="28"/>
                  </a:cubicBezTo>
                  <a:cubicBezTo>
                    <a:pt x="136" y="55"/>
                    <a:pt x="82" y="82"/>
                    <a:pt x="1" y="109"/>
                  </a:cubicBezTo>
                  <a:lnTo>
                    <a:pt x="1" y="109"/>
                  </a:lnTo>
                  <a:lnTo>
                    <a:pt x="1" y="109"/>
                  </a:lnTo>
                  <a:cubicBezTo>
                    <a:pt x="136" y="55"/>
                    <a:pt x="272" y="28"/>
                    <a:pt x="435" y="1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8" name="Google Shape;2048;p28"/>
            <p:cNvSpPr/>
            <p:nvPr/>
          </p:nvSpPr>
          <p:spPr>
            <a:xfrm>
              <a:off x="4905929" y="391471"/>
              <a:ext cx="321770" cy="570675"/>
            </a:xfrm>
            <a:custGeom>
              <a:avLst/>
              <a:gdLst/>
              <a:ahLst/>
              <a:cxnLst/>
              <a:rect l="l" t="t" r="r" b="b"/>
              <a:pathLst>
                <a:path w="3365" h="5968" extrusionOk="0">
                  <a:moveTo>
                    <a:pt x="3202" y="3418"/>
                  </a:moveTo>
                  <a:cubicBezTo>
                    <a:pt x="3120" y="3581"/>
                    <a:pt x="1222" y="5642"/>
                    <a:pt x="1059" y="5751"/>
                  </a:cubicBezTo>
                  <a:cubicBezTo>
                    <a:pt x="706" y="5968"/>
                    <a:pt x="191" y="4449"/>
                    <a:pt x="109" y="3988"/>
                  </a:cubicBezTo>
                  <a:cubicBezTo>
                    <a:pt x="1" y="3283"/>
                    <a:pt x="760" y="977"/>
                    <a:pt x="1059" y="489"/>
                  </a:cubicBezTo>
                  <a:cubicBezTo>
                    <a:pt x="1357" y="1"/>
                    <a:pt x="3364" y="3038"/>
                    <a:pt x="3202" y="3418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9" name="Google Shape;2049;p28"/>
            <p:cNvSpPr/>
            <p:nvPr/>
          </p:nvSpPr>
          <p:spPr>
            <a:xfrm>
              <a:off x="4926679" y="798727"/>
              <a:ext cx="46855" cy="33755"/>
            </a:xfrm>
            <a:custGeom>
              <a:avLst/>
              <a:gdLst/>
              <a:ahLst/>
              <a:cxnLst/>
              <a:rect l="l" t="t" r="r" b="b"/>
              <a:pathLst>
                <a:path w="490" h="353" extrusionOk="0">
                  <a:moveTo>
                    <a:pt x="55" y="353"/>
                  </a:moveTo>
                  <a:lnTo>
                    <a:pt x="55" y="353"/>
                  </a:lnTo>
                  <a:cubicBezTo>
                    <a:pt x="55" y="326"/>
                    <a:pt x="55" y="326"/>
                    <a:pt x="55" y="298"/>
                  </a:cubicBezTo>
                  <a:cubicBezTo>
                    <a:pt x="55" y="271"/>
                    <a:pt x="82" y="217"/>
                    <a:pt x="109" y="190"/>
                  </a:cubicBezTo>
                  <a:cubicBezTo>
                    <a:pt x="137" y="136"/>
                    <a:pt x="164" y="109"/>
                    <a:pt x="218" y="81"/>
                  </a:cubicBezTo>
                  <a:cubicBezTo>
                    <a:pt x="272" y="54"/>
                    <a:pt x="326" y="27"/>
                    <a:pt x="381" y="54"/>
                  </a:cubicBezTo>
                  <a:cubicBezTo>
                    <a:pt x="462" y="54"/>
                    <a:pt x="489" y="109"/>
                    <a:pt x="489" y="190"/>
                  </a:cubicBezTo>
                  <a:lnTo>
                    <a:pt x="489" y="190"/>
                  </a:lnTo>
                  <a:lnTo>
                    <a:pt x="489" y="190"/>
                  </a:lnTo>
                  <a:cubicBezTo>
                    <a:pt x="489" y="109"/>
                    <a:pt x="462" y="27"/>
                    <a:pt x="381" y="0"/>
                  </a:cubicBezTo>
                  <a:cubicBezTo>
                    <a:pt x="326" y="0"/>
                    <a:pt x="245" y="0"/>
                    <a:pt x="191" y="54"/>
                  </a:cubicBezTo>
                  <a:cubicBezTo>
                    <a:pt x="137" y="81"/>
                    <a:pt x="82" y="136"/>
                    <a:pt x="55" y="190"/>
                  </a:cubicBezTo>
                  <a:cubicBezTo>
                    <a:pt x="28" y="217"/>
                    <a:pt x="28" y="244"/>
                    <a:pt x="1" y="298"/>
                  </a:cubicBezTo>
                  <a:cubicBezTo>
                    <a:pt x="1" y="298"/>
                    <a:pt x="1" y="326"/>
                    <a:pt x="1" y="353"/>
                  </a:cubicBezTo>
                  <a:lnTo>
                    <a:pt x="1" y="353"/>
                  </a:lnTo>
                  <a:lnTo>
                    <a:pt x="1" y="35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0" name="Google Shape;2050;p28"/>
            <p:cNvSpPr/>
            <p:nvPr/>
          </p:nvSpPr>
          <p:spPr>
            <a:xfrm>
              <a:off x="4983766" y="759808"/>
              <a:ext cx="13100" cy="7841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1" y="0"/>
                  </a:moveTo>
                  <a:lnTo>
                    <a:pt x="28" y="27"/>
                  </a:lnTo>
                  <a:lnTo>
                    <a:pt x="82" y="54"/>
                  </a:lnTo>
                  <a:cubicBezTo>
                    <a:pt x="82" y="54"/>
                    <a:pt x="109" y="82"/>
                    <a:pt x="136" y="82"/>
                  </a:cubicBezTo>
                  <a:lnTo>
                    <a:pt x="136" y="82"/>
                  </a:lnTo>
                  <a:cubicBezTo>
                    <a:pt x="109" y="54"/>
                    <a:pt x="82" y="27"/>
                    <a:pt x="55" y="27"/>
                  </a:cubicBezTo>
                  <a:cubicBezTo>
                    <a:pt x="55" y="0"/>
                    <a:pt x="28" y="0"/>
                    <a:pt x="28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1" name="Google Shape;2051;p28"/>
            <p:cNvSpPr/>
            <p:nvPr/>
          </p:nvSpPr>
          <p:spPr>
            <a:xfrm>
              <a:off x="4996770" y="751967"/>
              <a:ext cx="13005" cy="5355"/>
            </a:xfrm>
            <a:custGeom>
              <a:avLst/>
              <a:gdLst/>
              <a:ahLst/>
              <a:cxnLst/>
              <a:rect l="l" t="t" r="r" b="b"/>
              <a:pathLst>
                <a:path w="136" h="56" extrusionOk="0">
                  <a:moveTo>
                    <a:pt x="0" y="1"/>
                  </a:moveTo>
                  <a:lnTo>
                    <a:pt x="136" y="55"/>
                  </a:lnTo>
                  <a:lnTo>
                    <a:pt x="136" y="55"/>
                  </a:lnTo>
                  <a:cubicBezTo>
                    <a:pt x="109" y="55"/>
                    <a:pt x="82" y="28"/>
                    <a:pt x="55" y="28"/>
                  </a:cubicBezTo>
                  <a:cubicBezTo>
                    <a:pt x="27" y="28"/>
                    <a:pt x="27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2" name="Google Shape;2052;p28"/>
            <p:cNvSpPr/>
            <p:nvPr/>
          </p:nvSpPr>
          <p:spPr>
            <a:xfrm>
              <a:off x="4950107" y="853136"/>
              <a:ext cx="49341" cy="41596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54" y="435"/>
                  </a:moveTo>
                  <a:lnTo>
                    <a:pt x="54" y="408"/>
                  </a:lnTo>
                  <a:cubicBezTo>
                    <a:pt x="54" y="353"/>
                    <a:pt x="54" y="299"/>
                    <a:pt x="81" y="245"/>
                  </a:cubicBezTo>
                  <a:cubicBezTo>
                    <a:pt x="109" y="191"/>
                    <a:pt x="163" y="136"/>
                    <a:pt x="217" y="109"/>
                  </a:cubicBezTo>
                  <a:cubicBezTo>
                    <a:pt x="271" y="82"/>
                    <a:pt x="298" y="55"/>
                    <a:pt x="353" y="55"/>
                  </a:cubicBezTo>
                  <a:cubicBezTo>
                    <a:pt x="380" y="55"/>
                    <a:pt x="407" y="55"/>
                    <a:pt x="434" y="55"/>
                  </a:cubicBezTo>
                  <a:cubicBezTo>
                    <a:pt x="488" y="82"/>
                    <a:pt x="515" y="136"/>
                    <a:pt x="488" y="245"/>
                  </a:cubicBezTo>
                  <a:lnTo>
                    <a:pt x="488" y="245"/>
                  </a:lnTo>
                  <a:cubicBezTo>
                    <a:pt x="515" y="136"/>
                    <a:pt x="488" y="55"/>
                    <a:pt x="434" y="28"/>
                  </a:cubicBezTo>
                  <a:cubicBezTo>
                    <a:pt x="407" y="1"/>
                    <a:pt x="353" y="1"/>
                    <a:pt x="326" y="28"/>
                  </a:cubicBezTo>
                  <a:cubicBezTo>
                    <a:pt x="271" y="28"/>
                    <a:pt x="217" y="55"/>
                    <a:pt x="190" y="82"/>
                  </a:cubicBezTo>
                  <a:cubicBezTo>
                    <a:pt x="136" y="109"/>
                    <a:pt x="81" y="163"/>
                    <a:pt x="54" y="245"/>
                  </a:cubicBezTo>
                  <a:cubicBezTo>
                    <a:pt x="27" y="299"/>
                    <a:pt x="0" y="353"/>
                    <a:pt x="27" y="435"/>
                  </a:cubicBezTo>
                  <a:lnTo>
                    <a:pt x="27" y="435"/>
                  </a:lnTo>
                  <a:lnTo>
                    <a:pt x="27" y="43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3" name="Google Shape;2053;p28"/>
            <p:cNvSpPr/>
            <p:nvPr/>
          </p:nvSpPr>
          <p:spPr>
            <a:xfrm>
              <a:off x="5020102" y="801309"/>
              <a:ext cx="10423" cy="7841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5" y="27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9" y="82"/>
                  </a:lnTo>
                  <a:cubicBezTo>
                    <a:pt x="82" y="54"/>
                    <a:pt x="55" y="27"/>
                    <a:pt x="28" y="0"/>
                  </a:cubicBezTo>
                  <a:cubicBezTo>
                    <a:pt x="28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4" name="Google Shape;2054;p28"/>
            <p:cNvSpPr/>
            <p:nvPr/>
          </p:nvSpPr>
          <p:spPr>
            <a:xfrm>
              <a:off x="5033107" y="793468"/>
              <a:ext cx="5259" cy="5355"/>
            </a:xfrm>
            <a:custGeom>
              <a:avLst/>
              <a:gdLst/>
              <a:ahLst/>
              <a:cxnLst/>
              <a:rect l="l" t="t" r="r" b="b"/>
              <a:pathLst>
                <a:path w="55" h="5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27" y="28"/>
                    <a:pt x="54" y="28"/>
                    <a:pt x="54" y="55"/>
                  </a:cubicBezTo>
                  <a:lnTo>
                    <a:pt x="54" y="55"/>
                  </a:lnTo>
                  <a:lnTo>
                    <a:pt x="2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5" name="Google Shape;2055;p28"/>
            <p:cNvSpPr/>
            <p:nvPr/>
          </p:nvSpPr>
          <p:spPr>
            <a:xfrm>
              <a:off x="4976020" y="889473"/>
              <a:ext cx="62346" cy="51923"/>
            </a:xfrm>
            <a:custGeom>
              <a:avLst/>
              <a:gdLst/>
              <a:ahLst/>
              <a:cxnLst/>
              <a:rect l="l" t="t" r="r" b="b"/>
              <a:pathLst>
                <a:path w="652" h="543" extrusionOk="0">
                  <a:moveTo>
                    <a:pt x="27" y="543"/>
                  </a:moveTo>
                  <a:cubicBezTo>
                    <a:pt x="27" y="516"/>
                    <a:pt x="27" y="489"/>
                    <a:pt x="27" y="461"/>
                  </a:cubicBezTo>
                  <a:cubicBezTo>
                    <a:pt x="27" y="380"/>
                    <a:pt x="55" y="299"/>
                    <a:pt x="109" y="244"/>
                  </a:cubicBezTo>
                  <a:cubicBezTo>
                    <a:pt x="163" y="163"/>
                    <a:pt x="244" y="82"/>
                    <a:pt x="353" y="55"/>
                  </a:cubicBezTo>
                  <a:cubicBezTo>
                    <a:pt x="407" y="28"/>
                    <a:pt x="489" y="55"/>
                    <a:pt x="543" y="109"/>
                  </a:cubicBezTo>
                  <a:cubicBezTo>
                    <a:pt x="597" y="163"/>
                    <a:pt x="624" y="217"/>
                    <a:pt x="597" y="299"/>
                  </a:cubicBezTo>
                  <a:cubicBezTo>
                    <a:pt x="597" y="326"/>
                    <a:pt x="597" y="353"/>
                    <a:pt x="570" y="380"/>
                  </a:cubicBezTo>
                  <a:cubicBezTo>
                    <a:pt x="570" y="407"/>
                    <a:pt x="543" y="434"/>
                    <a:pt x="543" y="461"/>
                  </a:cubicBezTo>
                  <a:lnTo>
                    <a:pt x="543" y="461"/>
                  </a:lnTo>
                  <a:lnTo>
                    <a:pt x="543" y="461"/>
                  </a:lnTo>
                  <a:cubicBezTo>
                    <a:pt x="570" y="434"/>
                    <a:pt x="570" y="407"/>
                    <a:pt x="597" y="380"/>
                  </a:cubicBezTo>
                  <a:cubicBezTo>
                    <a:pt x="597" y="353"/>
                    <a:pt x="597" y="326"/>
                    <a:pt x="624" y="299"/>
                  </a:cubicBezTo>
                  <a:cubicBezTo>
                    <a:pt x="651" y="217"/>
                    <a:pt x="624" y="136"/>
                    <a:pt x="570" y="82"/>
                  </a:cubicBezTo>
                  <a:cubicBezTo>
                    <a:pt x="516" y="0"/>
                    <a:pt x="407" y="0"/>
                    <a:pt x="326" y="28"/>
                  </a:cubicBezTo>
                  <a:cubicBezTo>
                    <a:pt x="217" y="55"/>
                    <a:pt x="136" y="109"/>
                    <a:pt x="55" y="217"/>
                  </a:cubicBezTo>
                  <a:cubicBezTo>
                    <a:pt x="27" y="299"/>
                    <a:pt x="0" y="380"/>
                    <a:pt x="0" y="461"/>
                  </a:cubicBezTo>
                  <a:cubicBezTo>
                    <a:pt x="0" y="489"/>
                    <a:pt x="27" y="516"/>
                    <a:pt x="27" y="543"/>
                  </a:cubicBezTo>
                  <a:lnTo>
                    <a:pt x="27" y="54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6" name="Google Shape;2056;p28"/>
            <p:cNvSpPr/>
            <p:nvPr/>
          </p:nvSpPr>
          <p:spPr>
            <a:xfrm>
              <a:off x="5059021" y="834968"/>
              <a:ext cx="13005" cy="10518"/>
            </a:xfrm>
            <a:custGeom>
              <a:avLst/>
              <a:gdLst/>
              <a:ahLst/>
              <a:cxnLst/>
              <a:rect l="l" t="t" r="r" b="b"/>
              <a:pathLst>
                <a:path w="136" h="110" extrusionOk="0"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82" y="109"/>
                  </a:lnTo>
                  <a:lnTo>
                    <a:pt x="136" y="109"/>
                  </a:lnTo>
                  <a:lnTo>
                    <a:pt x="136" y="109"/>
                  </a:lnTo>
                  <a:lnTo>
                    <a:pt x="136" y="109"/>
                  </a:lnTo>
                  <a:cubicBezTo>
                    <a:pt x="109" y="82"/>
                    <a:pt x="82" y="55"/>
                    <a:pt x="55" y="28"/>
                  </a:cubicBezTo>
                  <a:cubicBezTo>
                    <a:pt x="27" y="28"/>
                    <a:pt x="27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7" name="Google Shape;2057;p28"/>
            <p:cNvSpPr/>
            <p:nvPr/>
          </p:nvSpPr>
          <p:spPr>
            <a:xfrm>
              <a:off x="5074607" y="829804"/>
              <a:ext cx="10423" cy="7841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27" y="1"/>
                  </a:moveTo>
                  <a:lnTo>
                    <a:pt x="54" y="28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9" y="82"/>
                  </a:lnTo>
                  <a:cubicBezTo>
                    <a:pt x="109" y="55"/>
                    <a:pt x="81" y="55"/>
                    <a:pt x="81" y="55"/>
                  </a:cubicBezTo>
                  <a:cubicBezTo>
                    <a:pt x="54" y="28"/>
                    <a:pt x="27" y="28"/>
                    <a:pt x="0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8" name="Google Shape;2058;p28"/>
            <p:cNvSpPr/>
            <p:nvPr/>
          </p:nvSpPr>
          <p:spPr>
            <a:xfrm>
              <a:off x="5079771" y="596390"/>
              <a:ext cx="10423" cy="7841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27" y="0"/>
                  </a:moveTo>
                  <a:lnTo>
                    <a:pt x="27" y="28"/>
                  </a:lnTo>
                  <a:lnTo>
                    <a:pt x="27" y="28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9" y="82"/>
                  </a:lnTo>
                  <a:cubicBezTo>
                    <a:pt x="109" y="82"/>
                    <a:pt x="55" y="55"/>
                    <a:pt x="27" y="28"/>
                  </a:cubicBez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9" name="Google Shape;2059;p28"/>
            <p:cNvSpPr/>
            <p:nvPr/>
          </p:nvSpPr>
          <p:spPr>
            <a:xfrm>
              <a:off x="5173098" y="694976"/>
              <a:ext cx="10518" cy="5259"/>
            </a:xfrm>
            <a:custGeom>
              <a:avLst/>
              <a:gdLst/>
              <a:ahLst/>
              <a:cxnLst/>
              <a:rect l="l" t="t" r="r" b="b"/>
              <a:pathLst>
                <a:path w="110" h="55" extrusionOk="0">
                  <a:moveTo>
                    <a:pt x="1" y="0"/>
                  </a:moveTo>
                  <a:lnTo>
                    <a:pt x="55" y="27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28" y="2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0" name="Google Shape;2060;p28"/>
            <p:cNvSpPr/>
            <p:nvPr/>
          </p:nvSpPr>
          <p:spPr>
            <a:xfrm>
              <a:off x="5110848" y="650799"/>
              <a:ext cx="10518" cy="5355"/>
            </a:xfrm>
            <a:custGeom>
              <a:avLst/>
              <a:gdLst/>
              <a:ahLst/>
              <a:cxnLst/>
              <a:rect l="l" t="t" r="r" b="b"/>
              <a:pathLst>
                <a:path w="110" h="56" extrusionOk="0">
                  <a:moveTo>
                    <a:pt x="28" y="1"/>
                  </a:moveTo>
                  <a:lnTo>
                    <a:pt x="28" y="1"/>
                  </a:lnTo>
                  <a:lnTo>
                    <a:pt x="82" y="28"/>
                  </a:lnTo>
                  <a:lnTo>
                    <a:pt x="109" y="55"/>
                  </a:lnTo>
                  <a:lnTo>
                    <a:pt x="109" y="55"/>
                  </a:lnTo>
                  <a:cubicBezTo>
                    <a:pt x="82" y="28"/>
                    <a:pt x="82" y="28"/>
                    <a:pt x="55" y="28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1" name="Google Shape;2061;p28"/>
            <p:cNvSpPr/>
            <p:nvPr/>
          </p:nvSpPr>
          <p:spPr>
            <a:xfrm>
              <a:off x="4916352" y="723472"/>
              <a:ext cx="39014" cy="51923"/>
            </a:xfrm>
            <a:custGeom>
              <a:avLst/>
              <a:gdLst/>
              <a:ahLst/>
              <a:cxnLst/>
              <a:rect l="l" t="t" r="r" b="b"/>
              <a:pathLst>
                <a:path w="408" h="543" extrusionOk="0">
                  <a:moveTo>
                    <a:pt x="28" y="543"/>
                  </a:moveTo>
                  <a:lnTo>
                    <a:pt x="28" y="543"/>
                  </a:lnTo>
                  <a:lnTo>
                    <a:pt x="28" y="516"/>
                  </a:lnTo>
                  <a:cubicBezTo>
                    <a:pt x="28" y="434"/>
                    <a:pt x="28" y="353"/>
                    <a:pt x="82" y="272"/>
                  </a:cubicBezTo>
                  <a:cubicBezTo>
                    <a:pt x="109" y="190"/>
                    <a:pt x="190" y="109"/>
                    <a:pt x="272" y="55"/>
                  </a:cubicBezTo>
                  <a:cubicBezTo>
                    <a:pt x="272" y="55"/>
                    <a:pt x="326" y="55"/>
                    <a:pt x="326" y="55"/>
                  </a:cubicBezTo>
                  <a:cubicBezTo>
                    <a:pt x="353" y="109"/>
                    <a:pt x="380" y="163"/>
                    <a:pt x="353" y="217"/>
                  </a:cubicBezTo>
                  <a:lnTo>
                    <a:pt x="326" y="326"/>
                  </a:lnTo>
                  <a:lnTo>
                    <a:pt x="326" y="326"/>
                  </a:lnTo>
                  <a:lnTo>
                    <a:pt x="326" y="326"/>
                  </a:lnTo>
                  <a:lnTo>
                    <a:pt x="380" y="217"/>
                  </a:lnTo>
                  <a:cubicBezTo>
                    <a:pt x="407" y="163"/>
                    <a:pt x="407" y="109"/>
                    <a:pt x="380" y="55"/>
                  </a:cubicBezTo>
                  <a:cubicBezTo>
                    <a:pt x="353" y="0"/>
                    <a:pt x="299" y="0"/>
                    <a:pt x="272" y="28"/>
                  </a:cubicBezTo>
                  <a:cubicBezTo>
                    <a:pt x="190" y="82"/>
                    <a:pt x="109" y="163"/>
                    <a:pt x="55" y="245"/>
                  </a:cubicBezTo>
                  <a:cubicBezTo>
                    <a:pt x="28" y="326"/>
                    <a:pt x="0" y="407"/>
                    <a:pt x="28" y="516"/>
                  </a:cubicBezTo>
                  <a:cubicBezTo>
                    <a:pt x="28" y="516"/>
                    <a:pt x="28" y="516"/>
                    <a:pt x="28" y="516"/>
                  </a:cubicBezTo>
                  <a:lnTo>
                    <a:pt x="28" y="5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2" name="Google Shape;2062;p28"/>
            <p:cNvSpPr/>
            <p:nvPr/>
          </p:nvSpPr>
          <p:spPr>
            <a:xfrm>
              <a:off x="4955270" y="694976"/>
              <a:ext cx="7841" cy="5259"/>
            </a:xfrm>
            <a:custGeom>
              <a:avLst/>
              <a:gdLst/>
              <a:ahLst/>
              <a:cxnLst/>
              <a:rect l="l" t="t" r="r" b="b"/>
              <a:pathLst>
                <a:path w="82" h="5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27" y="27"/>
                    <a:pt x="55" y="27"/>
                    <a:pt x="82" y="54"/>
                  </a:cubicBezTo>
                  <a:lnTo>
                    <a:pt x="82" y="54"/>
                  </a:lnTo>
                  <a:lnTo>
                    <a:pt x="82" y="54"/>
                  </a:lnTo>
                  <a:cubicBezTo>
                    <a:pt x="55" y="27"/>
                    <a:pt x="27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3" name="Google Shape;2063;p28"/>
            <p:cNvSpPr/>
            <p:nvPr/>
          </p:nvSpPr>
          <p:spPr>
            <a:xfrm>
              <a:off x="4960434" y="689717"/>
              <a:ext cx="10518" cy="2677"/>
            </a:xfrm>
            <a:custGeom>
              <a:avLst/>
              <a:gdLst/>
              <a:ahLst/>
              <a:cxnLst/>
              <a:rect l="l" t="t" r="r" b="b"/>
              <a:pathLst>
                <a:path w="110" h="28" extrusionOk="0">
                  <a:moveTo>
                    <a:pt x="28" y="1"/>
                  </a:moveTo>
                  <a:lnTo>
                    <a:pt x="109" y="28"/>
                  </a:lnTo>
                  <a:lnTo>
                    <a:pt x="109" y="28"/>
                  </a:lnTo>
                  <a:lnTo>
                    <a:pt x="2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4" name="Google Shape;2064;p28"/>
            <p:cNvSpPr/>
            <p:nvPr/>
          </p:nvSpPr>
          <p:spPr>
            <a:xfrm>
              <a:off x="5025266" y="487476"/>
              <a:ext cx="57182" cy="10423"/>
            </a:xfrm>
            <a:custGeom>
              <a:avLst/>
              <a:gdLst/>
              <a:ahLst/>
              <a:cxnLst/>
              <a:rect l="l" t="t" r="r" b="b"/>
              <a:pathLst>
                <a:path w="598" h="109" extrusionOk="0">
                  <a:moveTo>
                    <a:pt x="597" y="27"/>
                  </a:moveTo>
                  <a:lnTo>
                    <a:pt x="597" y="27"/>
                  </a:lnTo>
                  <a:lnTo>
                    <a:pt x="543" y="27"/>
                  </a:lnTo>
                  <a:cubicBezTo>
                    <a:pt x="462" y="0"/>
                    <a:pt x="380" y="0"/>
                    <a:pt x="299" y="27"/>
                  </a:cubicBezTo>
                  <a:cubicBezTo>
                    <a:pt x="191" y="27"/>
                    <a:pt x="109" y="54"/>
                    <a:pt x="1" y="109"/>
                  </a:cubicBezTo>
                  <a:lnTo>
                    <a:pt x="1" y="109"/>
                  </a:lnTo>
                  <a:cubicBezTo>
                    <a:pt x="109" y="54"/>
                    <a:pt x="191" y="54"/>
                    <a:pt x="299" y="27"/>
                  </a:cubicBezTo>
                  <a:cubicBezTo>
                    <a:pt x="380" y="27"/>
                    <a:pt x="462" y="27"/>
                    <a:pt x="543" y="27"/>
                  </a:cubicBezTo>
                  <a:lnTo>
                    <a:pt x="597" y="27"/>
                  </a:lnTo>
                  <a:lnTo>
                    <a:pt x="597" y="27"/>
                  </a:lnTo>
                  <a:lnTo>
                    <a:pt x="597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5" name="Google Shape;2065;p28"/>
            <p:cNvSpPr/>
            <p:nvPr/>
          </p:nvSpPr>
          <p:spPr>
            <a:xfrm>
              <a:off x="5017520" y="474471"/>
              <a:ext cx="33755" cy="10518"/>
            </a:xfrm>
            <a:custGeom>
              <a:avLst/>
              <a:gdLst/>
              <a:ahLst/>
              <a:cxnLst/>
              <a:rect l="l" t="t" r="r" b="b"/>
              <a:pathLst>
                <a:path w="353" h="110" extrusionOk="0">
                  <a:moveTo>
                    <a:pt x="0" y="82"/>
                  </a:moveTo>
                  <a:cubicBezTo>
                    <a:pt x="55" y="55"/>
                    <a:pt x="109" y="55"/>
                    <a:pt x="190" y="28"/>
                  </a:cubicBezTo>
                  <a:cubicBezTo>
                    <a:pt x="244" y="28"/>
                    <a:pt x="299" y="1"/>
                    <a:pt x="353" y="1"/>
                  </a:cubicBezTo>
                  <a:lnTo>
                    <a:pt x="353" y="1"/>
                  </a:lnTo>
                  <a:lnTo>
                    <a:pt x="353" y="1"/>
                  </a:lnTo>
                  <a:cubicBezTo>
                    <a:pt x="299" y="1"/>
                    <a:pt x="244" y="28"/>
                    <a:pt x="190" y="28"/>
                  </a:cubicBezTo>
                  <a:cubicBezTo>
                    <a:pt x="109" y="55"/>
                    <a:pt x="55" y="82"/>
                    <a:pt x="0" y="109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6" name="Google Shape;2066;p28"/>
            <p:cNvSpPr/>
            <p:nvPr/>
          </p:nvSpPr>
          <p:spPr>
            <a:xfrm>
              <a:off x="-493969" y="147633"/>
              <a:ext cx="1867507" cy="1172427"/>
            </a:xfrm>
            <a:custGeom>
              <a:avLst/>
              <a:gdLst/>
              <a:ahLst/>
              <a:cxnLst/>
              <a:rect l="l" t="t" r="r" b="b"/>
              <a:pathLst>
                <a:path w="19530" h="12261" extrusionOk="0">
                  <a:moveTo>
                    <a:pt x="17929" y="12098"/>
                  </a:moveTo>
                  <a:lnTo>
                    <a:pt x="19529" y="8789"/>
                  </a:lnTo>
                  <a:lnTo>
                    <a:pt x="18688" y="8301"/>
                  </a:lnTo>
                  <a:cubicBezTo>
                    <a:pt x="18526" y="7569"/>
                    <a:pt x="18065" y="6972"/>
                    <a:pt x="17414" y="6619"/>
                  </a:cubicBezTo>
                  <a:cubicBezTo>
                    <a:pt x="15813" y="5887"/>
                    <a:pt x="5506" y="1"/>
                    <a:pt x="5506" y="1"/>
                  </a:cubicBezTo>
                  <a:lnTo>
                    <a:pt x="0" y="7460"/>
                  </a:lnTo>
                  <a:cubicBezTo>
                    <a:pt x="0" y="7460"/>
                    <a:pt x="7459" y="11040"/>
                    <a:pt x="10361" y="11447"/>
                  </a:cubicBezTo>
                  <a:cubicBezTo>
                    <a:pt x="15922" y="12261"/>
                    <a:pt x="16274" y="12261"/>
                    <a:pt x="16980" y="1147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7" name="Google Shape;2067;p28"/>
            <p:cNvSpPr/>
            <p:nvPr/>
          </p:nvSpPr>
          <p:spPr>
            <a:xfrm>
              <a:off x="1132187" y="964632"/>
              <a:ext cx="122014" cy="259519"/>
            </a:xfrm>
            <a:custGeom>
              <a:avLst/>
              <a:gdLst/>
              <a:ahLst/>
              <a:cxnLst/>
              <a:rect l="l" t="t" r="r" b="b"/>
              <a:pathLst>
                <a:path w="1276" h="2714" extrusionOk="0">
                  <a:moveTo>
                    <a:pt x="1248" y="28"/>
                  </a:moveTo>
                  <a:lnTo>
                    <a:pt x="1221" y="28"/>
                  </a:lnTo>
                  <a:cubicBezTo>
                    <a:pt x="1194" y="55"/>
                    <a:pt x="1167" y="109"/>
                    <a:pt x="1140" y="137"/>
                  </a:cubicBezTo>
                  <a:cubicBezTo>
                    <a:pt x="923" y="516"/>
                    <a:pt x="706" y="896"/>
                    <a:pt x="516" y="1303"/>
                  </a:cubicBezTo>
                  <a:cubicBezTo>
                    <a:pt x="299" y="1764"/>
                    <a:pt x="136" y="2225"/>
                    <a:pt x="1" y="2686"/>
                  </a:cubicBezTo>
                  <a:cubicBezTo>
                    <a:pt x="1" y="2713"/>
                    <a:pt x="28" y="2713"/>
                    <a:pt x="28" y="2686"/>
                  </a:cubicBezTo>
                  <a:cubicBezTo>
                    <a:pt x="136" y="2306"/>
                    <a:pt x="299" y="1954"/>
                    <a:pt x="462" y="1601"/>
                  </a:cubicBezTo>
                  <a:cubicBezTo>
                    <a:pt x="679" y="1113"/>
                    <a:pt x="923" y="652"/>
                    <a:pt x="1194" y="191"/>
                  </a:cubicBezTo>
                  <a:cubicBezTo>
                    <a:pt x="1221" y="137"/>
                    <a:pt x="1221" y="109"/>
                    <a:pt x="1248" y="55"/>
                  </a:cubicBezTo>
                  <a:cubicBezTo>
                    <a:pt x="1276" y="28"/>
                    <a:pt x="1248" y="55"/>
                    <a:pt x="1248" y="55"/>
                  </a:cubicBezTo>
                  <a:cubicBezTo>
                    <a:pt x="1248" y="55"/>
                    <a:pt x="1248" y="55"/>
                    <a:pt x="1248" y="28"/>
                  </a:cubicBezTo>
                  <a:lnTo>
                    <a:pt x="1248" y="28"/>
                  </a:lnTo>
                  <a:cubicBezTo>
                    <a:pt x="1248" y="28"/>
                    <a:pt x="1248" y="1"/>
                    <a:pt x="1248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8" name="Google Shape;2068;p28"/>
            <p:cNvSpPr/>
            <p:nvPr/>
          </p:nvSpPr>
          <p:spPr>
            <a:xfrm>
              <a:off x="504521" y="570476"/>
              <a:ext cx="721185" cy="448756"/>
            </a:xfrm>
            <a:custGeom>
              <a:avLst/>
              <a:gdLst/>
              <a:ahLst/>
              <a:cxnLst/>
              <a:rect l="l" t="t" r="r" b="b"/>
              <a:pathLst>
                <a:path w="7542" h="4693" extrusionOk="0">
                  <a:moveTo>
                    <a:pt x="7541" y="4693"/>
                  </a:moveTo>
                  <a:cubicBezTo>
                    <a:pt x="7541" y="4638"/>
                    <a:pt x="7514" y="4611"/>
                    <a:pt x="7514" y="4557"/>
                  </a:cubicBezTo>
                  <a:cubicBezTo>
                    <a:pt x="7514" y="4530"/>
                    <a:pt x="7514" y="4503"/>
                    <a:pt x="7487" y="4476"/>
                  </a:cubicBezTo>
                  <a:cubicBezTo>
                    <a:pt x="7406" y="4204"/>
                    <a:pt x="7324" y="3933"/>
                    <a:pt x="7216" y="3689"/>
                  </a:cubicBezTo>
                  <a:cubicBezTo>
                    <a:pt x="7134" y="3472"/>
                    <a:pt x="6999" y="3255"/>
                    <a:pt x="6836" y="3092"/>
                  </a:cubicBezTo>
                  <a:cubicBezTo>
                    <a:pt x="6700" y="2984"/>
                    <a:pt x="6511" y="2902"/>
                    <a:pt x="6348" y="2875"/>
                  </a:cubicBezTo>
                  <a:cubicBezTo>
                    <a:pt x="5941" y="2821"/>
                    <a:pt x="5453" y="2930"/>
                    <a:pt x="5100" y="2767"/>
                  </a:cubicBezTo>
                  <a:cubicBezTo>
                    <a:pt x="4585" y="2550"/>
                    <a:pt x="4341" y="1980"/>
                    <a:pt x="3907" y="1655"/>
                  </a:cubicBezTo>
                  <a:cubicBezTo>
                    <a:pt x="3798" y="1573"/>
                    <a:pt x="3662" y="1519"/>
                    <a:pt x="3527" y="1465"/>
                  </a:cubicBezTo>
                  <a:cubicBezTo>
                    <a:pt x="3066" y="1329"/>
                    <a:pt x="2578" y="1519"/>
                    <a:pt x="2116" y="1465"/>
                  </a:cubicBezTo>
                  <a:cubicBezTo>
                    <a:pt x="1981" y="1465"/>
                    <a:pt x="1872" y="1438"/>
                    <a:pt x="1764" y="1383"/>
                  </a:cubicBezTo>
                  <a:cubicBezTo>
                    <a:pt x="1493" y="1221"/>
                    <a:pt x="1276" y="1004"/>
                    <a:pt x="1086" y="760"/>
                  </a:cubicBezTo>
                  <a:cubicBezTo>
                    <a:pt x="1031" y="678"/>
                    <a:pt x="950" y="570"/>
                    <a:pt x="896" y="488"/>
                  </a:cubicBezTo>
                  <a:cubicBezTo>
                    <a:pt x="814" y="407"/>
                    <a:pt x="733" y="353"/>
                    <a:pt x="652" y="271"/>
                  </a:cubicBezTo>
                  <a:cubicBezTo>
                    <a:pt x="489" y="136"/>
                    <a:pt x="245" y="27"/>
                    <a:pt x="28" y="0"/>
                  </a:cubicBezTo>
                  <a:lnTo>
                    <a:pt x="1" y="0"/>
                  </a:lnTo>
                  <a:cubicBezTo>
                    <a:pt x="1" y="27"/>
                    <a:pt x="1" y="27"/>
                    <a:pt x="1" y="27"/>
                  </a:cubicBezTo>
                  <a:cubicBezTo>
                    <a:pt x="245" y="82"/>
                    <a:pt x="435" y="163"/>
                    <a:pt x="597" y="326"/>
                  </a:cubicBezTo>
                  <a:cubicBezTo>
                    <a:pt x="679" y="380"/>
                    <a:pt x="760" y="461"/>
                    <a:pt x="814" y="543"/>
                  </a:cubicBezTo>
                  <a:cubicBezTo>
                    <a:pt x="896" y="624"/>
                    <a:pt x="950" y="705"/>
                    <a:pt x="1004" y="787"/>
                  </a:cubicBezTo>
                  <a:cubicBezTo>
                    <a:pt x="1194" y="1058"/>
                    <a:pt x="1438" y="1302"/>
                    <a:pt x="1737" y="1438"/>
                  </a:cubicBezTo>
                  <a:cubicBezTo>
                    <a:pt x="1845" y="1492"/>
                    <a:pt x="1954" y="1519"/>
                    <a:pt x="2089" y="1546"/>
                  </a:cubicBezTo>
                  <a:cubicBezTo>
                    <a:pt x="2550" y="1600"/>
                    <a:pt x="3039" y="1383"/>
                    <a:pt x="3500" y="1519"/>
                  </a:cubicBezTo>
                  <a:cubicBezTo>
                    <a:pt x="3608" y="1546"/>
                    <a:pt x="3744" y="1628"/>
                    <a:pt x="3825" y="1709"/>
                  </a:cubicBezTo>
                  <a:cubicBezTo>
                    <a:pt x="4259" y="2034"/>
                    <a:pt x="4503" y="2577"/>
                    <a:pt x="5046" y="2794"/>
                  </a:cubicBezTo>
                  <a:cubicBezTo>
                    <a:pt x="5426" y="2957"/>
                    <a:pt x="5887" y="2848"/>
                    <a:pt x="6294" y="2902"/>
                  </a:cubicBezTo>
                  <a:cubicBezTo>
                    <a:pt x="6483" y="2930"/>
                    <a:pt x="6646" y="2984"/>
                    <a:pt x="6782" y="3119"/>
                  </a:cubicBezTo>
                  <a:cubicBezTo>
                    <a:pt x="6944" y="3255"/>
                    <a:pt x="7080" y="3445"/>
                    <a:pt x="7161" y="3662"/>
                  </a:cubicBezTo>
                  <a:cubicBezTo>
                    <a:pt x="7270" y="3906"/>
                    <a:pt x="7351" y="4204"/>
                    <a:pt x="7433" y="4448"/>
                  </a:cubicBezTo>
                  <a:cubicBezTo>
                    <a:pt x="7460" y="4476"/>
                    <a:pt x="7460" y="4503"/>
                    <a:pt x="7460" y="4530"/>
                  </a:cubicBezTo>
                  <a:cubicBezTo>
                    <a:pt x="7487" y="4584"/>
                    <a:pt x="7514" y="4611"/>
                    <a:pt x="7514" y="46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9" name="Google Shape;2069;p28"/>
            <p:cNvSpPr/>
            <p:nvPr/>
          </p:nvSpPr>
          <p:spPr>
            <a:xfrm>
              <a:off x="499357" y="1083969"/>
              <a:ext cx="671844" cy="103846"/>
            </a:xfrm>
            <a:custGeom>
              <a:avLst/>
              <a:gdLst/>
              <a:ahLst/>
              <a:cxnLst/>
              <a:rect l="l" t="t" r="r" b="b"/>
              <a:pathLst>
                <a:path w="7026" h="1086" extrusionOk="0">
                  <a:moveTo>
                    <a:pt x="7026" y="489"/>
                  </a:moveTo>
                  <a:cubicBezTo>
                    <a:pt x="6998" y="489"/>
                    <a:pt x="6971" y="489"/>
                    <a:pt x="6944" y="516"/>
                  </a:cubicBezTo>
                  <a:lnTo>
                    <a:pt x="6890" y="543"/>
                  </a:lnTo>
                  <a:cubicBezTo>
                    <a:pt x="6754" y="679"/>
                    <a:pt x="6592" y="760"/>
                    <a:pt x="6429" y="869"/>
                  </a:cubicBezTo>
                  <a:cubicBezTo>
                    <a:pt x="6293" y="923"/>
                    <a:pt x="6131" y="977"/>
                    <a:pt x="5968" y="1004"/>
                  </a:cubicBezTo>
                  <a:cubicBezTo>
                    <a:pt x="5805" y="1004"/>
                    <a:pt x="5615" y="1004"/>
                    <a:pt x="5452" y="950"/>
                  </a:cubicBezTo>
                  <a:cubicBezTo>
                    <a:pt x="5046" y="814"/>
                    <a:pt x="4720" y="516"/>
                    <a:pt x="4259" y="516"/>
                  </a:cubicBezTo>
                  <a:cubicBezTo>
                    <a:pt x="3798" y="516"/>
                    <a:pt x="3445" y="787"/>
                    <a:pt x="3038" y="896"/>
                  </a:cubicBezTo>
                  <a:cubicBezTo>
                    <a:pt x="2849" y="950"/>
                    <a:pt x="2686" y="950"/>
                    <a:pt x="2496" y="896"/>
                  </a:cubicBezTo>
                  <a:cubicBezTo>
                    <a:pt x="2170" y="814"/>
                    <a:pt x="1953" y="408"/>
                    <a:pt x="1682" y="218"/>
                  </a:cubicBezTo>
                  <a:cubicBezTo>
                    <a:pt x="1601" y="163"/>
                    <a:pt x="1519" y="109"/>
                    <a:pt x="1411" y="109"/>
                  </a:cubicBezTo>
                  <a:cubicBezTo>
                    <a:pt x="1275" y="82"/>
                    <a:pt x="1140" y="82"/>
                    <a:pt x="1004" y="109"/>
                  </a:cubicBezTo>
                  <a:cubicBezTo>
                    <a:pt x="787" y="136"/>
                    <a:pt x="597" y="163"/>
                    <a:pt x="380" y="163"/>
                  </a:cubicBezTo>
                  <a:cubicBezTo>
                    <a:pt x="245" y="136"/>
                    <a:pt x="109" y="82"/>
                    <a:pt x="1" y="1"/>
                  </a:cubicBezTo>
                  <a:lnTo>
                    <a:pt x="1" y="1"/>
                  </a:lnTo>
                  <a:cubicBezTo>
                    <a:pt x="109" y="82"/>
                    <a:pt x="245" y="136"/>
                    <a:pt x="407" y="163"/>
                  </a:cubicBezTo>
                  <a:cubicBezTo>
                    <a:pt x="733" y="245"/>
                    <a:pt x="1058" y="82"/>
                    <a:pt x="1411" y="163"/>
                  </a:cubicBezTo>
                  <a:cubicBezTo>
                    <a:pt x="1574" y="218"/>
                    <a:pt x="1736" y="299"/>
                    <a:pt x="1845" y="462"/>
                  </a:cubicBezTo>
                  <a:cubicBezTo>
                    <a:pt x="1953" y="597"/>
                    <a:pt x="2089" y="733"/>
                    <a:pt x="2252" y="841"/>
                  </a:cubicBezTo>
                  <a:cubicBezTo>
                    <a:pt x="2306" y="923"/>
                    <a:pt x="2415" y="950"/>
                    <a:pt x="2496" y="977"/>
                  </a:cubicBezTo>
                  <a:cubicBezTo>
                    <a:pt x="2686" y="1031"/>
                    <a:pt x="2876" y="1031"/>
                    <a:pt x="3066" y="977"/>
                  </a:cubicBezTo>
                  <a:cubicBezTo>
                    <a:pt x="3472" y="869"/>
                    <a:pt x="3852" y="597"/>
                    <a:pt x="4286" y="597"/>
                  </a:cubicBezTo>
                  <a:cubicBezTo>
                    <a:pt x="4720" y="597"/>
                    <a:pt x="5073" y="869"/>
                    <a:pt x="5452" y="1004"/>
                  </a:cubicBezTo>
                  <a:cubicBezTo>
                    <a:pt x="5615" y="1058"/>
                    <a:pt x="5805" y="1086"/>
                    <a:pt x="5995" y="1058"/>
                  </a:cubicBezTo>
                  <a:cubicBezTo>
                    <a:pt x="6212" y="1031"/>
                    <a:pt x="6402" y="950"/>
                    <a:pt x="6565" y="841"/>
                  </a:cubicBezTo>
                  <a:cubicBezTo>
                    <a:pt x="6700" y="787"/>
                    <a:pt x="6836" y="679"/>
                    <a:pt x="6944" y="570"/>
                  </a:cubicBezTo>
                  <a:cubicBezTo>
                    <a:pt x="6971" y="543"/>
                    <a:pt x="6998" y="516"/>
                    <a:pt x="7026" y="489"/>
                  </a:cubicBezTo>
                  <a:lnTo>
                    <a:pt x="7026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0" name="Google Shape;2070;p28"/>
            <p:cNvSpPr/>
            <p:nvPr/>
          </p:nvSpPr>
          <p:spPr>
            <a:xfrm>
              <a:off x="418939" y="832386"/>
              <a:ext cx="767849" cy="249097"/>
            </a:xfrm>
            <a:custGeom>
              <a:avLst/>
              <a:gdLst/>
              <a:ahLst/>
              <a:cxnLst/>
              <a:rect l="l" t="t" r="r" b="b"/>
              <a:pathLst>
                <a:path w="8030" h="2605" extrusionOk="0">
                  <a:moveTo>
                    <a:pt x="8029" y="2605"/>
                  </a:moveTo>
                  <a:lnTo>
                    <a:pt x="8029" y="2577"/>
                  </a:lnTo>
                  <a:cubicBezTo>
                    <a:pt x="8029" y="2550"/>
                    <a:pt x="8002" y="2550"/>
                    <a:pt x="7975" y="2550"/>
                  </a:cubicBezTo>
                  <a:cubicBezTo>
                    <a:pt x="7812" y="2415"/>
                    <a:pt x="7622" y="2333"/>
                    <a:pt x="7433" y="2306"/>
                  </a:cubicBezTo>
                  <a:cubicBezTo>
                    <a:pt x="6944" y="2225"/>
                    <a:pt x="6483" y="2469"/>
                    <a:pt x="5941" y="2252"/>
                  </a:cubicBezTo>
                  <a:cubicBezTo>
                    <a:pt x="5832" y="2198"/>
                    <a:pt x="5724" y="2143"/>
                    <a:pt x="5615" y="2062"/>
                  </a:cubicBezTo>
                  <a:cubicBezTo>
                    <a:pt x="5425" y="1872"/>
                    <a:pt x="5236" y="1682"/>
                    <a:pt x="5100" y="1465"/>
                  </a:cubicBezTo>
                  <a:cubicBezTo>
                    <a:pt x="4937" y="1248"/>
                    <a:pt x="4720" y="1058"/>
                    <a:pt x="4449" y="950"/>
                  </a:cubicBezTo>
                  <a:cubicBezTo>
                    <a:pt x="4313" y="896"/>
                    <a:pt x="4178" y="869"/>
                    <a:pt x="4015" y="869"/>
                  </a:cubicBezTo>
                  <a:cubicBezTo>
                    <a:pt x="3690" y="923"/>
                    <a:pt x="3337" y="950"/>
                    <a:pt x="3011" y="950"/>
                  </a:cubicBezTo>
                  <a:cubicBezTo>
                    <a:pt x="2849" y="923"/>
                    <a:pt x="2740" y="869"/>
                    <a:pt x="2632" y="787"/>
                  </a:cubicBezTo>
                  <a:cubicBezTo>
                    <a:pt x="2333" y="570"/>
                    <a:pt x="2143" y="272"/>
                    <a:pt x="1791" y="163"/>
                  </a:cubicBezTo>
                  <a:cubicBezTo>
                    <a:pt x="1601" y="82"/>
                    <a:pt x="1384" y="82"/>
                    <a:pt x="1167" y="82"/>
                  </a:cubicBezTo>
                  <a:cubicBezTo>
                    <a:pt x="950" y="109"/>
                    <a:pt x="733" y="109"/>
                    <a:pt x="543" y="109"/>
                  </a:cubicBezTo>
                  <a:cubicBezTo>
                    <a:pt x="353" y="109"/>
                    <a:pt x="163" y="55"/>
                    <a:pt x="1" y="1"/>
                  </a:cubicBezTo>
                  <a:lnTo>
                    <a:pt x="1" y="28"/>
                  </a:lnTo>
                  <a:cubicBezTo>
                    <a:pt x="163" y="109"/>
                    <a:pt x="353" y="136"/>
                    <a:pt x="543" y="163"/>
                  </a:cubicBezTo>
                  <a:cubicBezTo>
                    <a:pt x="760" y="191"/>
                    <a:pt x="977" y="191"/>
                    <a:pt x="1167" y="163"/>
                  </a:cubicBezTo>
                  <a:cubicBezTo>
                    <a:pt x="1384" y="163"/>
                    <a:pt x="1601" y="163"/>
                    <a:pt x="1791" y="245"/>
                  </a:cubicBezTo>
                  <a:cubicBezTo>
                    <a:pt x="2143" y="353"/>
                    <a:pt x="2306" y="652"/>
                    <a:pt x="2577" y="869"/>
                  </a:cubicBezTo>
                  <a:cubicBezTo>
                    <a:pt x="2713" y="950"/>
                    <a:pt x="2849" y="1031"/>
                    <a:pt x="3011" y="1058"/>
                  </a:cubicBezTo>
                  <a:cubicBezTo>
                    <a:pt x="3337" y="1058"/>
                    <a:pt x="3690" y="1031"/>
                    <a:pt x="4015" y="977"/>
                  </a:cubicBezTo>
                  <a:cubicBezTo>
                    <a:pt x="4151" y="977"/>
                    <a:pt x="4286" y="977"/>
                    <a:pt x="4422" y="1031"/>
                  </a:cubicBezTo>
                  <a:cubicBezTo>
                    <a:pt x="4666" y="1140"/>
                    <a:pt x="4856" y="1303"/>
                    <a:pt x="5019" y="1520"/>
                  </a:cubicBezTo>
                  <a:cubicBezTo>
                    <a:pt x="5181" y="1737"/>
                    <a:pt x="5371" y="1954"/>
                    <a:pt x="5561" y="2116"/>
                  </a:cubicBezTo>
                  <a:cubicBezTo>
                    <a:pt x="5670" y="2198"/>
                    <a:pt x="5778" y="2279"/>
                    <a:pt x="5887" y="2333"/>
                  </a:cubicBezTo>
                  <a:cubicBezTo>
                    <a:pt x="6456" y="2523"/>
                    <a:pt x="6917" y="2279"/>
                    <a:pt x="7406" y="2360"/>
                  </a:cubicBezTo>
                  <a:cubicBezTo>
                    <a:pt x="7595" y="2388"/>
                    <a:pt x="7785" y="2469"/>
                    <a:pt x="7921" y="2577"/>
                  </a:cubicBezTo>
                  <a:cubicBezTo>
                    <a:pt x="7948" y="2605"/>
                    <a:pt x="7948" y="2605"/>
                    <a:pt x="7975" y="2605"/>
                  </a:cubicBezTo>
                  <a:lnTo>
                    <a:pt x="8002" y="2605"/>
                  </a:lnTo>
                  <a:cubicBezTo>
                    <a:pt x="8002" y="2605"/>
                    <a:pt x="8029" y="2605"/>
                    <a:pt x="8029" y="26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1" name="Google Shape;2071;p28"/>
            <p:cNvSpPr/>
            <p:nvPr/>
          </p:nvSpPr>
          <p:spPr>
            <a:xfrm>
              <a:off x="1238519" y="1021718"/>
              <a:ext cx="495516" cy="531852"/>
            </a:xfrm>
            <a:custGeom>
              <a:avLst/>
              <a:gdLst/>
              <a:ahLst/>
              <a:cxnLst/>
              <a:rect l="l" t="t" r="r" b="b"/>
              <a:pathLst>
                <a:path w="5182" h="5562" extrusionOk="0">
                  <a:moveTo>
                    <a:pt x="2605" y="5561"/>
                  </a:moveTo>
                  <a:lnTo>
                    <a:pt x="1547" y="3228"/>
                  </a:lnTo>
                  <a:lnTo>
                    <a:pt x="1" y="2442"/>
                  </a:lnTo>
                  <a:lnTo>
                    <a:pt x="1113" y="1"/>
                  </a:lnTo>
                  <a:lnTo>
                    <a:pt x="4232" y="1574"/>
                  </a:lnTo>
                  <a:lnTo>
                    <a:pt x="5181" y="5507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2" name="Google Shape;2072;p28"/>
            <p:cNvSpPr/>
            <p:nvPr/>
          </p:nvSpPr>
          <p:spPr>
            <a:xfrm>
              <a:off x="1389029" y="650799"/>
              <a:ext cx="1387674" cy="1320260"/>
            </a:xfrm>
            <a:custGeom>
              <a:avLst/>
              <a:gdLst/>
              <a:ahLst/>
              <a:cxnLst/>
              <a:rect l="l" t="t" r="r" b="b"/>
              <a:pathLst>
                <a:path w="14512" h="13807" extrusionOk="0">
                  <a:moveTo>
                    <a:pt x="13969" y="9142"/>
                  </a:moveTo>
                  <a:lnTo>
                    <a:pt x="8110" y="13807"/>
                  </a:lnTo>
                  <a:lnTo>
                    <a:pt x="0" y="6050"/>
                  </a:lnTo>
                  <a:lnTo>
                    <a:pt x="787" y="4666"/>
                  </a:lnTo>
                  <a:lnTo>
                    <a:pt x="6618" y="1"/>
                  </a:lnTo>
                  <a:lnTo>
                    <a:pt x="14511" y="7786"/>
                  </a:lnTo>
                  <a:lnTo>
                    <a:pt x="13508" y="8626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3" name="Google Shape;2073;p28"/>
            <p:cNvSpPr/>
            <p:nvPr/>
          </p:nvSpPr>
          <p:spPr>
            <a:xfrm>
              <a:off x="1459025" y="1094392"/>
              <a:ext cx="747099" cy="713344"/>
            </a:xfrm>
            <a:custGeom>
              <a:avLst/>
              <a:gdLst/>
              <a:ahLst/>
              <a:cxnLst/>
              <a:rect l="l" t="t" r="r" b="b"/>
              <a:pathLst>
                <a:path w="7813" h="7460" extrusionOk="0">
                  <a:moveTo>
                    <a:pt x="0" y="0"/>
                  </a:moveTo>
                  <a:cubicBezTo>
                    <a:pt x="55" y="54"/>
                    <a:pt x="82" y="136"/>
                    <a:pt x="136" y="163"/>
                  </a:cubicBezTo>
                  <a:cubicBezTo>
                    <a:pt x="163" y="217"/>
                    <a:pt x="190" y="244"/>
                    <a:pt x="244" y="271"/>
                  </a:cubicBezTo>
                  <a:cubicBezTo>
                    <a:pt x="570" y="624"/>
                    <a:pt x="895" y="922"/>
                    <a:pt x="1221" y="1248"/>
                  </a:cubicBezTo>
                  <a:cubicBezTo>
                    <a:pt x="1628" y="1628"/>
                    <a:pt x="2008" y="2007"/>
                    <a:pt x="2414" y="2387"/>
                  </a:cubicBezTo>
                  <a:cubicBezTo>
                    <a:pt x="2984" y="2930"/>
                    <a:pt x="3581" y="3472"/>
                    <a:pt x="4177" y="4042"/>
                  </a:cubicBezTo>
                  <a:cubicBezTo>
                    <a:pt x="5018" y="4828"/>
                    <a:pt x="5832" y="5669"/>
                    <a:pt x="6673" y="6456"/>
                  </a:cubicBezTo>
                  <a:cubicBezTo>
                    <a:pt x="6971" y="6727"/>
                    <a:pt x="7270" y="6998"/>
                    <a:pt x="7568" y="7269"/>
                  </a:cubicBezTo>
                  <a:lnTo>
                    <a:pt x="7785" y="7459"/>
                  </a:lnTo>
                  <a:lnTo>
                    <a:pt x="7812" y="7459"/>
                  </a:lnTo>
                  <a:lnTo>
                    <a:pt x="7812" y="7432"/>
                  </a:lnTo>
                  <a:lnTo>
                    <a:pt x="7514" y="7161"/>
                  </a:lnTo>
                  <a:cubicBezTo>
                    <a:pt x="7134" y="6781"/>
                    <a:pt x="6754" y="6428"/>
                    <a:pt x="6374" y="6076"/>
                  </a:cubicBezTo>
                  <a:cubicBezTo>
                    <a:pt x="5669" y="5398"/>
                    <a:pt x="4964" y="4665"/>
                    <a:pt x="4232" y="3987"/>
                  </a:cubicBezTo>
                  <a:cubicBezTo>
                    <a:pt x="3526" y="3282"/>
                    <a:pt x="2713" y="2550"/>
                    <a:pt x="1953" y="1845"/>
                  </a:cubicBezTo>
                  <a:cubicBezTo>
                    <a:pt x="1438" y="1356"/>
                    <a:pt x="950" y="895"/>
                    <a:pt x="434" y="407"/>
                  </a:cubicBezTo>
                  <a:cubicBezTo>
                    <a:pt x="353" y="326"/>
                    <a:pt x="272" y="217"/>
                    <a:pt x="190" y="163"/>
                  </a:cubicBez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4" name="Google Shape;2074;p28"/>
            <p:cNvSpPr/>
            <p:nvPr/>
          </p:nvSpPr>
          <p:spPr>
            <a:xfrm>
              <a:off x="2052936" y="1781630"/>
              <a:ext cx="114269" cy="98682"/>
            </a:xfrm>
            <a:custGeom>
              <a:avLst/>
              <a:gdLst/>
              <a:ahLst/>
              <a:cxnLst/>
              <a:rect l="l" t="t" r="r" b="b"/>
              <a:pathLst>
                <a:path w="1195" h="1032" extrusionOk="0">
                  <a:moveTo>
                    <a:pt x="1086" y="408"/>
                  </a:moveTo>
                  <a:lnTo>
                    <a:pt x="1086" y="408"/>
                  </a:lnTo>
                  <a:lnTo>
                    <a:pt x="1086" y="381"/>
                  </a:lnTo>
                  <a:cubicBezTo>
                    <a:pt x="1031" y="272"/>
                    <a:pt x="923" y="191"/>
                    <a:pt x="814" y="137"/>
                  </a:cubicBezTo>
                  <a:cubicBezTo>
                    <a:pt x="652" y="28"/>
                    <a:pt x="408" y="1"/>
                    <a:pt x="218" y="82"/>
                  </a:cubicBezTo>
                  <a:cubicBezTo>
                    <a:pt x="55" y="191"/>
                    <a:pt x="1" y="408"/>
                    <a:pt x="218" y="706"/>
                  </a:cubicBezTo>
                  <a:cubicBezTo>
                    <a:pt x="408" y="950"/>
                    <a:pt x="760" y="1032"/>
                    <a:pt x="1031" y="869"/>
                  </a:cubicBezTo>
                  <a:cubicBezTo>
                    <a:pt x="1167" y="760"/>
                    <a:pt x="1194" y="543"/>
                    <a:pt x="1086" y="408"/>
                  </a:cubicBezTo>
                  <a:close/>
                  <a:moveTo>
                    <a:pt x="760" y="164"/>
                  </a:moveTo>
                  <a:lnTo>
                    <a:pt x="733" y="164"/>
                  </a:lnTo>
                  <a:cubicBezTo>
                    <a:pt x="625" y="109"/>
                    <a:pt x="516" y="82"/>
                    <a:pt x="380" y="109"/>
                  </a:cubicBezTo>
                  <a:cubicBezTo>
                    <a:pt x="163" y="137"/>
                    <a:pt x="28" y="326"/>
                    <a:pt x="299" y="652"/>
                  </a:cubicBezTo>
                  <a:cubicBezTo>
                    <a:pt x="435" y="842"/>
                    <a:pt x="652" y="923"/>
                    <a:pt x="869" y="869"/>
                  </a:cubicBezTo>
                  <a:cubicBezTo>
                    <a:pt x="1059" y="815"/>
                    <a:pt x="1167" y="625"/>
                    <a:pt x="977" y="354"/>
                  </a:cubicBezTo>
                  <a:cubicBezTo>
                    <a:pt x="977" y="326"/>
                    <a:pt x="950" y="299"/>
                    <a:pt x="923" y="272"/>
                  </a:cubicBezTo>
                  <a:cubicBezTo>
                    <a:pt x="869" y="245"/>
                    <a:pt x="814" y="218"/>
                    <a:pt x="787" y="191"/>
                  </a:cubicBezTo>
                  <a:cubicBezTo>
                    <a:pt x="787" y="191"/>
                    <a:pt x="760" y="191"/>
                    <a:pt x="760" y="16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5" name="Google Shape;2075;p28"/>
            <p:cNvSpPr/>
            <p:nvPr/>
          </p:nvSpPr>
          <p:spPr>
            <a:xfrm>
              <a:off x="1404520" y="1148801"/>
              <a:ext cx="106428" cy="155769"/>
            </a:xfrm>
            <a:custGeom>
              <a:avLst/>
              <a:gdLst/>
              <a:ahLst/>
              <a:cxnLst/>
              <a:rect l="l" t="t" r="r" b="b"/>
              <a:pathLst>
                <a:path w="1113" h="1629" extrusionOk="0">
                  <a:moveTo>
                    <a:pt x="1086" y="1"/>
                  </a:moveTo>
                  <a:cubicBezTo>
                    <a:pt x="1059" y="55"/>
                    <a:pt x="1031" y="82"/>
                    <a:pt x="977" y="109"/>
                  </a:cubicBezTo>
                  <a:lnTo>
                    <a:pt x="950" y="163"/>
                  </a:lnTo>
                  <a:cubicBezTo>
                    <a:pt x="842" y="299"/>
                    <a:pt x="733" y="462"/>
                    <a:pt x="652" y="597"/>
                  </a:cubicBezTo>
                  <a:cubicBezTo>
                    <a:pt x="516" y="814"/>
                    <a:pt x="353" y="1031"/>
                    <a:pt x="218" y="1248"/>
                  </a:cubicBezTo>
                  <a:cubicBezTo>
                    <a:pt x="163" y="1330"/>
                    <a:pt x="109" y="1438"/>
                    <a:pt x="55" y="1520"/>
                  </a:cubicBezTo>
                  <a:cubicBezTo>
                    <a:pt x="1" y="1628"/>
                    <a:pt x="55" y="1520"/>
                    <a:pt x="82" y="1520"/>
                  </a:cubicBezTo>
                  <a:cubicBezTo>
                    <a:pt x="136" y="1438"/>
                    <a:pt x="218" y="1357"/>
                    <a:pt x="272" y="1248"/>
                  </a:cubicBezTo>
                  <a:lnTo>
                    <a:pt x="353" y="1113"/>
                  </a:lnTo>
                  <a:lnTo>
                    <a:pt x="814" y="435"/>
                  </a:lnTo>
                  <a:cubicBezTo>
                    <a:pt x="896" y="353"/>
                    <a:pt x="950" y="272"/>
                    <a:pt x="1031" y="163"/>
                  </a:cubicBezTo>
                  <a:cubicBezTo>
                    <a:pt x="1086" y="55"/>
                    <a:pt x="1086" y="55"/>
                    <a:pt x="1113" y="1"/>
                  </a:cubicBezTo>
                  <a:lnTo>
                    <a:pt x="1113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6" name="Google Shape;2076;p28"/>
            <p:cNvSpPr/>
            <p:nvPr/>
          </p:nvSpPr>
          <p:spPr>
            <a:xfrm>
              <a:off x="1409779" y="1166969"/>
              <a:ext cx="119337" cy="153092"/>
            </a:xfrm>
            <a:custGeom>
              <a:avLst/>
              <a:gdLst/>
              <a:ahLst/>
              <a:cxnLst/>
              <a:rect l="l" t="t" r="r" b="b"/>
              <a:pathLst>
                <a:path w="1248" h="1601" extrusionOk="0">
                  <a:moveTo>
                    <a:pt x="1248" y="1"/>
                  </a:moveTo>
                  <a:lnTo>
                    <a:pt x="1221" y="1"/>
                  </a:lnTo>
                  <a:cubicBezTo>
                    <a:pt x="1193" y="1"/>
                    <a:pt x="1221" y="1"/>
                    <a:pt x="1193" y="28"/>
                  </a:cubicBezTo>
                  <a:cubicBezTo>
                    <a:pt x="1139" y="136"/>
                    <a:pt x="1058" y="218"/>
                    <a:pt x="976" y="299"/>
                  </a:cubicBezTo>
                  <a:cubicBezTo>
                    <a:pt x="759" y="597"/>
                    <a:pt x="515" y="869"/>
                    <a:pt x="298" y="1167"/>
                  </a:cubicBezTo>
                  <a:cubicBezTo>
                    <a:pt x="217" y="1303"/>
                    <a:pt x="136" y="1438"/>
                    <a:pt x="27" y="1547"/>
                  </a:cubicBezTo>
                  <a:cubicBezTo>
                    <a:pt x="0" y="1574"/>
                    <a:pt x="54" y="1601"/>
                    <a:pt x="81" y="1574"/>
                  </a:cubicBezTo>
                  <a:cubicBezTo>
                    <a:pt x="163" y="1465"/>
                    <a:pt x="271" y="1330"/>
                    <a:pt x="380" y="1221"/>
                  </a:cubicBezTo>
                  <a:cubicBezTo>
                    <a:pt x="597" y="923"/>
                    <a:pt x="814" y="652"/>
                    <a:pt x="1058" y="353"/>
                  </a:cubicBezTo>
                  <a:cubicBezTo>
                    <a:pt x="1112" y="272"/>
                    <a:pt x="1193" y="163"/>
                    <a:pt x="1248" y="82"/>
                  </a:cubicBezTo>
                  <a:lnTo>
                    <a:pt x="1248" y="55"/>
                  </a:lnTo>
                  <a:lnTo>
                    <a:pt x="1248" y="28"/>
                  </a:lnTo>
                  <a:lnTo>
                    <a:pt x="1248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7" name="Google Shape;2077;p28"/>
            <p:cNvSpPr/>
            <p:nvPr/>
          </p:nvSpPr>
          <p:spPr>
            <a:xfrm>
              <a:off x="1972518" y="1701308"/>
              <a:ext cx="106428" cy="124596"/>
            </a:xfrm>
            <a:custGeom>
              <a:avLst/>
              <a:gdLst/>
              <a:ahLst/>
              <a:cxnLst/>
              <a:rect l="l" t="t" r="r" b="b"/>
              <a:pathLst>
                <a:path w="1113" h="1303" extrusionOk="0">
                  <a:moveTo>
                    <a:pt x="1113" y="0"/>
                  </a:moveTo>
                  <a:lnTo>
                    <a:pt x="1113" y="0"/>
                  </a:lnTo>
                  <a:lnTo>
                    <a:pt x="1086" y="0"/>
                  </a:lnTo>
                  <a:cubicBezTo>
                    <a:pt x="1086" y="27"/>
                    <a:pt x="1086" y="54"/>
                    <a:pt x="1059" y="54"/>
                  </a:cubicBezTo>
                  <a:cubicBezTo>
                    <a:pt x="923" y="271"/>
                    <a:pt x="760" y="461"/>
                    <a:pt x="570" y="651"/>
                  </a:cubicBezTo>
                  <a:cubicBezTo>
                    <a:pt x="489" y="760"/>
                    <a:pt x="381" y="868"/>
                    <a:pt x="299" y="977"/>
                  </a:cubicBezTo>
                  <a:cubicBezTo>
                    <a:pt x="191" y="1085"/>
                    <a:pt x="109" y="1194"/>
                    <a:pt x="1" y="1302"/>
                  </a:cubicBezTo>
                  <a:cubicBezTo>
                    <a:pt x="137" y="1166"/>
                    <a:pt x="272" y="1058"/>
                    <a:pt x="381" y="949"/>
                  </a:cubicBezTo>
                  <a:cubicBezTo>
                    <a:pt x="489" y="841"/>
                    <a:pt x="625" y="705"/>
                    <a:pt x="706" y="570"/>
                  </a:cubicBezTo>
                  <a:cubicBezTo>
                    <a:pt x="842" y="407"/>
                    <a:pt x="977" y="244"/>
                    <a:pt x="1086" y="81"/>
                  </a:cubicBezTo>
                  <a:cubicBezTo>
                    <a:pt x="1113" y="81"/>
                    <a:pt x="1113" y="54"/>
                    <a:pt x="1113" y="54"/>
                  </a:cubicBezTo>
                  <a:cubicBezTo>
                    <a:pt x="1113" y="27"/>
                    <a:pt x="1113" y="27"/>
                    <a:pt x="1113" y="27"/>
                  </a:cubicBezTo>
                  <a:lnTo>
                    <a:pt x="1113" y="27"/>
                  </a:lnTo>
                  <a:lnTo>
                    <a:pt x="1113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8" name="Google Shape;2078;p28"/>
            <p:cNvSpPr/>
            <p:nvPr/>
          </p:nvSpPr>
          <p:spPr>
            <a:xfrm>
              <a:off x="1946604" y="1685721"/>
              <a:ext cx="119433" cy="147928"/>
            </a:xfrm>
            <a:custGeom>
              <a:avLst/>
              <a:gdLst/>
              <a:ahLst/>
              <a:cxnLst/>
              <a:rect l="l" t="t" r="r" b="b"/>
              <a:pathLst>
                <a:path w="1249" h="1547" extrusionOk="0">
                  <a:moveTo>
                    <a:pt x="1248" y="0"/>
                  </a:moveTo>
                  <a:lnTo>
                    <a:pt x="1221" y="0"/>
                  </a:lnTo>
                  <a:cubicBezTo>
                    <a:pt x="1221" y="0"/>
                    <a:pt x="1194" y="28"/>
                    <a:pt x="1194" y="28"/>
                  </a:cubicBezTo>
                  <a:cubicBezTo>
                    <a:pt x="1031" y="217"/>
                    <a:pt x="869" y="407"/>
                    <a:pt x="733" y="570"/>
                  </a:cubicBezTo>
                  <a:cubicBezTo>
                    <a:pt x="597" y="760"/>
                    <a:pt x="435" y="950"/>
                    <a:pt x="299" y="1140"/>
                  </a:cubicBezTo>
                  <a:lnTo>
                    <a:pt x="28" y="1519"/>
                  </a:lnTo>
                  <a:cubicBezTo>
                    <a:pt x="1" y="1519"/>
                    <a:pt x="1" y="1546"/>
                    <a:pt x="28" y="1546"/>
                  </a:cubicBezTo>
                  <a:cubicBezTo>
                    <a:pt x="28" y="1546"/>
                    <a:pt x="28" y="1546"/>
                    <a:pt x="55" y="1546"/>
                  </a:cubicBezTo>
                  <a:lnTo>
                    <a:pt x="353" y="1167"/>
                  </a:lnTo>
                  <a:cubicBezTo>
                    <a:pt x="489" y="1004"/>
                    <a:pt x="624" y="814"/>
                    <a:pt x="787" y="624"/>
                  </a:cubicBezTo>
                  <a:cubicBezTo>
                    <a:pt x="923" y="434"/>
                    <a:pt x="1058" y="244"/>
                    <a:pt x="1221" y="82"/>
                  </a:cubicBezTo>
                  <a:cubicBezTo>
                    <a:pt x="1221" y="55"/>
                    <a:pt x="1248" y="28"/>
                    <a:pt x="1248" y="28"/>
                  </a:cubicBezTo>
                  <a:cubicBezTo>
                    <a:pt x="1248" y="28"/>
                    <a:pt x="1248" y="0"/>
                    <a:pt x="124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9" name="Google Shape;2079;p28"/>
            <p:cNvSpPr/>
            <p:nvPr/>
          </p:nvSpPr>
          <p:spPr>
            <a:xfrm>
              <a:off x="2032186" y="741640"/>
              <a:ext cx="614853" cy="645930"/>
            </a:xfrm>
            <a:custGeom>
              <a:avLst/>
              <a:gdLst/>
              <a:ahLst/>
              <a:cxnLst/>
              <a:rect l="l" t="t" r="r" b="b"/>
              <a:pathLst>
                <a:path w="6430" h="6755" extrusionOk="0">
                  <a:moveTo>
                    <a:pt x="6293" y="6700"/>
                  </a:moveTo>
                  <a:cubicBezTo>
                    <a:pt x="6321" y="6700"/>
                    <a:pt x="6321" y="6700"/>
                    <a:pt x="6321" y="6673"/>
                  </a:cubicBezTo>
                  <a:lnTo>
                    <a:pt x="6321" y="6646"/>
                  </a:lnTo>
                  <a:cubicBezTo>
                    <a:pt x="6429" y="6347"/>
                    <a:pt x="6348" y="6212"/>
                    <a:pt x="6239" y="6130"/>
                  </a:cubicBezTo>
                  <a:cubicBezTo>
                    <a:pt x="6104" y="6076"/>
                    <a:pt x="5941" y="6049"/>
                    <a:pt x="5805" y="6049"/>
                  </a:cubicBezTo>
                  <a:cubicBezTo>
                    <a:pt x="5670" y="6022"/>
                    <a:pt x="5534" y="5995"/>
                    <a:pt x="5426" y="5913"/>
                  </a:cubicBezTo>
                  <a:cubicBezTo>
                    <a:pt x="5371" y="5859"/>
                    <a:pt x="5344" y="5832"/>
                    <a:pt x="5317" y="5778"/>
                  </a:cubicBezTo>
                  <a:cubicBezTo>
                    <a:pt x="5263" y="5669"/>
                    <a:pt x="5236" y="5534"/>
                    <a:pt x="5236" y="5425"/>
                  </a:cubicBezTo>
                  <a:cubicBezTo>
                    <a:pt x="5236" y="5289"/>
                    <a:pt x="5181" y="5154"/>
                    <a:pt x="5100" y="5045"/>
                  </a:cubicBezTo>
                  <a:cubicBezTo>
                    <a:pt x="5019" y="4964"/>
                    <a:pt x="4937" y="4910"/>
                    <a:pt x="4856" y="4883"/>
                  </a:cubicBezTo>
                  <a:cubicBezTo>
                    <a:pt x="4639" y="4801"/>
                    <a:pt x="4422" y="4720"/>
                    <a:pt x="4232" y="4638"/>
                  </a:cubicBezTo>
                  <a:cubicBezTo>
                    <a:pt x="4178" y="4584"/>
                    <a:pt x="4124" y="4530"/>
                    <a:pt x="4096" y="4476"/>
                  </a:cubicBezTo>
                  <a:cubicBezTo>
                    <a:pt x="4042" y="4340"/>
                    <a:pt x="3988" y="4205"/>
                    <a:pt x="3961" y="4069"/>
                  </a:cubicBezTo>
                  <a:cubicBezTo>
                    <a:pt x="3934" y="3933"/>
                    <a:pt x="3852" y="3798"/>
                    <a:pt x="3744" y="3689"/>
                  </a:cubicBezTo>
                  <a:cubicBezTo>
                    <a:pt x="3554" y="3581"/>
                    <a:pt x="3364" y="3499"/>
                    <a:pt x="3147" y="3445"/>
                  </a:cubicBezTo>
                  <a:cubicBezTo>
                    <a:pt x="3120" y="3418"/>
                    <a:pt x="3066" y="3391"/>
                    <a:pt x="3039" y="3337"/>
                  </a:cubicBezTo>
                  <a:cubicBezTo>
                    <a:pt x="2984" y="3309"/>
                    <a:pt x="2957" y="3255"/>
                    <a:pt x="2930" y="3201"/>
                  </a:cubicBezTo>
                  <a:cubicBezTo>
                    <a:pt x="2794" y="2984"/>
                    <a:pt x="2767" y="2713"/>
                    <a:pt x="2578" y="2523"/>
                  </a:cubicBezTo>
                  <a:cubicBezTo>
                    <a:pt x="2550" y="2496"/>
                    <a:pt x="2496" y="2469"/>
                    <a:pt x="2469" y="2441"/>
                  </a:cubicBezTo>
                  <a:cubicBezTo>
                    <a:pt x="2279" y="2387"/>
                    <a:pt x="2089" y="2306"/>
                    <a:pt x="1927" y="2197"/>
                  </a:cubicBezTo>
                  <a:cubicBezTo>
                    <a:pt x="1872" y="2170"/>
                    <a:pt x="1845" y="2116"/>
                    <a:pt x="1818" y="2062"/>
                  </a:cubicBezTo>
                  <a:cubicBezTo>
                    <a:pt x="1764" y="1899"/>
                    <a:pt x="1682" y="1763"/>
                    <a:pt x="1601" y="1601"/>
                  </a:cubicBezTo>
                  <a:cubicBezTo>
                    <a:pt x="1574" y="1574"/>
                    <a:pt x="1520" y="1519"/>
                    <a:pt x="1493" y="1492"/>
                  </a:cubicBezTo>
                  <a:cubicBezTo>
                    <a:pt x="1330" y="1384"/>
                    <a:pt x="1086" y="1329"/>
                    <a:pt x="950" y="1194"/>
                  </a:cubicBezTo>
                  <a:cubicBezTo>
                    <a:pt x="896" y="1140"/>
                    <a:pt x="869" y="1085"/>
                    <a:pt x="842" y="1031"/>
                  </a:cubicBezTo>
                  <a:cubicBezTo>
                    <a:pt x="814" y="868"/>
                    <a:pt x="760" y="733"/>
                    <a:pt x="706" y="597"/>
                  </a:cubicBezTo>
                  <a:cubicBezTo>
                    <a:pt x="652" y="516"/>
                    <a:pt x="570" y="434"/>
                    <a:pt x="462" y="407"/>
                  </a:cubicBezTo>
                  <a:cubicBezTo>
                    <a:pt x="380" y="407"/>
                    <a:pt x="299" y="353"/>
                    <a:pt x="245" y="299"/>
                  </a:cubicBezTo>
                  <a:cubicBezTo>
                    <a:pt x="191" y="272"/>
                    <a:pt x="136" y="217"/>
                    <a:pt x="109" y="136"/>
                  </a:cubicBezTo>
                  <a:cubicBezTo>
                    <a:pt x="82" y="109"/>
                    <a:pt x="82" y="55"/>
                    <a:pt x="55" y="27"/>
                  </a:cubicBezTo>
                  <a:cubicBezTo>
                    <a:pt x="55" y="0"/>
                    <a:pt x="28" y="0"/>
                    <a:pt x="28" y="0"/>
                  </a:cubicBezTo>
                  <a:cubicBezTo>
                    <a:pt x="1" y="0"/>
                    <a:pt x="1" y="27"/>
                    <a:pt x="28" y="27"/>
                  </a:cubicBezTo>
                  <a:cubicBezTo>
                    <a:pt x="28" y="82"/>
                    <a:pt x="55" y="136"/>
                    <a:pt x="82" y="190"/>
                  </a:cubicBezTo>
                  <a:cubicBezTo>
                    <a:pt x="109" y="244"/>
                    <a:pt x="136" y="299"/>
                    <a:pt x="218" y="353"/>
                  </a:cubicBezTo>
                  <a:cubicBezTo>
                    <a:pt x="272" y="407"/>
                    <a:pt x="380" y="461"/>
                    <a:pt x="462" y="489"/>
                  </a:cubicBezTo>
                  <a:cubicBezTo>
                    <a:pt x="543" y="516"/>
                    <a:pt x="597" y="543"/>
                    <a:pt x="652" y="624"/>
                  </a:cubicBezTo>
                  <a:cubicBezTo>
                    <a:pt x="706" y="760"/>
                    <a:pt x="760" y="895"/>
                    <a:pt x="787" y="1058"/>
                  </a:cubicBezTo>
                  <a:cubicBezTo>
                    <a:pt x="814" y="1112"/>
                    <a:pt x="869" y="1167"/>
                    <a:pt x="896" y="1221"/>
                  </a:cubicBezTo>
                  <a:cubicBezTo>
                    <a:pt x="1059" y="1384"/>
                    <a:pt x="1276" y="1438"/>
                    <a:pt x="1465" y="1574"/>
                  </a:cubicBezTo>
                  <a:cubicBezTo>
                    <a:pt x="1493" y="1601"/>
                    <a:pt x="1547" y="1628"/>
                    <a:pt x="1574" y="1682"/>
                  </a:cubicBezTo>
                  <a:cubicBezTo>
                    <a:pt x="1655" y="1818"/>
                    <a:pt x="1710" y="1953"/>
                    <a:pt x="1764" y="2116"/>
                  </a:cubicBezTo>
                  <a:cubicBezTo>
                    <a:pt x="1791" y="2170"/>
                    <a:pt x="1845" y="2224"/>
                    <a:pt x="1899" y="2279"/>
                  </a:cubicBezTo>
                  <a:cubicBezTo>
                    <a:pt x="2062" y="2387"/>
                    <a:pt x="2252" y="2469"/>
                    <a:pt x="2442" y="2523"/>
                  </a:cubicBezTo>
                  <a:cubicBezTo>
                    <a:pt x="2469" y="2550"/>
                    <a:pt x="2523" y="2577"/>
                    <a:pt x="2550" y="2604"/>
                  </a:cubicBezTo>
                  <a:cubicBezTo>
                    <a:pt x="2740" y="2767"/>
                    <a:pt x="2767" y="3065"/>
                    <a:pt x="2903" y="3282"/>
                  </a:cubicBezTo>
                  <a:cubicBezTo>
                    <a:pt x="2930" y="3337"/>
                    <a:pt x="2957" y="3391"/>
                    <a:pt x="3011" y="3445"/>
                  </a:cubicBezTo>
                  <a:cubicBezTo>
                    <a:pt x="3066" y="3472"/>
                    <a:pt x="3120" y="3499"/>
                    <a:pt x="3147" y="3526"/>
                  </a:cubicBezTo>
                  <a:cubicBezTo>
                    <a:pt x="3364" y="3581"/>
                    <a:pt x="3554" y="3689"/>
                    <a:pt x="3717" y="3771"/>
                  </a:cubicBezTo>
                  <a:cubicBezTo>
                    <a:pt x="3825" y="3879"/>
                    <a:pt x="3907" y="3988"/>
                    <a:pt x="3934" y="4123"/>
                  </a:cubicBezTo>
                  <a:cubicBezTo>
                    <a:pt x="3961" y="4259"/>
                    <a:pt x="4015" y="4394"/>
                    <a:pt x="4069" y="4530"/>
                  </a:cubicBezTo>
                  <a:cubicBezTo>
                    <a:pt x="4096" y="4611"/>
                    <a:pt x="4151" y="4666"/>
                    <a:pt x="4232" y="4720"/>
                  </a:cubicBezTo>
                  <a:cubicBezTo>
                    <a:pt x="4422" y="4828"/>
                    <a:pt x="4639" y="4910"/>
                    <a:pt x="4856" y="4964"/>
                  </a:cubicBezTo>
                  <a:cubicBezTo>
                    <a:pt x="4937" y="4991"/>
                    <a:pt x="5019" y="5045"/>
                    <a:pt x="5073" y="5127"/>
                  </a:cubicBezTo>
                  <a:cubicBezTo>
                    <a:pt x="5209" y="5289"/>
                    <a:pt x="5181" y="5534"/>
                    <a:pt x="5236" y="5723"/>
                  </a:cubicBezTo>
                  <a:cubicBezTo>
                    <a:pt x="5263" y="5832"/>
                    <a:pt x="5317" y="5913"/>
                    <a:pt x="5398" y="5995"/>
                  </a:cubicBezTo>
                  <a:cubicBezTo>
                    <a:pt x="5534" y="6076"/>
                    <a:pt x="5670" y="6130"/>
                    <a:pt x="5832" y="6130"/>
                  </a:cubicBezTo>
                  <a:cubicBezTo>
                    <a:pt x="5968" y="6130"/>
                    <a:pt x="6104" y="6157"/>
                    <a:pt x="6239" y="6212"/>
                  </a:cubicBezTo>
                  <a:cubicBezTo>
                    <a:pt x="6348" y="6293"/>
                    <a:pt x="6375" y="6402"/>
                    <a:pt x="6321" y="6646"/>
                  </a:cubicBezTo>
                  <a:lnTo>
                    <a:pt x="6321" y="6700"/>
                  </a:lnTo>
                  <a:lnTo>
                    <a:pt x="6321" y="6727"/>
                  </a:lnTo>
                  <a:cubicBezTo>
                    <a:pt x="6321" y="6754"/>
                    <a:pt x="6321" y="6727"/>
                    <a:pt x="6321" y="67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0" name="Google Shape;2080;p28"/>
            <p:cNvSpPr/>
            <p:nvPr/>
          </p:nvSpPr>
          <p:spPr>
            <a:xfrm>
              <a:off x="1567939" y="720890"/>
              <a:ext cx="466925" cy="365756"/>
            </a:xfrm>
            <a:custGeom>
              <a:avLst/>
              <a:gdLst/>
              <a:ahLst/>
              <a:cxnLst/>
              <a:rect l="l" t="t" r="r" b="b"/>
              <a:pathLst>
                <a:path w="4883" h="3825" extrusionOk="0">
                  <a:moveTo>
                    <a:pt x="4883" y="299"/>
                  </a:moveTo>
                  <a:lnTo>
                    <a:pt x="4883" y="244"/>
                  </a:lnTo>
                  <a:cubicBezTo>
                    <a:pt x="4883" y="244"/>
                    <a:pt x="4883" y="244"/>
                    <a:pt x="4883" y="244"/>
                  </a:cubicBezTo>
                  <a:cubicBezTo>
                    <a:pt x="4883" y="190"/>
                    <a:pt x="4856" y="136"/>
                    <a:pt x="4829" y="82"/>
                  </a:cubicBezTo>
                  <a:cubicBezTo>
                    <a:pt x="4801" y="27"/>
                    <a:pt x="4747" y="0"/>
                    <a:pt x="4693" y="0"/>
                  </a:cubicBezTo>
                  <a:cubicBezTo>
                    <a:pt x="4584" y="0"/>
                    <a:pt x="4476" y="55"/>
                    <a:pt x="4422" y="136"/>
                  </a:cubicBezTo>
                  <a:cubicBezTo>
                    <a:pt x="4340" y="299"/>
                    <a:pt x="4340" y="570"/>
                    <a:pt x="4259" y="706"/>
                  </a:cubicBezTo>
                  <a:cubicBezTo>
                    <a:pt x="4259" y="760"/>
                    <a:pt x="4232" y="787"/>
                    <a:pt x="4205" y="814"/>
                  </a:cubicBezTo>
                  <a:cubicBezTo>
                    <a:pt x="4178" y="841"/>
                    <a:pt x="4151" y="868"/>
                    <a:pt x="4123" y="868"/>
                  </a:cubicBezTo>
                  <a:cubicBezTo>
                    <a:pt x="4042" y="895"/>
                    <a:pt x="3934" y="895"/>
                    <a:pt x="3852" y="868"/>
                  </a:cubicBezTo>
                  <a:cubicBezTo>
                    <a:pt x="3744" y="841"/>
                    <a:pt x="3662" y="841"/>
                    <a:pt x="3554" y="841"/>
                  </a:cubicBezTo>
                  <a:cubicBezTo>
                    <a:pt x="3472" y="841"/>
                    <a:pt x="3364" y="868"/>
                    <a:pt x="3310" y="923"/>
                  </a:cubicBezTo>
                  <a:cubicBezTo>
                    <a:pt x="3255" y="977"/>
                    <a:pt x="3201" y="1031"/>
                    <a:pt x="3174" y="1085"/>
                  </a:cubicBezTo>
                  <a:cubicBezTo>
                    <a:pt x="3147" y="1221"/>
                    <a:pt x="3147" y="1329"/>
                    <a:pt x="3147" y="1465"/>
                  </a:cubicBezTo>
                  <a:cubicBezTo>
                    <a:pt x="3147" y="1574"/>
                    <a:pt x="3093" y="1682"/>
                    <a:pt x="3011" y="1791"/>
                  </a:cubicBezTo>
                  <a:cubicBezTo>
                    <a:pt x="2930" y="1845"/>
                    <a:pt x="2821" y="1899"/>
                    <a:pt x="2713" y="1899"/>
                  </a:cubicBezTo>
                  <a:cubicBezTo>
                    <a:pt x="2550" y="1872"/>
                    <a:pt x="2360" y="1872"/>
                    <a:pt x="2170" y="1899"/>
                  </a:cubicBezTo>
                  <a:cubicBezTo>
                    <a:pt x="2116" y="1926"/>
                    <a:pt x="2035" y="1953"/>
                    <a:pt x="1953" y="2007"/>
                  </a:cubicBezTo>
                  <a:cubicBezTo>
                    <a:pt x="1926" y="2035"/>
                    <a:pt x="1872" y="2089"/>
                    <a:pt x="1845" y="2143"/>
                  </a:cubicBezTo>
                  <a:cubicBezTo>
                    <a:pt x="1736" y="2333"/>
                    <a:pt x="1764" y="2577"/>
                    <a:pt x="1601" y="2767"/>
                  </a:cubicBezTo>
                  <a:cubicBezTo>
                    <a:pt x="1574" y="2794"/>
                    <a:pt x="1519" y="2821"/>
                    <a:pt x="1465" y="2848"/>
                  </a:cubicBezTo>
                  <a:cubicBezTo>
                    <a:pt x="1330" y="2848"/>
                    <a:pt x="1221" y="2848"/>
                    <a:pt x="1086" y="2848"/>
                  </a:cubicBezTo>
                  <a:cubicBezTo>
                    <a:pt x="977" y="2821"/>
                    <a:pt x="841" y="2848"/>
                    <a:pt x="706" y="2903"/>
                  </a:cubicBezTo>
                  <a:cubicBezTo>
                    <a:pt x="624" y="2957"/>
                    <a:pt x="570" y="3011"/>
                    <a:pt x="543" y="3092"/>
                  </a:cubicBezTo>
                  <a:cubicBezTo>
                    <a:pt x="516" y="3174"/>
                    <a:pt x="516" y="3255"/>
                    <a:pt x="516" y="3337"/>
                  </a:cubicBezTo>
                  <a:cubicBezTo>
                    <a:pt x="516" y="3445"/>
                    <a:pt x="489" y="3526"/>
                    <a:pt x="435" y="3635"/>
                  </a:cubicBezTo>
                  <a:cubicBezTo>
                    <a:pt x="407" y="3662"/>
                    <a:pt x="380" y="3689"/>
                    <a:pt x="353" y="3689"/>
                  </a:cubicBezTo>
                  <a:cubicBezTo>
                    <a:pt x="272" y="3716"/>
                    <a:pt x="190" y="3689"/>
                    <a:pt x="109" y="3743"/>
                  </a:cubicBezTo>
                  <a:cubicBezTo>
                    <a:pt x="82" y="3743"/>
                    <a:pt x="55" y="3743"/>
                    <a:pt x="1" y="3771"/>
                  </a:cubicBezTo>
                  <a:cubicBezTo>
                    <a:pt x="1" y="3771"/>
                    <a:pt x="1" y="3798"/>
                    <a:pt x="1" y="3798"/>
                  </a:cubicBezTo>
                  <a:cubicBezTo>
                    <a:pt x="28" y="3825"/>
                    <a:pt x="28" y="3825"/>
                    <a:pt x="55" y="3798"/>
                  </a:cubicBezTo>
                  <a:cubicBezTo>
                    <a:pt x="82" y="3798"/>
                    <a:pt x="109" y="3798"/>
                    <a:pt x="136" y="3798"/>
                  </a:cubicBezTo>
                  <a:cubicBezTo>
                    <a:pt x="218" y="3798"/>
                    <a:pt x="299" y="3771"/>
                    <a:pt x="380" y="3771"/>
                  </a:cubicBezTo>
                  <a:cubicBezTo>
                    <a:pt x="435" y="3743"/>
                    <a:pt x="489" y="3716"/>
                    <a:pt x="516" y="3662"/>
                  </a:cubicBezTo>
                  <a:cubicBezTo>
                    <a:pt x="570" y="3554"/>
                    <a:pt x="597" y="3445"/>
                    <a:pt x="597" y="3337"/>
                  </a:cubicBezTo>
                  <a:cubicBezTo>
                    <a:pt x="597" y="3255"/>
                    <a:pt x="624" y="3174"/>
                    <a:pt x="624" y="3120"/>
                  </a:cubicBezTo>
                  <a:cubicBezTo>
                    <a:pt x="652" y="3038"/>
                    <a:pt x="706" y="2984"/>
                    <a:pt x="760" y="2957"/>
                  </a:cubicBezTo>
                  <a:cubicBezTo>
                    <a:pt x="869" y="2903"/>
                    <a:pt x="977" y="2875"/>
                    <a:pt x="1113" y="2903"/>
                  </a:cubicBezTo>
                  <a:cubicBezTo>
                    <a:pt x="1221" y="2903"/>
                    <a:pt x="1357" y="2903"/>
                    <a:pt x="1492" y="2875"/>
                  </a:cubicBezTo>
                  <a:cubicBezTo>
                    <a:pt x="1547" y="2875"/>
                    <a:pt x="1601" y="2821"/>
                    <a:pt x="1655" y="2767"/>
                  </a:cubicBezTo>
                  <a:cubicBezTo>
                    <a:pt x="1818" y="2631"/>
                    <a:pt x="1818" y="2414"/>
                    <a:pt x="1872" y="2224"/>
                  </a:cubicBezTo>
                  <a:cubicBezTo>
                    <a:pt x="1899" y="2143"/>
                    <a:pt x="1953" y="2089"/>
                    <a:pt x="2008" y="2035"/>
                  </a:cubicBezTo>
                  <a:cubicBezTo>
                    <a:pt x="2143" y="1953"/>
                    <a:pt x="2279" y="1926"/>
                    <a:pt x="2415" y="1926"/>
                  </a:cubicBezTo>
                  <a:cubicBezTo>
                    <a:pt x="2577" y="1953"/>
                    <a:pt x="2713" y="1953"/>
                    <a:pt x="2876" y="1926"/>
                  </a:cubicBezTo>
                  <a:cubicBezTo>
                    <a:pt x="2957" y="1926"/>
                    <a:pt x="3038" y="1899"/>
                    <a:pt x="3093" y="1818"/>
                  </a:cubicBezTo>
                  <a:cubicBezTo>
                    <a:pt x="3174" y="1736"/>
                    <a:pt x="3228" y="1601"/>
                    <a:pt x="3228" y="1465"/>
                  </a:cubicBezTo>
                  <a:cubicBezTo>
                    <a:pt x="3228" y="1357"/>
                    <a:pt x="3228" y="1221"/>
                    <a:pt x="3283" y="1112"/>
                  </a:cubicBezTo>
                  <a:cubicBezTo>
                    <a:pt x="3283" y="1058"/>
                    <a:pt x="3310" y="1004"/>
                    <a:pt x="3364" y="977"/>
                  </a:cubicBezTo>
                  <a:cubicBezTo>
                    <a:pt x="3418" y="923"/>
                    <a:pt x="3500" y="895"/>
                    <a:pt x="3554" y="895"/>
                  </a:cubicBezTo>
                  <a:cubicBezTo>
                    <a:pt x="3771" y="895"/>
                    <a:pt x="3961" y="1004"/>
                    <a:pt x="4151" y="923"/>
                  </a:cubicBezTo>
                  <a:cubicBezTo>
                    <a:pt x="4205" y="895"/>
                    <a:pt x="4232" y="868"/>
                    <a:pt x="4259" y="841"/>
                  </a:cubicBezTo>
                  <a:cubicBezTo>
                    <a:pt x="4286" y="787"/>
                    <a:pt x="4313" y="760"/>
                    <a:pt x="4340" y="733"/>
                  </a:cubicBezTo>
                  <a:cubicBezTo>
                    <a:pt x="4422" y="597"/>
                    <a:pt x="4395" y="299"/>
                    <a:pt x="4503" y="136"/>
                  </a:cubicBezTo>
                  <a:cubicBezTo>
                    <a:pt x="4530" y="82"/>
                    <a:pt x="4612" y="27"/>
                    <a:pt x="4693" y="55"/>
                  </a:cubicBezTo>
                  <a:cubicBezTo>
                    <a:pt x="4720" y="27"/>
                    <a:pt x="4774" y="55"/>
                    <a:pt x="4774" y="82"/>
                  </a:cubicBezTo>
                  <a:cubicBezTo>
                    <a:pt x="4801" y="136"/>
                    <a:pt x="4829" y="163"/>
                    <a:pt x="4856" y="217"/>
                  </a:cubicBezTo>
                  <a:lnTo>
                    <a:pt x="4856" y="244"/>
                  </a:lnTo>
                  <a:lnTo>
                    <a:pt x="4883" y="272"/>
                  </a:lnTo>
                  <a:lnTo>
                    <a:pt x="4883" y="27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1" name="Google Shape;2081;p28"/>
            <p:cNvSpPr/>
            <p:nvPr/>
          </p:nvSpPr>
          <p:spPr>
            <a:xfrm>
              <a:off x="2226778" y="1366724"/>
              <a:ext cx="412420" cy="347588"/>
            </a:xfrm>
            <a:custGeom>
              <a:avLst/>
              <a:gdLst/>
              <a:ahLst/>
              <a:cxnLst/>
              <a:rect l="l" t="t" r="r" b="b"/>
              <a:pathLst>
                <a:path w="4313" h="3635" extrusionOk="0">
                  <a:moveTo>
                    <a:pt x="4286" y="0"/>
                  </a:moveTo>
                  <a:cubicBezTo>
                    <a:pt x="4258" y="27"/>
                    <a:pt x="4258" y="54"/>
                    <a:pt x="4231" y="54"/>
                  </a:cubicBezTo>
                  <a:cubicBezTo>
                    <a:pt x="4177" y="136"/>
                    <a:pt x="4123" y="190"/>
                    <a:pt x="4041" y="244"/>
                  </a:cubicBezTo>
                  <a:cubicBezTo>
                    <a:pt x="3933" y="299"/>
                    <a:pt x="3797" y="326"/>
                    <a:pt x="3662" y="326"/>
                  </a:cubicBezTo>
                  <a:cubicBezTo>
                    <a:pt x="3499" y="299"/>
                    <a:pt x="3336" y="380"/>
                    <a:pt x="3255" y="488"/>
                  </a:cubicBezTo>
                  <a:cubicBezTo>
                    <a:pt x="3201" y="543"/>
                    <a:pt x="3174" y="570"/>
                    <a:pt x="3174" y="651"/>
                  </a:cubicBezTo>
                  <a:cubicBezTo>
                    <a:pt x="3174" y="732"/>
                    <a:pt x="3174" y="841"/>
                    <a:pt x="3174" y="949"/>
                  </a:cubicBezTo>
                  <a:cubicBezTo>
                    <a:pt x="3201" y="1031"/>
                    <a:pt x="3174" y="1112"/>
                    <a:pt x="3119" y="1194"/>
                  </a:cubicBezTo>
                  <a:cubicBezTo>
                    <a:pt x="3065" y="1248"/>
                    <a:pt x="2984" y="1329"/>
                    <a:pt x="2902" y="1356"/>
                  </a:cubicBezTo>
                  <a:cubicBezTo>
                    <a:pt x="2658" y="1411"/>
                    <a:pt x="2387" y="1383"/>
                    <a:pt x="2197" y="1546"/>
                  </a:cubicBezTo>
                  <a:cubicBezTo>
                    <a:pt x="2007" y="1736"/>
                    <a:pt x="2034" y="2034"/>
                    <a:pt x="1926" y="2251"/>
                  </a:cubicBezTo>
                  <a:cubicBezTo>
                    <a:pt x="1899" y="2306"/>
                    <a:pt x="1872" y="2333"/>
                    <a:pt x="1844" y="2387"/>
                  </a:cubicBezTo>
                  <a:cubicBezTo>
                    <a:pt x="1736" y="2468"/>
                    <a:pt x="1600" y="2496"/>
                    <a:pt x="1465" y="2496"/>
                  </a:cubicBezTo>
                  <a:cubicBezTo>
                    <a:pt x="1329" y="2496"/>
                    <a:pt x="1193" y="2523"/>
                    <a:pt x="1058" y="2550"/>
                  </a:cubicBezTo>
                  <a:cubicBezTo>
                    <a:pt x="976" y="2577"/>
                    <a:pt x="922" y="2631"/>
                    <a:pt x="841" y="2658"/>
                  </a:cubicBezTo>
                  <a:cubicBezTo>
                    <a:pt x="759" y="2740"/>
                    <a:pt x="705" y="2875"/>
                    <a:pt x="678" y="2984"/>
                  </a:cubicBezTo>
                  <a:cubicBezTo>
                    <a:pt x="678" y="3147"/>
                    <a:pt x="624" y="3309"/>
                    <a:pt x="597" y="3472"/>
                  </a:cubicBezTo>
                  <a:cubicBezTo>
                    <a:pt x="570" y="3526"/>
                    <a:pt x="515" y="3553"/>
                    <a:pt x="461" y="3580"/>
                  </a:cubicBezTo>
                  <a:lnTo>
                    <a:pt x="380" y="3580"/>
                  </a:lnTo>
                  <a:lnTo>
                    <a:pt x="217" y="3580"/>
                  </a:lnTo>
                  <a:cubicBezTo>
                    <a:pt x="163" y="3580"/>
                    <a:pt x="81" y="3580"/>
                    <a:pt x="27" y="3580"/>
                  </a:cubicBezTo>
                  <a:cubicBezTo>
                    <a:pt x="27" y="3580"/>
                    <a:pt x="0" y="3580"/>
                    <a:pt x="0" y="3608"/>
                  </a:cubicBezTo>
                  <a:cubicBezTo>
                    <a:pt x="0" y="3608"/>
                    <a:pt x="27" y="3635"/>
                    <a:pt x="54" y="3635"/>
                  </a:cubicBezTo>
                  <a:lnTo>
                    <a:pt x="190" y="3635"/>
                  </a:lnTo>
                  <a:lnTo>
                    <a:pt x="353" y="3635"/>
                  </a:lnTo>
                  <a:cubicBezTo>
                    <a:pt x="380" y="3635"/>
                    <a:pt x="434" y="3635"/>
                    <a:pt x="488" y="3635"/>
                  </a:cubicBezTo>
                  <a:cubicBezTo>
                    <a:pt x="570" y="3608"/>
                    <a:pt x="624" y="3553"/>
                    <a:pt x="651" y="3472"/>
                  </a:cubicBezTo>
                  <a:cubicBezTo>
                    <a:pt x="705" y="3336"/>
                    <a:pt x="732" y="3201"/>
                    <a:pt x="759" y="3065"/>
                  </a:cubicBezTo>
                  <a:cubicBezTo>
                    <a:pt x="759" y="2930"/>
                    <a:pt x="814" y="2821"/>
                    <a:pt x="922" y="2713"/>
                  </a:cubicBezTo>
                  <a:cubicBezTo>
                    <a:pt x="1004" y="2631"/>
                    <a:pt x="1139" y="2604"/>
                    <a:pt x="1275" y="2604"/>
                  </a:cubicBezTo>
                  <a:cubicBezTo>
                    <a:pt x="1410" y="2604"/>
                    <a:pt x="1573" y="2577"/>
                    <a:pt x="1709" y="2577"/>
                  </a:cubicBezTo>
                  <a:cubicBezTo>
                    <a:pt x="1790" y="2550"/>
                    <a:pt x="1844" y="2523"/>
                    <a:pt x="1899" y="2468"/>
                  </a:cubicBezTo>
                  <a:cubicBezTo>
                    <a:pt x="1953" y="2414"/>
                    <a:pt x="2007" y="2360"/>
                    <a:pt x="2034" y="2306"/>
                  </a:cubicBezTo>
                  <a:cubicBezTo>
                    <a:pt x="2089" y="2197"/>
                    <a:pt x="2116" y="2062"/>
                    <a:pt x="2143" y="1953"/>
                  </a:cubicBezTo>
                  <a:cubicBezTo>
                    <a:pt x="2143" y="1817"/>
                    <a:pt x="2197" y="1709"/>
                    <a:pt x="2278" y="1628"/>
                  </a:cubicBezTo>
                  <a:cubicBezTo>
                    <a:pt x="2441" y="1465"/>
                    <a:pt x="2712" y="1519"/>
                    <a:pt x="2957" y="1438"/>
                  </a:cubicBezTo>
                  <a:cubicBezTo>
                    <a:pt x="3065" y="1411"/>
                    <a:pt x="3146" y="1356"/>
                    <a:pt x="3228" y="1248"/>
                  </a:cubicBezTo>
                  <a:cubicBezTo>
                    <a:pt x="3255" y="1194"/>
                    <a:pt x="3282" y="1139"/>
                    <a:pt x="3282" y="1085"/>
                  </a:cubicBezTo>
                  <a:cubicBezTo>
                    <a:pt x="3282" y="1004"/>
                    <a:pt x="3282" y="895"/>
                    <a:pt x="3282" y="814"/>
                  </a:cubicBezTo>
                  <a:cubicBezTo>
                    <a:pt x="3282" y="705"/>
                    <a:pt x="3282" y="624"/>
                    <a:pt x="3336" y="570"/>
                  </a:cubicBezTo>
                  <a:cubicBezTo>
                    <a:pt x="3418" y="461"/>
                    <a:pt x="3553" y="434"/>
                    <a:pt x="3689" y="434"/>
                  </a:cubicBezTo>
                  <a:cubicBezTo>
                    <a:pt x="3824" y="434"/>
                    <a:pt x="3960" y="407"/>
                    <a:pt x="4096" y="326"/>
                  </a:cubicBezTo>
                  <a:cubicBezTo>
                    <a:pt x="4177" y="271"/>
                    <a:pt x="4258" y="190"/>
                    <a:pt x="4313" y="109"/>
                  </a:cubicBezTo>
                  <a:lnTo>
                    <a:pt x="4313" y="109"/>
                  </a:lnTo>
                  <a:cubicBezTo>
                    <a:pt x="4313" y="82"/>
                    <a:pt x="4313" y="54"/>
                    <a:pt x="4313" y="54"/>
                  </a:cubicBezTo>
                  <a:lnTo>
                    <a:pt x="4313" y="5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2" name="Google Shape;2082;p28"/>
            <p:cNvSpPr/>
            <p:nvPr/>
          </p:nvSpPr>
          <p:spPr>
            <a:xfrm>
              <a:off x="1536861" y="1089132"/>
              <a:ext cx="710666" cy="656353"/>
            </a:xfrm>
            <a:custGeom>
              <a:avLst/>
              <a:gdLst/>
              <a:ahLst/>
              <a:cxnLst/>
              <a:rect l="l" t="t" r="r" b="b"/>
              <a:pathLst>
                <a:path w="7432" h="6864" extrusionOk="0">
                  <a:moveTo>
                    <a:pt x="7432" y="6538"/>
                  </a:moveTo>
                  <a:cubicBezTo>
                    <a:pt x="7378" y="6511"/>
                    <a:pt x="7351" y="6511"/>
                    <a:pt x="7324" y="6538"/>
                  </a:cubicBezTo>
                  <a:lnTo>
                    <a:pt x="7269" y="6538"/>
                  </a:lnTo>
                  <a:cubicBezTo>
                    <a:pt x="7161" y="6592"/>
                    <a:pt x="7079" y="6700"/>
                    <a:pt x="6971" y="6728"/>
                  </a:cubicBezTo>
                  <a:cubicBezTo>
                    <a:pt x="6917" y="6755"/>
                    <a:pt x="6862" y="6755"/>
                    <a:pt x="6808" y="6728"/>
                  </a:cubicBezTo>
                  <a:cubicBezTo>
                    <a:pt x="6754" y="6728"/>
                    <a:pt x="6700" y="6700"/>
                    <a:pt x="6673" y="6646"/>
                  </a:cubicBezTo>
                  <a:cubicBezTo>
                    <a:pt x="6618" y="6538"/>
                    <a:pt x="6591" y="6429"/>
                    <a:pt x="6591" y="6321"/>
                  </a:cubicBezTo>
                  <a:cubicBezTo>
                    <a:pt x="6591" y="6185"/>
                    <a:pt x="6537" y="6077"/>
                    <a:pt x="6428" y="5995"/>
                  </a:cubicBezTo>
                  <a:cubicBezTo>
                    <a:pt x="6293" y="5914"/>
                    <a:pt x="6130" y="5860"/>
                    <a:pt x="5967" y="5833"/>
                  </a:cubicBezTo>
                  <a:cubicBezTo>
                    <a:pt x="5913" y="5833"/>
                    <a:pt x="5859" y="5778"/>
                    <a:pt x="5805" y="5751"/>
                  </a:cubicBezTo>
                  <a:cubicBezTo>
                    <a:pt x="5750" y="5697"/>
                    <a:pt x="5696" y="5616"/>
                    <a:pt x="5669" y="5534"/>
                  </a:cubicBezTo>
                  <a:cubicBezTo>
                    <a:pt x="5615" y="5290"/>
                    <a:pt x="5642" y="5046"/>
                    <a:pt x="5479" y="4856"/>
                  </a:cubicBezTo>
                  <a:cubicBezTo>
                    <a:pt x="5425" y="4802"/>
                    <a:pt x="5371" y="4775"/>
                    <a:pt x="5316" y="4720"/>
                  </a:cubicBezTo>
                  <a:cubicBezTo>
                    <a:pt x="5181" y="4666"/>
                    <a:pt x="5045" y="4612"/>
                    <a:pt x="4909" y="4531"/>
                  </a:cubicBezTo>
                  <a:cubicBezTo>
                    <a:pt x="4855" y="4476"/>
                    <a:pt x="4801" y="4422"/>
                    <a:pt x="4774" y="4368"/>
                  </a:cubicBezTo>
                  <a:cubicBezTo>
                    <a:pt x="4720" y="4205"/>
                    <a:pt x="4638" y="4042"/>
                    <a:pt x="4530" y="3907"/>
                  </a:cubicBezTo>
                  <a:cubicBezTo>
                    <a:pt x="4503" y="3852"/>
                    <a:pt x="4448" y="3825"/>
                    <a:pt x="4421" y="3798"/>
                  </a:cubicBezTo>
                  <a:cubicBezTo>
                    <a:pt x="4231" y="3744"/>
                    <a:pt x="4069" y="3663"/>
                    <a:pt x="3933" y="3554"/>
                  </a:cubicBezTo>
                  <a:cubicBezTo>
                    <a:pt x="3879" y="3500"/>
                    <a:pt x="3825" y="3419"/>
                    <a:pt x="3825" y="3337"/>
                  </a:cubicBezTo>
                  <a:cubicBezTo>
                    <a:pt x="3797" y="3229"/>
                    <a:pt x="3770" y="3147"/>
                    <a:pt x="3716" y="3066"/>
                  </a:cubicBezTo>
                  <a:cubicBezTo>
                    <a:pt x="3689" y="3012"/>
                    <a:pt x="3662" y="2985"/>
                    <a:pt x="3608" y="2930"/>
                  </a:cubicBezTo>
                  <a:cubicBezTo>
                    <a:pt x="3580" y="2903"/>
                    <a:pt x="3526" y="2903"/>
                    <a:pt x="3472" y="2876"/>
                  </a:cubicBezTo>
                  <a:cubicBezTo>
                    <a:pt x="3391" y="2849"/>
                    <a:pt x="3309" y="2849"/>
                    <a:pt x="3201" y="2849"/>
                  </a:cubicBezTo>
                  <a:cubicBezTo>
                    <a:pt x="3119" y="2849"/>
                    <a:pt x="3038" y="2849"/>
                    <a:pt x="2957" y="2795"/>
                  </a:cubicBezTo>
                  <a:cubicBezTo>
                    <a:pt x="2957" y="2795"/>
                    <a:pt x="2929" y="2768"/>
                    <a:pt x="2902" y="2740"/>
                  </a:cubicBezTo>
                  <a:cubicBezTo>
                    <a:pt x="2875" y="2686"/>
                    <a:pt x="2875" y="2632"/>
                    <a:pt x="2848" y="2551"/>
                  </a:cubicBezTo>
                  <a:cubicBezTo>
                    <a:pt x="2848" y="2496"/>
                    <a:pt x="2794" y="2415"/>
                    <a:pt x="2740" y="2361"/>
                  </a:cubicBezTo>
                  <a:cubicBezTo>
                    <a:pt x="2631" y="2252"/>
                    <a:pt x="2441" y="2225"/>
                    <a:pt x="2278" y="2171"/>
                  </a:cubicBezTo>
                  <a:cubicBezTo>
                    <a:pt x="2224" y="2144"/>
                    <a:pt x="2170" y="2117"/>
                    <a:pt x="2116" y="2062"/>
                  </a:cubicBezTo>
                  <a:cubicBezTo>
                    <a:pt x="2089" y="1927"/>
                    <a:pt x="2061" y="1818"/>
                    <a:pt x="2034" y="1683"/>
                  </a:cubicBezTo>
                  <a:cubicBezTo>
                    <a:pt x="2034" y="1601"/>
                    <a:pt x="1980" y="1547"/>
                    <a:pt x="1953" y="1493"/>
                  </a:cubicBezTo>
                  <a:cubicBezTo>
                    <a:pt x="1872" y="1438"/>
                    <a:pt x="1790" y="1384"/>
                    <a:pt x="1709" y="1357"/>
                  </a:cubicBezTo>
                  <a:cubicBezTo>
                    <a:pt x="1519" y="1330"/>
                    <a:pt x="1329" y="1249"/>
                    <a:pt x="1139" y="1167"/>
                  </a:cubicBezTo>
                  <a:cubicBezTo>
                    <a:pt x="1112" y="1140"/>
                    <a:pt x="1085" y="1086"/>
                    <a:pt x="1058" y="1059"/>
                  </a:cubicBezTo>
                  <a:cubicBezTo>
                    <a:pt x="1004" y="923"/>
                    <a:pt x="1031" y="787"/>
                    <a:pt x="977" y="679"/>
                  </a:cubicBezTo>
                  <a:cubicBezTo>
                    <a:pt x="949" y="652"/>
                    <a:pt x="895" y="598"/>
                    <a:pt x="868" y="598"/>
                  </a:cubicBezTo>
                  <a:cubicBezTo>
                    <a:pt x="814" y="543"/>
                    <a:pt x="760" y="543"/>
                    <a:pt x="705" y="516"/>
                  </a:cubicBezTo>
                  <a:cubicBezTo>
                    <a:pt x="597" y="489"/>
                    <a:pt x="407" y="516"/>
                    <a:pt x="244" y="462"/>
                  </a:cubicBezTo>
                  <a:cubicBezTo>
                    <a:pt x="163" y="435"/>
                    <a:pt x="81" y="408"/>
                    <a:pt x="109" y="299"/>
                  </a:cubicBezTo>
                  <a:cubicBezTo>
                    <a:pt x="109" y="245"/>
                    <a:pt x="109" y="218"/>
                    <a:pt x="136" y="191"/>
                  </a:cubicBezTo>
                  <a:cubicBezTo>
                    <a:pt x="190" y="137"/>
                    <a:pt x="217" y="82"/>
                    <a:pt x="298" y="55"/>
                  </a:cubicBezTo>
                  <a:cubicBezTo>
                    <a:pt x="298" y="28"/>
                    <a:pt x="298" y="28"/>
                    <a:pt x="298" y="1"/>
                  </a:cubicBezTo>
                  <a:cubicBezTo>
                    <a:pt x="271" y="1"/>
                    <a:pt x="244" y="1"/>
                    <a:pt x="244" y="1"/>
                  </a:cubicBezTo>
                  <a:lnTo>
                    <a:pt x="163" y="55"/>
                  </a:lnTo>
                  <a:cubicBezTo>
                    <a:pt x="136" y="82"/>
                    <a:pt x="109" y="109"/>
                    <a:pt x="81" y="164"/>
                  </a:cubicBezTo>
                  <a:cubicBezTo>
                    <a:pt x="54" y="191"/>
                    <a:pt x="27" y="245"/>
                    <a:pt x="27" y="299"/>
                  </a:cubicBezTo>
                  <a:cubicBezTo>
                    <a:pt x="0" y="381"/>
                    <a:pt x="54" y="489"/>
                    <a:pt x="136" y="516"/>
                  </a:cubicBezTo>
                  <a:cubicBezTo>
                    <a:pt x="298" y="571"/>
                    <a:pt x="488" y="598"/>
                    <a:pt x="678" y="598"/>
                  </a:cubicBezTo>
                  <a:cubicBezTo>
                    <a:pt x="705" y="625"/>
                    <a:pt x="760" y="625"/>
                    <a:pt x="787" y="652"/>
                  </a:cubicBezTo>
                  <a:cubicBezTo>
                    <a:pt x="841" y="679"/>
                    <a:pt x="868" y="706"/>
                    <a:pt x="895" y="733"/>
                  </a:cubicBezTo>
                  <a:cubicBezTo>
                    <a:pt x="949" y="842"/>
                    <a:pt x="922" y="977"/>
                    <a:pt x="977" y="1086"/>
                  </a:cubicBezTo>
                  <a:cubicBezTo>
                    <a:pt x="1004" y="1140"/>
                    <a:pt x="1031" y="1194"/>
                    <a:pt x="1085" y="1249"/>
                  </a:cubicBezTo>
                  <a:cubicBezTo>
                    <a:pt x="1275" y="1330"/>
                    <a:pt x="1465" y="1411"/>
                    <a:pt x="1682" y="1438"/>
                  </a:cubicBezTo>
                  <a:cubicBezTo>
                    <a:pt x="1736" y="1466"/>
                    <a:pt x="1817" y="1520"/>
                    <a:pt x="1872" y="1574"/>
                  </a:cubicBezTo>
                  <a:cubicBezTo>
                    <a:pt x="1899" y="1601"/>
                    <a:pt x="1926" y="1655"/>
                    <a:pt x="1926" y="1710"/>
                  </a:cubicBezTo>
                  <a:cubicBezTo>
                    <a:pt x="1953" y="1845"/>
                    <a:pt x="1980" y="1981"/>
                    <a:pt x="2034" y="2117"/>
                  </a:cubicBezTo>
                  <a:cubicBezTo>
                    <a:pt x="2061" y="2171"/>
                    <a:pt x="2116" y="2198"/>
                    <a:pt x="2170" y="2225"/>
                  </a:cubicBezTo>
                  <a:cubicBezTo>
                    <a:pt x="2306" y="2306"/>
                    <a:pt x="2550" y="2306"/>
                    <a:pt x="2685" y="2442"/>
                  </a:cubicBezTo>
                  <a:cubicBezTo>
                    <a:pt x="2740" y="2469"/>
                    <a:pt x="2767" y="2523"/>
                    <a:pt x="2767" y="2605"/>
                  </a:cubicBezTo>
                  <a:cubicBezTo>
                    <a:pt x="2767" y="2659"/>
                    <a:pt x="2794" y="2740"/>
                    <a:pt x="2821" y="2795"/>
                  </a:cubicBezTo>
                  <a:cubicBezTo>
                    <a:pt x="2848" y="2822"/>
                    <a:pt x="2875" y="2876"/>
                    <a:pt x="2902" y="2876"/>
                  </a:cubicBezTo>
                  <a:cubicBezTo>
                    <a:pt x="2957" y="2903"/>
                    <a:pt x="3011" y="2930"/>
                    <a:pt x="3038" y="2957"/>
                  </a:cubicBezTo>
                  <a:cubicBezTo>
                    <a:pt x="3201" y="2985"/>
                    <a:pt x="3391" y="2930"/>
                    <a:pt x="3553" y="3039"/>
                  </a:cubicBezTo>
                  <a:cubicBezTo>
                    <a:pt x="3580" y="3039"/>
                    <a:pt x="3608" y="3093"/>
                    <a:pt x="3635" y="3120"/>
                  </a:cubicBezTo>
                  <a:cubicBezTo>
                    <a:pt x="3662" y="3202"/>
                    <a:pt x="3689" y="3283"/>
                    <a:pt x="3716" y="3364"/>
                  </a:cubicBezTo>
                  <a:cubicBezTo>
                    <a:pt x="3743" y="3473"/>
                    <a:pt x="3770" y="3581"/>
                    <a:pt x="3852" y="3635"/>
                  </a:cubicBezTo>
                  <a:cubicBezTo>
                    <a:pt x="4014" y="3744"/>
                    <a:pt x="4177" y="3825"/>
                    <a:pt x="4367" y="3907"/>
                  </a:cubicBezTo>
                  <a:cubicBezTo>
                    <a:pt x="4394" y="3907"/>
                    <a:pt x="4421" y="3934"/>
                    <a:pt x="4448" y="3961"/>
                  </a:cubicBezTo>
                  <a:cubicBezTo>
                    <a:pt x="4557" y="4124"/>
                    <a:pt x="4638" y="4259"/>
                    <a:pt x="4693" y="4422"/>
                  </a:cubicBezTo>
                  <a:cubicBezTo>
                    <a:pt x="4720" y="4503"/>
                    <a:pt x="4774" y="4558"/>
                    <a:pt x="4855" y="4612"/>
                  </a:cubicBezTo>
                  <a:cubicBezTo>
                    <a:pt x="4991" y="4693"/>
                    <a:pt x="5126" y="4748"/>
                    <a:pt x="5262" y="4829"/>
                  </a:cubicBezTo>
                  <a:cubicBezTo>
                    <a:pt x="5316" y="4829"/>
                    <a:pt x="5371" y="4883"/>
                    <a:pt x="5398" y="4937"/>
                  </a:cubicBezTo>
                  <a:cubicBezTo>
                    <a:pt x="5560" y="5127"/>
                    <a:pt x="5533" y="5426"/>
                    <a:pt x="5642" y="5643"/>
                  </a:cubicBezTo>
                  <a:cubicBezTo>
                    <a:pt x="5669" y="5724"/>
                    <a:pt x="5696" y="5778"/>
                    <a:pt x="5750" y="5805"/>
                  </a:cubicBezTo>
                  <a:cubicBezTo>
                    <a:pt x="5805" y="5860"/>
                    <a:pt x="5832" y="5887"/>
                    <a:pt x="5886" y="5887"/>
                  </a:cubicBezTo>
                  <a:cubicBezTo>
                    <a:pt x="6049" y="5968"/>
                    <a:pt x="6211" y="5941"/>
                    <a:pt x="6374" y="6050"/>
                  </a:cubicBezTo>
                  <a:cubicBezTo>
                    <a:pt x="6456" y="6131"/>
                    <a:pt x="6483" y="6212"/>
                    <a:pt x="6483" y="6321"/>
                  </a:cubicBezTo>
                  <a:cubicBezTo>
                    <a:pt x="6510" y="6429"/>
                    <a:pt x="6510" y="6511"/>
                    <a:pt x="6537" y="6619"/>
                  </a:cubicBezTo>
                  <a:cubicBezTo>
                    <a:pt x="6564" y="6728"/>
                    <a:pt x="6645" y="6809"/>
                    <a:pt x="6754" y="6836"/>
                  </a:cubicBezTo>
                  <a:cubicBezTo>
                    <a:pt x="6835" y="6863"/>
                    <a:pt x="6917" y="6836"/>
                    <a:pt x="6998" y="6809"/>
                  </a:cubicBezTo>
                  <a:cubicBezTo>
                    <a:pt x="7107" y="6755"/>
                    <a:pt x="7188" y="6673"/>
                    <a:pt x="7296" y="6619"/>
                  </a:cubicBezTo>
                  <a:lnTo>
                    <a:pt x="7324" y="6592"/>
                  </a:lnTo>
                  <a:cubicBezTo>
                    <a:pt x="7351" y="6565"/>
                    <a:pt x="7378" y="6565"/>
                    <a:pt x="7405" y="6565"/>
                  </a:cubicBezTo>
                  <a:lnTo>
                    <a:pt x="7405" y="65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3" name="Google Shape;2083;p28"/>
            <p:cNvSpPr/>
            <p:nvPr/>
          </p:nvSpPr>
          <p:spPr>
            <a:xfrm>
              <a:off x="2198187" y="1436720"/>
              <a:ext cx="524011" cy="477348"/>
            </a:xfrm>
            <a:custGeom>
              <a:avLst/>
              <a:gdLst/>
              <a:ahLst/>
              <a:cxnLst/>
              <a:rect l="l" t="t" r="r" b="b"/>
              <a:pathLst>
                <a:path w="5480" h="4992" extrusionOk="0">
                  <a:moveTo>
                    <a:pt x="435" y="4150"/>
                  </a:moveTo>
                  <a:lnTo>
                    <a:pt x="1" y="4991"/>
                  </a:lnTo>
                  <a:lnTo>
                    <a:pt x="5100" y="841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4" name="Google Shape;2084;p28"/>
            <p:cNvSpPr/>
            <p:nvPr/>
          </p:nvSpPr>
          <p:spPr>
            <a:xfrm>
              <a:off x="2203350" y="1374470"/>
              <a:ext cx="614853" cy="498098"/>
            </a:xfrm>
            <a:custGeom>
              <a:avLst/>
              <a:gdLst/>
              <a:ahLst/>
              <a:cxnLst/>
              <a:rect l="l" t="t" r="r" b="b"/>
              <a:pathLst>
                <a:path w="6430" h="5209" extrusionOk="0">
                  <a:moveTo>
                    <a:pt x="1" y="5208"/>
                  </a:moveTo>
                  <a:lnTo>
                    <a:pt x="1" y="5208"/>
                  </a:lnTo>
                  <a:cubicBezTo>
                    <a:pt x="28" y="5181"/>
                    <a:pt x="55" y="5181"/>
                    <a:pt x="82" y="5154"/>
                  </a:cubicBezTo>
                  <a:cubicBezTo>
                    <a:pt x="272" y="5018"/>
                    <a:pt x="489" y="4883"/>
                    <a:pt x="679" y="4720"/>
                  </a:cubicBezTo>
                  <a:cubicBezTo>
                    <a:pt x="1167" y="4340"/>
                    <a:pt x="1683" y="3852"/>
                    <a:pt x="2117" y="3472"/>
                  </a:cubicBezTo>
                  <a:cubicBezTo>
                    <a:pt x="2686" y="3011"/>
                    <a:pt x="3256" y="2550"/>
                    <a:pt x="3825" y="2089"/>
                  </a:cubicBezTo>
                  <a:lnTo>
                    <a:pt x="5399" y="841"/>
                  </a:lnTo>
                  <a:lnTo>
                    <a:pt x="6429" y="1"/>
                  </a:lnTo>
                  <a:lnTo>
                    <a:pt x="6429" y="1"/>
                  </a:lnTo>
                  <a:lnTo>
                    <a:pt x="5534" y="679"/>
                  </a:lnTo>
                  <a:cubicBezTo>
                    <a:pt x="5100" y="1031"/>
                    <a:pt x="4693" y="1384"/>
                    <a:pt x="4259" y="1709"/>
                  </a:cubicBezTo>
                  <a:cubicBezTo>
                    <a:pt x="3527" y="2279"/>
                    <a:pt x="2822" y="2876"/>
                    <a:pt x="2117" y="3445"/>
                  </a:cubicBezTo>
                  <a:cubicBezTo>
                    <a:pt x="1655" y="3825"/>
                    <a:pt x="1167" y="4313"/>
                    <a:pt x="652" y="4720"/>
                  </a:cubicBezTo>
                  <a:cubicBezTo>
                    <a:pt x="489" y="4883"/>
                    <a:pt x="272" y="5018"/>
                    <a:pt x="55" y="5154"/>
                  </a:cubicBezTo>
                  <a:cubicBezTo>
                    <a:pt x="55" y="5154"/>
                    <a:pt x="28" y="5154"/>
                    <a:pt x="1" y="5181"/>
                  </a:cubicBezTo>
                  <a:cubicBezTo>
                    <a:pt x="1" y="5208"/>
                    <a:pt x="1" y="5181"/>
                    <a:pt x="1" y="5181"/>
                  </a:cubicBezTo>
                  <a:lnTo>
                    <a:pt x="1" y="518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5" name="Google Shape;2085;p28"/>
            <p:cNvSpPr/>
            <p:nvPr/>
          </p:nvSpPr>
          <p:spPr>
            <a:xfrm>
              <a:off x="2190441" y="1400384"/>
              <a:ext cx="614757" cy="495516"/>
            </a:xfrm>
            <a:custGeom>
              <a:avLst/>
              <a:gdLst/>
              <a:ahLst/>
              <a:cxnLst/>
              <a:rect l="l" t="t" r="r" b="b"/>
              <a:pathLst>
                <a:path w="6429" h="5182" extrusionOk="0">
                  <a:moveTo>
                    <a:pt x="55" y="5181"/>
                  </a:moveTo>
                  <a:lnTo>
                    <a:pt x="55" y="5181"/>
                  </a:lnTo>
                  <a:cubicBezTo>
                    <a:pt x="82" y="5181"/>
                    <a:pt x="109" y="5154"/>
                    <a:pt x="109" y="5154"/>
                  </a:cubicBezTo>
                  <a:cubicBezTo>
                    <a:pt x="326" y="5019"/>
                    <a:pt x="543" y="4883"/>
                    <a:pt x="733" y="4720"/>
                  </a:cubicBezTo>
                  <a:cubicBezTo>
                    <a:pt x="1221" y="4313"/>
                    <a:pt x="1709" y="3825"/>
                    <a:pt x="2170" y="3473"/>
                  </a:cubicBezTo>
                  <a:cubicBezTo>
                    <a:pt x="2740" y="2984"/>
                    <a:pt x="3309" y="2523"/>
                    <a:pt x="3852" y="2062"/>
                  </a:cubicBezTo>
                  <a:lnTo>
                    <a:pt x="5425" y="814"/>
                  </a:lnTo>
                  <a:lnTo>
                    <a:pt x="6429" y="1"/>
                  </a:lnTo>
                  <a:lnTo>
                    <a:pt x="6429" y="1"/>
                  </a:lnTo>
                  <a:lnTo>
                    <a:pt x="6429" y="1"/>
                  </a:lnTo>
                  <a:lnTo>
                    <a:pt x="5561" y="679"/>
                  </a:lnTo>
                  <a:cubicBezTo>
                    <a:pt x="5127" y="1004"/>
                    <a:pt x="4693" y="1357"/>
                    <a:pt x="4259" y="1682"/>
                  </a:cubicBezTo>
                  <a:cubicBezTo>
                    <a:pt x="3554" y="2252"/>
                    <a:pt x="2821" y="2849"/>
                    <a:pt x="2116" y="3418"/>
                  </a:cubicBezTo>
                  <a:cubicBezTo>
                    <a:pt x="1682" y="3798"/>
                    <a:pt x="1167" y="4286"/>
                    <a:pt x="678" y="4693"/>
                  </a:cubicBezTo>
                  <a:cubicBezTo>
                    <a:pt x="489" y="4829"/>
                    <a:pt x="299" y="4992"/>
                    <a:pt x="82" y="5100"/>
                  </a:cubicBezTo>
                  <a:cubicBezTo>
                    <a:pt x="55" y="5100"/>
                    <a:pt x="27" y="5127"/>
                    <a:pt x="27" y="5154"/>
                  </a:cubicBezTo>
                  <a:cubicBezTo>
                    <a:pt x="0" y="5181"/>
                    <a:pt x="27" y="5154"/>
                    <a:pt x="27" y="515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6" name="Google Shape;2086;p28"/>
            <p:cNvSpPr/>
            <p:nvPr/>
          </p:nvSpPr>
          <p:spPr>
            <a:xfrm>
              <a:off x="2185278" y="1418552"/>
              <a:ext cx="614757" cy="495516"/>
            </a:xfrm>
            <a:custGeom>
              <a:avLst/>
              <a:gdLst/>
              <a:ahLst/>
              <a:cxnLst/>
              <a:rect l="l" t="t" r="r" b="b"/>
              <a:pathLst>
                <a:path w="6429" h="5182" extrusionOk="0">
                  <a:moveTo>
                    <a:pt x="27" y="5181"/>
                  </a:moveTo>
                  <a:lnTo>
                    <a:pt x="27" y="5181"/>
                  </a:lnTo>
                  <a:cubicBezTo>
                    <a:pt x="54" y="5181"/>
                    <a:pt x="81" y="5154"/>
                    <a:pt x="81" y="5154"/>
                  </a:cubicBezTo>
                  <a:cubicBezTo>
                    <a:pt x="298" y="5019"/>
                    <a:pt x="488" y="4883"/>
                    <a:pt x="705" y="4720"/>
                  </a:cubicBezTo>
                  <a:cubicBezTo>
                    <a:pt x="1193" y="4313"/>
                    <a:pt x="1682" y="3825"/>
                    <a:pt x="2143" y="3472"/>
                  </a:cubicBezTo>
                  <a:cubicBezTo>
                    <a:pt x="2712" y="2984"/>
                    <a:pt x="3282" y="2523"/>
                    <a:pt x="3825" y="2062"/>
                  </a:cubicBezTo>
                  <a:lnTo>
                    <a:pt x="5398" y="814"/>
                  </a:lnTo>
                  <a:lnTo>
                    <a:pt x="6428" y="1"/>
                  </a:lnTo>
                  <a:lnTo>
                    <a:pt x="6428" y="1"/>
                  </a:lnTo>
                  <a:lnTo>
                    <a:pt x="5560" y="679"/>
                  </a:lnTo>
                  <a:cubicBezTo>
                    <a:pt x="5126" y="1004"/>
                    <a:pt x="4692" y="1357"/>
                    <a:pt x="4258" y="1682"/>
                  </a:cubicBezTo>
                  <a:cubicBezTo>
                    <a:pt x="3526" y="2279"/>
                    <a:pt x="2821" y="2849"/>
                    <a:pt x="2116" y="3418"/>
                  </a:cubicBezTo>
                  <a:cubicBezTo>
                    <a:pt x="1655" y="3798"/>
                    <a:pt x="1166" y="4286"/>
                    <a:pt x="678" y="4693"/>
                  </a:cubicBezTo>
                  <a:cubicBezTo>
                    <a:pt x="488" y="4856"/>
                    <a:pt x="271" y="4991"/>
                    <a:pt x="81" y="5127"/>
                  </a:cubicBezTo>
                  <a:cubicBezTo>
                    <a:pt x="54" y="5127"/>
                    <a:pt x="27" y="5127"/>
                    <a:pt x="0" y="5154"/>
                  </a:cubicBezTo>
                  <a:lnTo>
                    <a:pt x="0" y="515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7" name="Google Shape;2087;p28"/>
            <p:cNvSpPr/>
            <p:nvPr/>
          </p:nvSpPr>
          <p:spPr>
            <a:xfrm>
              <a:off x="1427852" y="1384893"/>
              <a:ext cx="664098" cy="376083"/>
            </a:xfrm>
            <a:custGeom>
              <a:avLst/>
              <a:gdLst/>
              <a:ahLst/>
              <a:cxnLst/>
              <a:rect l="l" t="t" r="r" b="b"/>
              <a:pathLst>
                <a:path w="6945" h="3933" extrusionOk="0">
                  <a:moveTo>
                    <a:pt x="4015" y="3743"/>
                  </a:moveTo>
                  <a:cubicBezTo>
                    <a:pt x="4205" y="3635"/>
                    <a:pt x="6565" y="1356"/>
                    <a:pt x="6673" y="1166"/>
                  </a:cubicBezTo>
                  <a:cubicBezTo>
                    <a:pt x="6945" y="732"/>
                    <a:pt x="5154" y="190"/>
                    <a:pt x="4612" y="109"/>
                  </a:cubicBezTo>
                  <a:cubicBezTo>
                    <a:pt x="3771" y="0"/>
                    <a:pt x="1086" y="949"/>
                    <a:pt x="543" y="1329"/>
                  </a:cubicBezTo>
                  <a:cubicBezTo>
                    <a:pt x="1" y="1682"/>
                    <a:pt x="3608" y="3933"/>
                    <a:pt x="4015" y="3743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8" name="Google Shape;2088;p28"/>
            <p:cNvSpPr/>
            <p:nvPr/>
          </p:nvSpPr>
          <p:spPr>
            <a:xfrm>
              <a:off x="1897358" y="1408225"/>
              <a:ext cx="39014" cy="57087"/>
            </a:xfrm>
            <a:custGeom>
              <a:avLst/>
              <a:gdLst/>
              <a:ahLst/>
              <a:cxnLst/>
              <a:rect l="l" t="t" r="r" b="b"/>
              <a:pathLst>
                <a:path w="408" h="597" extrusionOk="0">
                  <a:moveTo>
                    <a:pt x="407" y="27"/>
                  </a:moveTo>
                  <a:lnTo>
                    <a:pt x="407" y="27"/>
                  </a:lnTo>
                  <a:cubicBezTo>
                    <a:pt x="380" y="0"/>
                    <a:pt x="380" y="0"/>
                    <a:pt x="353" y="27"/>
                  </a:cubicBezTo>
                  <a:cubicBezTo>
                    <a:pt x="299" y="27"/>
                    <a:pt x="272" y="54"/>
                    <a:pt x="217" y="82"/>
                  </a:cubicBezTo>
                  <a:cubicBezTo>
                    <a:pt x="163" y="109"/>
                    <a:pt x="109" y="163"/>
                    <a:pt x="82" y="217"/>
                  </a:cubicBezTo>
                  <a:cubicBezTo>
                    <a:pt x="27" y="298"/>
                    <a:pt x="0" y="380"/>
                    <a:pt x="27" y="461"/>
                  </a:cubicBezTo>
                  <a:cubicBezTo>
                    <a:pt x="55" y="543"/>
                    <a:pt x="136" y="597"/>
                    <a:pt x="244" y="597"/>
                  </a:cubicBezTo>
                  <a:lnTo>
                    <a:pt x="244" y="597"/>
                  </a:lnTo>
                  <a:lnTo>
                    <a:pt x="244" y="597"/>
                  </a:lnTo>
                  <a:cubicBezTo>
                    <a:pt x="163" y="597"/>
                    <a:pt x="109" y="543"/>
                    <a:pt x="82" y="461"/>
                  </a:cubicBezTo>
                  <a:cubicBezTo>
                    <a:pt x="55" y="407"/>
                    <a:pt x="55" y="326"/>
                    <a:pt x="109" y="244"/>
                  </a:cubicBezTo>
                  <a:cubicBezTo>
                    <a:pt x="136" y="190"/>
                    <a:pt x="190" y="163"/>
                    <a:pt x="244" y="109"/>
                  </a:cubicBezTo>
                  <a:cubicBezTo>
                    <a:pt x="272" y="82"/>
                    <a:pt x="326" y="54"/>
                    <a:pt x="353" y="54"/>
                  </a:cubicBezTo>
                  <a:lnTo>
                    <a:pt x="407" y="27"/>
                  </a:lnTo>
                  <a:lnTo>
                    <a:pt x="407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9" name="Google Shape;2089;p28"/>
            <p:cNvSpPr/>
            <p:nvPr/>
          </p:nvSpPr>
          <p:spPr>
            <a:xfrm>
              <a:off x="1853276" y="1473057"/>
              <a:ext cx="10423" cy="15586"/>
            </a:xfrm>
            <a:custGeom>
              <a:avLst/>
              <a:gdLst/>
              <a:ahLst/>
              <a:cxnLst/>
              <a:rect l="l" t="t" r="r" b="b"/>
              <a:pathLst>
                <a:path w="109" h="163" extrusionOk="0">
                  <a:moveTo>
                    <a:pt x="0" y="0"/>
                  </a:moveTo>
                  <a:lnTo>
                    <a:pt x="0" y="27"/>
                  </a:lnTo>
                  <a:cubicBezTo>
                    <a:pt x="0" y="54"/>
                    <a:pt x="27" y="54"/>
                    <a:pt x="27" y="82"/>
                  </a:cubicBezTo>
                  <a:cubicBezTo>
                    <a:pt x="54" y="109"/>
                    <a:pt x="82" y="136"/>
                    <a:pt x="109" y="163"/>
                  </a:cubicBezTo>
                  <a:lnTo>
                    <a:pt x="109" y="163"/>
                  </a:lnTo>
                  <a:lnTo>
                    <a:pt x="82" y="109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0" name="Google Shape;2090;p28"/>
            <p:cNvSpPr/>
            <p:nvPr/>
          </p:nvSpPr>
          <p:spPr>
            <a:xfrm>
              <a:off x="1845435" y="1491225"/>
              <a:ext cx="7937" cy="13005"/>
            </a:xfrm>
            <a:custGeom>
              <a:avLst/>
              <a:gdLst/>
              <a:ahLst/>
              <a:cxnLst/>
              <a:rect l="l" t="t" r="r" b="b"/>
              <a:pathLst>
                <a:path w="83" h="136" extrusionOk="0">
                  <a:moveTo>
                    <a:pt x="1" y="0"/>
                  </a:moveTo>
                  <a:cubicBezTo>
                    <a:pt x="1" y="27"/>
                    <a:pt x="1" y="27"/>
                    <a:pt x="28" y="54"/>
                  </a:cubicBezTo>
                  <a:cubicBezTo>
                    <a:pt x="28" y="81"/>
                    <a:pt x="55" y="109"/>
                    <a:pt x="82" y="136"/>
                  </a:cubicBezTo>
                  <a:lnTo>
                    <a:pt x="82" y="13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1" name="Google Shape;2091;p28"/>
            <p:cNvSpPr/>
            <p:nvPr/>
          </p:nvSpPr>
          <p:spPr>
            <a:xfrm>
              <a:off x="1964772" y="1434138"/>
              <a:ext cx="46759" cy="57182"/>
            </a:xfrm>
            <a:custGeom>
              <a:avLst/>
              <a:gdLst/>
              <a:ahLst/>
              <a:cxnLst/>
              <a:rect l="l" t="t" r="r" b="b"/>
              <a:pathLst>
                <a:path w="489" h="598" extrusionOk="0">
                  <a:moveTo>
                    <a:pt x="489" y="27"/>
                  </a:moveTo>
                  <a:lnTo>
                    <a:pt x="489" y="27"/>
                  </a:lnTo>
                  <a:lnTo>
                    <a:pt x="462" y="27"/>
                  </a:lnTo>
                  <a:cubicBezTo>
                    <a:pt x="407" y="0"/>
                    <a:pt x="326" y="27"/>
                    <a:pt x="272" y="55"/>
                  </a:cubicBezTo>
                  <a:cubicBezTo>
                    <a:pt x="190" y="82"/>
                    <a:pt x="109" y="136"/>
                    <a:pt x="82" y="217"/>
                  </a:cubicBezTo>
                  <a:cubicBezTo>
                    <a:pt x="55" y="272"/>
                    <a:pt x="28" y="326"/>
                    <a:pt x="28" y="380"/>
                  </a:cubicBezTo>
                  <a:cubicBezTo>
                    <a:pt x="1" y="434"/>
                    <a:pt x="1" y="461"/>
                    <a:pt x="28" y="516"/>
                  </a:cubicBezTo>
                  <a:cubicBezTo>
                    <a:pt x="55" y="570"/>
                    <a:pt x="136" y="597"/>
                    <a:pt x="299" y="570"/>
                  </a:cubicBezTo>
                  <a:lnTo>
                    <a:pt x="299" y="570"/>
                  </a:lnTo>
                  <a:cubicBezTo>
                    <a:pt x="163" y="597"/>
                    <a:pt x="82" y="570"/>
                    <a:pt x="55" y="516"/>
                  </a:cubicBezTo>
                  <a:cubicBezTo>
                    <a:pt x="28" y="461"/>
                    <a:pt x="28" y="434"/>
                    <a:pt x="55" y="407"/>
                  </a:cubicBezTo>
                  <a:cubicBezTo>
                    <a:pt x="55" y="353"/>
                    <a:pt x="82" y="299"/>
                    <a:pt x="109" y="244"/>
                  </a:cubicBezTo>
                  <a:cubicBezTo>
                    <a:pt x="163" y="190"/>
                    <a:pt x="190" y="136"/>
                    <a:pt x="272" y="109"/>
                  </a:cubicBezTo>
                  <a:cubicBezTo>
                    <a:pt x="326" y="55"/>
                    <a:pt x="407" y="55"/>
                    <a:pt x="462" y="55"/>
                  </a:cubicBezTo>
                  <a:lnTo>
                    <a:pt x="489" y="55"/>
                  </a:lnTo>
                  <a:lnTo>
                    <a:pt x="489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2" name="Google Shape;2092;p28"/>
            <p:cNvSpPr/>
            <p:nvPr/>
          </p:nvSpPr>
          <p:spPr>
            <a:xfrm>
              <a:off x="1905104" y="1517139"/>
              <a:ext cx="10518" cy="10423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0"/>
                    <a:pt x="28" y="27"/>
                    <a:pt x="28" y="55"/>
                  </a:cubicBezTo>
                  <a:cubicBezTo>
                    <a:pt x="55" y="82"/>
                    <a:pt x="82" y="82"/>
                    <a:pt x="109" y="109"/>
                  </a:cubicBezTo>
                  <a:lnTo>
                    <a:pt x="109" y="109"/>
                  </a:lnTo>
                  <a:lnTo>
                    <a:pt x="109" y="109"/>
                  </a:lnTo>
                  <a:cubicBezTo>
                    <a:pt x="82" y="109"/>
                    <a:pt x="55" y="82"/>
                    <a:pt x="55" y="55"/>
                  </a:cubicBezTo>
                  <a:cubicBezTo>
                    <a:pt x="28" y="55"/>
                    <a:pt x="28" y="27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3" name="Google Shape;2093;p28"/>
            <p:cNvSpPr/>
            <p:nvPr/>
          </p:nvSpPr>
          <p:spPr>
            <a:xfrm>
              <a:off x="1894776" y="1532725"/>
              <a:ext cx="5259" cy="7841"/>
            </a:xfrm>
            <a:custGeom>
              <a:avLst/>
              <a:gdLst/>
              <a:ahLst/>
              <a:cxnLst/>
              <a:rect l="l" t="t" r="r" b="b"/>
              <a:pathLst>
                <a:path w="55" h="82" extrusionOk="0">
                  <a:moveTo>
                    <a:pt x="27" y="0"/>
                  </a:moveTo>
                  <a:lnTo>
                    <a:pt x="27" y="0"/>
                  </a:lnTo>
                  <a:lnTo>
                    <a:pt x="27" y="27"/>
                  </a:lnTo>
                  <a:lnTo>
                    <a:pt x="54" y="8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4" name="Google Shape;2094;p28"/>
            <p:cNvSpPr/>
            <p:nvPr/>
          </p:nvSpPr>
          <p:spPr>
            <a:xfrm>
              <a:off x="2006272" y="1460052"/>
              <a:ext cx="62346" cy="72769"/>
            </a:xfrm>
            <a:custGeom>
              <a:avLst/>
              <a:gdLst/>
              <a:ahLst/>
              <a:cxnLst/>
              <a:rect l="l" t="t" r="r" b="b"/>
              <a:pathLst>
                <a:path w="652" h="761" extrusionOk="0">
                  <a:moveTo>
                    <a:pt x="651" y="28"/>
                  </a:moveTo>
                  <a:cubicBezTo>
                    <a:pt x="597" y="1"/>
                    <a:pt x="570" y="1"/>
                    <a:pt x="543" y="1"/>
                  </a:cubicBezTo>
                  <a:cubicBezTo>
                    <a:pt x="434" y="1"/>
                    <a:pt x="353" y="28"/>
                    <a:pt x="272" y="82"/>
                  </a:cubicBezTo>
                  <a:cubicBezTo>
                    <a:pt x="163" y="163"/>
                    <a:pt x="82" y="272"/>
                    <a:pt x="28" y="380"/>
                  </a:cubicBezTo>
                  <a:cubicBezTo>
                    <a:pt x="0" y="489"/>
                    <a:pt x="28" y="597"/>
                    <a:pt x="109" y="679"/>
                  </a:cubicBezTo>
                  <a:cubicBezTo>
                    <a:pt x="190" y="733"/>
                    <a:pt x="299" y="760"/>
                    <a:pt x="380" y="706"/>
                  </a:cubicBezTo>
                  <a:cubicBezTo>
                    <a:pt x="407" y="706"/>
                    <a:pt x="434" y="706"/>
                    <a:pt x="462" y="679"/>
                  </a:cubicBezTo>
                  <a:cubicBezTo>
                    <a:pt x="516" y="652"/>
                    <a:pt x="543" y="652"/>
                    <a:pt x="570" y="624"/>
                  </a:cubicBezTo>
                  <a:lnTo>
                    <a:pt x="570" y="624"/>
                  </a:lnTo>
                  <a:lnTo>
                    <a:pt x="570" y="624"/>
                  </a:lnTo>
                  <a:cubicBezTo>
                    <a:pt x="543" y="652"/>
                    <a:pt x="516" y="652"/>
                    <a:pt x="489" y="679"/>
                  </a:cubicBezTo>
                  <a:cubicBezTo>
                    <a:pt x="434" y="679"/>
                    <a:pt x="407" y="706"/>
                    <a:pt x="380" y="706"/>
                  </a:cubicBezTo>
                  <a:cubicBezTo>
                    <a:pt x="299" y="733"/>
                    <a:pt x="217" y="706"/>
                    <a:pt x="136" y="652"/>
                  </a:cubicBezTo>
                  <a:cubicBezTo>
                    <a:pt x="82" y="597"/>
                    <a:pt x="55" y="489"/>
                    <a:pt x="82" y="407"/>
                  </a:cubicBezTo>
                  <a:cubicBezTo>
                    <a:pt x="109" y="299"/>
                    <a:pt x="190" y="190"/>
                    <a:pt x="299" y="109"/>
                  </a:cubicBezTo>
                  <a:cubicBezTo>
                    <a:pt x="353" y="55"/>
                    <a:pt x="462" y="28"/>
                    <a:pt x="543" y="28"/>
                  </a:cubicBezTo>
                  <a:cubicBezTo>
                    <a:pt x="570" y="28"/>
                    <a:pt x="624" y="28"/>
                    <a:pt x="651" y="28"/>
                  </a:cubicBezTo>
                  <a:lnTo>
                    <a:pt x="651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5" name="Google Shape;2095;p28"/>
            <p:cNvSpPr/>
            <p:nvPr/>
          </p:nvSpPr>
          <p:spPr>
            <a:xfrm>
              <a:off x="1946604" y="1561221"/>
              <a:ext cx="13100" cy="15682"/>
            </a:xfrm>
            <a:custGeom>
              <a:avLst/>
              <a:gdLst/>
              <a:ahLst/>
              <a:cxnLst/>
              <a:rect l="l" t="t" r="r" b="b"/>
              <a:pathLst>
                <a:path w="137" h="16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8"/>
                    <a:pt x="28" y="28"/>
                    <a:pt x="28" y="55"/>
                  </a:cubicBezTo>
                  <a:lnTo>
                    <a:pt x="109" y="136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09" y="109"/>
                  </a:lnTo>
                  <a:cubicBezTo>
                    <a:pt x="82" y="82"/>
                    <a:pt x="55" y="55"/>
                    <a:pt x="28" y="28"/>
                  </a:cubicBez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cubicBezTo>
                    <a:pt x="2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6" name="Google Shape;2096;p28"/>
            <p:cNvSpPr/>
            <p:nvPr/>
          </p:nvSpPr>
          <p:spPr>
            <a:xfrm>
              <a:off x="1941440" y="1579389"/>
              <a:ext cx="7841" cy="10423"/>
            </a:xfrm>
            <a:custGeom>
              <a:avLst/>
              <a:gdLst/>
              <a:ahLst/>
              <a:cxnLst/>
              <a:rect l="l" t="t" r="r" b="b"/>
              <a:pathLst>
                <a:path w="82" h="109" extrusionOk="0">
                  <a:moveTo>
                    <a:pt x="0" y="0"/>
                  </a:moveTo>
                  <a:cubicBezTo>
                    <a:pt x="0" y="27"/>
                    <a:pt x="0" y="55"/>
                    <a:pt x="28" y="55"/>
                  </a:cubicBezTo>
                  <a:lnTo>
                    <a:pt x="82" y="109"/>
                  </a:lnTo>
                  <a:lnTo>
                    <a:pt x="82" y="109"/>
                  </a:lnTo>
                  <a:lnTo>
                    <a:pt x="82" y="109"/>
                  </a:lnTo>
                  <a:cubicBezTo>
                    <a:pt x="82" y="109"/>
                    <a:pt x="28" y="82"/>
                    <a:pt x="28" y="55"/>
                  </a:cubicBezTo>
                  <a:cubicBezTo>
                    <a:pt x="0" y="27"/>
                    <a:pt x="0" y="2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7" name="Google Shape;2097;p28"/>
            <p:cNvSpPr/>
            <p:nvPr/>
          </p:nvSpPr>
          <p:spPr>
            <a:xfrm>
              <a:off x="1663944" y="1592298"/>
              <a:ext cx="10423" cy="13100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27" y="1"/>
                  </a:moveTo>
                  <a:lnTo>
                    <a:pt x="27" y="28"/>
                  </a:lnTo>
                  <a:lnTo>
                    <a:pt x="27" y="55"/>
                  </a:lnTo>
                  <a:cubicBezTo>
                    <a:pt x="54" y="82"/>
                    <a:pt x="82" y="109"/>
                    <a:pt x="109" y="137"/>
                  </a:cubicBezTo>
                  <a:lnTo>
                    <a:pt x="109" y="137"/>
                  </a:lnTo>
                  <a:cubicBezTo>
                    <a:pt x="82" y="109"/>
                    <a:pt x="54" y="82"/>
                    <a:pt x="27" y="28"/>
                  </a:cubicBez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8" name="Google Shape;2098;p28"/>
            <p:cNvSpPr/>
            <p:nvPr/>
          </p:nvSpPr>
          <p:spPr>
            <a:xfrm>
              <a:off x="1783185" y="1698726"/>
              <a:ext cx="7937" cy="10423"/>
            </a:xfrm>
            <a:custGeom>
              <a:avLst/>
              <a:gdLst/>
              <a:ahLst/>
              <a:cxnLst/>
              <a:rect l="l" t="t" r="r" b="b"/>
              <a:pathLst>
                <a:path w="83" h="109" extrusionOk="0">
                  <a:moveTo>
                    <a:pt x="1" y="0"/>
                  </a:moveTo>
                  <a:cubicBezTo>
                    <a:pt x="1" y="0"/>
                    <a:pt x="28" y="27"/>
                    <a:pt x="28" y="54"/>
                  </a:cubicBezTo>
                  <a:cubicBezTo>
                    <a:pt x="28" y="81"/>
                    <a:pt x="55" y="108"/>
                    <a:pt x="82" y="108"/>
                  </a:cubicBezTo>
                  <a:lnTo>
                    <a:pt x="82" y="108"/>
                  </a:lnTo>
                  <a:lnTo>
                    <a:pt x="82" y="108"/>
                  </a:lnTo>
                  <a:cubicBezTo>
                    <a:pt x="55" y="108"/>
                    <a:pt x="55" y="81"/>
                    <a:pt x="28" y="54"/>
                  </a:cubicBezTo>
                  <a:cubicBezTo>
                    <a:pt x="28" y="54"/>
                    <a:pt x="1" y="27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9" name="Google Shape;2099;p28"/>
            <p:cNvSpPr/>
            <p:nvPr/>
          </p:nvSpPr>
          <p:spPr>
            <a:xfrm>
              <a:off x="1731358" y="1628634"/>
              <a:ext cx="5259" cy="10518"/>
            </a:xfrm>
            <a:custGeom>
              <a:avLst/>
              <a:gdLst/>
              <a:ahLst/>
              <a:cxnLst/>
              <a:rect l="l" t="t" r="r" b="b"/>
              <a:pathLst>
                <a:path w="55" h="110" extrusionOk="0">
                  <a:moveTo>
                    <a:pt x="0" y="1"/>
                  </a:moveTo>
                  <a:lnTo>
                    <a:pt x="27" y="55"/>
                  </a:lnTo>
                  <a:cubicBezTo>
                    <a:pt x="27" y="82"/>
                    <a:pt x="55" y="109"/>
                    <a:pt x="55" y="109"/>
                  </a:cubicBezTo>
                  <a:lnTo>
                    <a:pt x="55" y="109"/>
                  </a:lnTo>
                  <a:lnTo>
                    <a:pt x="55" y="109"/>
                  </a:lnTo>
                  <a:lnTo>
                    <a:pt x="27" y="82"/>
                  </a:lnTo>
                  <a:lnTo>
                    <a:pt x="0" y="2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0" name="Google Shape;2100;p28"/>
            <p:cNvSpPr/>
            <p:nvPr/>
          </p:nvSpPr>
          <p:spPr>
            <a:xfrm>
              <a:off x="1814358" y="1395220"/>
              <a:ext cx="59764" cy="44178"/>
            </a:xfrm>
            <a:custGeom>
              <a:avLst/>
              <a:gdLst/>
              <a:ahLst/>
              <a:cxnLst/>
              <a:rect l="l" t="t" r="r" b="b"/>
              <a:pathLst>
                <a:path w="625" h="462" extrusionOk="0">
                  <a:moveTo>
                    <a:pt x="597" y="28"/>
                  </a:moveTo>
                  <a:lnTo>
                    <a:pt x="597" y="28"/>
                  </a:lnTo>
                  <a:lnTo>
                    <a:pt x="570" y="28"/>
                  </a:lnTo>
                  <a:cubicBezTo>
                    <a:pt x="461" y="1"/>
                    <a:pt x="353" y="28"/>
                    <a:pt x="272" y="82"/>
                  </a:cubicBezTo>
                  <a:cubicBezTo>
                    <a:pt x="163" y="136"/>
                    <a:pt x="82" y="218"/>
                    <a:pt x="27" y="299"/>
                  </a:cubicBezTo>
                  <a:cubicBezTo>
                    <a:pt x="0" y="353"/>
                    <a:pt x="0" y="407"/>
                    <a:pt x="55" y="434"/>
                  </a:cubicBezTo>
                  <a:cubicBezTo>
                    <a:pt x="109" y="462"/>
                    <a:pt x="163" y="462"/>
                    <a:pt x="244" y="434"/>
                  </a:cubicBezTo>
                  <a:lnTo>
                    <a:pt x="380" y="380"/>
                  </a:lnTo>
                  <a:lnTo>
                    <a:pt x="380" y="380"/>
                  </a:lnTo>
                  <a:lnTo>
                    <a:pt x="299" y="407"/>
                  </a:lnTo>
                  <a:lnTo>
                    <a:pt x="217" y="434"/>
                  </a:lnTo>
                  <a:cubicBezTo>
                    <a:pt x="163" y="434"/>
                    <a:pt x="109" y="434"/>
                    <a:pt x="55" y="407"/>
                  </a:cubicBezTo>
                  <a:cubicBezTo>
                    <a:pt x="27" y="380"/>
                    <a:pt x="27" y="353"/>
                    <a:pt x="55" y="326"/>
                  </a:cubicBezTo>
                  <a:cubicBezTo>
                    <a:pt x="109" y="218"/>
                    <a:pt x="190" y="136"/>
                    <a:pt x="299" y="82"/>
                  </a:cubicBezTo>
                  <a:cubicBezTo>
                    <a:pt x="380" y="28"/>
                    <a:pt x="489" y="28"/>
                    <a:pt x="597" y="28"/>
                  </a:cubicBezTo>
                  <a:lnTo>
                    <a:pt x="624" y="28"/>
                  </a:lnTo>
                  <a:lnTo>
                    <a:pt x="624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1" name="Google Shape;2101;p28"/>
            <p:cNvSpPr/>
            <p:nvPr/>
          </p:nvSpPr>
          <p:spPr>
            <a:xfrm>
              <a:off x="1778021" y="1441884"/>
              <a:ext cx="5259" cy="10518"/>
            </a:xfrm>
            <a:custGeom>
              <a:avLst/>
              <a:gdLst/>
              <a:ahLst/>
              <a:cxnLst/>
              <a:rect l="l" t="t" r="r" b="b"/>
              <a:pathLst>
                <a:path w="55" h="110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55"/>
                    <a:pt x="28" y="82"/>
                    <a:pt x="55" y="109"/>
                  </a:cubicBezTo>
                  <a:lnTo>
                    <a:pt x="55" y="109"/>
                  </a:lnTo>
                  <a:lnTo>
                    <a:pt x="55" y="109"/>
                  </a:lnTo>
                  <a:cubicBezTo>
                    <a:pt x="28" y="82"/>
                    <a:pt x="28" y="28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2" name="Google Shape;2102;p28"/>
            <p:cNvSpPr/>
            <p:nvPr/>
          </p:nvSpPr>
          <p:spPr>
            <a:xfrm>
              <a:off x="1770276" y="1449725"/>
              <a:ext cx="2677" cy="7841"/>
            </a:xfrm>
            <a:custGeom>
              <a:avLst/>
              <a:gdLst/>
              <a:ahLst/>
              <a:cxnLst/>
              <a:rect l="l" t="t" r="r" b="b"/>
              <a:pathLst>
                <a:path w="28" h="82" extrusionOk="0">
                  <a:moveTo>
                    <a:pt x="0" y="0"/>
                  </a:moveTo>
                  <a:cubicBezTo>
                    <a:pt x="0" y="0"/>
                    <a:pt x="0" y="27"/>
                    <a:pt x="0" y="27"/>
                  </a:cubicBezTo>
                  <a:cubicBezTo>
                    <a:pt x="0" y="54"/>
                    <a:pt x="0" y="81"/>
                    <a:pt x="27" y="81"/>
                  </a:cubicBezTo>
                  <a:lnTo>
                    <a:pt x="27" y="81"/>
                  </a:lnTo>
                  <a:lnTo>
                    <a:pt x="27" y="81"/>
                  </a:lnTo>
                  <a:cubicBezTo>
                    <a:pt x="27" y="81"/>
                    <a:pt x="27" y="54"/>
                    <a:pt x="27" y="54"/>
                  </a:cubicBezTo>
                  <a:cubicBezTo>
                    <a:pt x="27" y="54"/>
                    <a:pt x="27" y="27"/>
                    <a:pt x="27" y="27"/>
                  </a:cubicBezTo>
                  <a:lnTo>
                    <a:pt x="27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3" name="Google Shape;2103;p28"/>
            <p:cNvSpPr/>
            <p:nvPr/>
          </p:nvSpPr>
          <p:spPr>
            <a:xfrm>
              <a:off x="1539443" y="1530048"/>
              <a:ext cx="10423" cy="67605"/>
            </a:xfrm>
            <a:custGeom>
              <a:avLst/>
              <a:gdLst/>
              <a:ahLst/>
              <a:cxnLst/>
              <a:rect l="l" t="t" r="r" b="b"/>
              <a:pathLst>
                <a:path w="109" h="707" extrusionOk="0">
                  <a:moveTo>
                    <a:pt x="27" y="706"/>
                  </a:moveTo>
                  <a:cubicBezTo>
                    <a:pt x="27" y="679"/>
                    <a:pt x="27" y="679"/>
                    <a:pt x="27" y="679"/>
                  </a:cubicBezTo>
                  <a:lnTo>
                    <a:pt x="27" y="625"/>
                  </a:lnTo>
                  <a:cubicBezTo>
                    <a:pt x="27" y="543"/>
                    <a:pt x="27" y="435"/>
                    <a:pt x="27" y="354"/>
                  </a:cubicBezTo>
                  <a:cubicBezTo>
                    <a:pt x="27" y="245"/>
                    <a:pt x="54" y="109"/>
                    <a:pt x="109" y="1"/>
                  </a:cubicBezTo>
                  <a:lnTo>
                    <a:pt x="109" y="1"/>
                  </a:lnTo>
                  <a:lnTo>
                    <a:pt x="109" y="1"/>
                  </a:lnTo>
                  <a:cubicBezTo>
                    <a:pt x="54" y="109"/>
                    <a:pt x="27" y="245"/>
                    <a:pt x="27" y="354"/>
                  </a:cubicBezTo>
                  <a:cubicBezTo>
                    <a:pt x="0" y="435"/>
                    <a:pt x="0" y="543"/>
                    <a:pt x="27" y="625"/>
                  </a:cubicBezTo>
                  <a:cubicBezTo>
                    <a:pt x="27" y="652"/>
                    <a:pt x="27" y="679"/>
                    <a:pt x="27" y="679"/>
                  </a:cubicBezTo>
                  <a:lnTo>
                    <a:pt x="27" y="706"/>
                  </a:lnTo>
                  <a:lnTo>
                    <a:pt x="27" y="7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4" name="Google Shape;2104;p28"/>
            <p:cNvSpPr/>
            <p:nvPr/>
          </p:nvSpPr>
          <p:spPr>
            <a:xfrm>
              <a:off x="1521275" y="1522302"/>
              <a:ext cx="10423" cy="41596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109" y="1"/>
                  </a:moveTo>
                  <a:cubicBezTo>
                    <a:pt x="82" y="55"/>
                    <a:pt x="55" y="136"/>
                    <a:pt x="27" y="218"/>
                  </a:cubicBezTo>
                  <a:cubicBezTo>
                    <a:pt x="0" y="272"/>
                    <a:pt x="0" y="353"/>
                    <a:pt x="0" y="435"/>
                  </a:cubicBezTo>
                  <a:lnTo>
                    <a:pt x="0" y="435"/>
                  </a:lnTo>
                  <a:lnTo>
                    <a:pt x="0" y="435"/>
                  </a:lnTo>
                  <a:cubicBezTo>
                    <a:pt x="0" y="353"/>
                    <a:pt x="0" y="272"/>
                    <a:pt x="27" y="218"/>
                  </a:cubicBezTo>
                  <a:cubicBezTo>
                    <a:pt x="55" y="136"/>
                    <a:pt x="55" y="82"/>
                    <a:pt x="82" y="1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5" name="Google Shape;2105;p28"/>
            <p:cNvSpPr/>
            <p:nvPr/>
          </p:nvSpPr>
          <p:spPr>
            <a:xfrm>
              <a:off x="2636520" y="829804"/>
              <a:ext cx="189428" cy="194592"/>
            </a:xfrm>
            <a:custGeom>
              <a:avLst/>
              <a:gdLst/>
              <a:ahLst/>
              <a:cxnLst/>
              <a:rect l="l" t="t" r="r" b="b"/>
              <a:pathLst>
                <a:path w="1981" h="2035" extrusionOk="0">
                  <a:moveTo>
                    <a:pt x="1004" y="1"/>
                  </a:moveTo>
                  <a:lnTo>
                    <a:pt x="1248" y="733"/>
                  </a:lnTo>
                  <a:lnTo>
                    <a:pt x="1981" y="1004"/>
                  </a:lnTo>
                  <a:lnTo>
                    <a:pt x="1248" y="1275"/>
                  </a:lnTo>
                  <a:lnTo>
                    <a:pt x="1004" y="2035"/>
                  </a:lnTo>
                  <a:lnTo>
                    <a:pt x="733" y="1275"/>
                  </a:lnTo>
                  <a:lnTo>
                    <a:pt x="1" y="1004"/>
                  </a:lnTo>
                  <a:lnTo>
                    <a:pt x="733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6" name="Google Shape;2106;p28"/>
            <p:cNvSpPr/>
            <p:nvPr/>
          </p:nvSpPr>
          <p:spPr>
            <a:xfrm>
              <a:off x="6281831" y="833286"/>
              <a:ext cx="189428" cy="192010"/>
            </a:xfrm>
            <a:custGeom>
              <a:avLst/>
              <a:gdLst/>
              <a:ahLst/>
              <a:cxnLst/>
              <a:rect l="l" t="t" r="r" b="b"/>
              <a:pathLst>
                <a:path w="1981" h="2008" extrusionOk="0">
                  <a:moveTo>
                    <a:pt x="1004" y="0"/>
                  </a:moveTo>
                  <a:lnTo>
                    <a:pt x="1249" y="733"/>
                  </a:lnTo>
                  <a:lnTo>
                    <a:pt x="1981" y="1004"/>
                  </a:lnTo>
                  <a:lnTo>
                    <a:pt x="1249" y="1275"/>
                  </a:lnTo>
                  <a:lnTo>
                    <a:pt x="1004" y="2008"/>
                  </a:lnTo>
                  <a:lnTo>
                    <a:pt x="733" y="1275"/>
                  </a:lnTo>
                  <a:lnTo>
                    <a:pt x="1" y="1004"/>
                  </a:lnTo>
                  <a:lnTo>
                    <a:pt x="733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7" name="Google Shape;2107;p28"/>
            <p:cNvSpPr/>
            <p:nvPr/>
          </p:nvSpPr>
          <p:spPr>
            <a:xfrm>
              <a:off x="857272" y="106133"/>
              <a:ext cx="189428" cy="194687"/>
            </a:xfrm>
            <a:custGeom>
              <a:avLst/>
              <a:gdLst/>
              <a:ahLst/>
              <a:cxnLst/>
              <a:rect l="l" t="t" r="r" b="b"/>
              <a:pathLst>
                <a:path w="1981" h="2036" extrusionOk="0">
                  <a:moveTo>
                    <a:pt x="977" y="1"/>
                  </a:moveTo>
                  <a:lnTo>
                    <a:pt x="1248" y="733"/>
                  </a:lnTo>
                  <a:lnTo>
                    <a:pt x="1981" y="1005"/>
                  </a:lnTo>
                  <a:lnTo>
                    <a:pt x="1248" y="1276"/>
                  </a:lnTo>
                  <a:lnTo>
                    <a:pt x="977" y="2035"/>
                  </a:lnTo>
                  <a:lnTo>
                    <a:pt x="733" y="1276"/>
                  </a:lnTo>
                  <a:lnTo>
                    <a:pt x="1" y="1005"/>
                  </a:lnTo>
                  <a:lnTo>
                    <a:pt x="733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8" name="Google Shape;2108;p28"/>
            <p:cNvSpPr/>
            <p:nvPr/>
          </p:nvSpPr>
          <p:spPr>
            <a:xfrm>
              <a:off x="3017767" y="562635"/>
              <a:ext cx="96101" cy="96101"/>
            </a:xfrm>
            <a:custGeom>
              <a:avLst/>
              <a:gdLst/>
              <a:ahLst/>
              <a:cxnLst/>
              <a:rect l="l" t="t" r="r" b="b"/>
              <a:pathLst>
                <a:path w="1005" h="1005" extrusionOk="0">
                  <a:moveTo>
                    <a:pt x="516" y="1"/>
                  </a:moveTo>
                  <a:lnTo>
                    <a:pt x="625" y="353"/>
                  </a:lnTo>
                  <a:lnTo>
                    <a:pt x="1004" y="489"/>
                  </a:lnTo>
                  <a:lnTo>
                    <a:pt x="625" y="625"/>
                  </a:lnTo>
                  <a:lnTo>
                    <a:pt x="516" y="1004"/>
                  </a:lnTo>
                  <a:lnTo>
                    <a:pt x="381" y="625"/>
                  </a:lnTo>
                  <a:lnTo>
                    <a:pt x="1" y="489"/>
                  </a:lnTo>
                  <a:lnTo>
                    <a:pt x="38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9" name="Google Shape;2109;p28"/>
            <p:cNvSpPr/>
            <p:nvPr/>
          </p:nvSpPr>
          <p:spPr>
            <a:xfrm>
              <a:off x="3067108" y="1493807"/>
              <a:ext cx="93423" cy="96005"/>
            </a:xfrm>
            <a:custGeom>
              <a:avLst/>
              <a:gdLst/>
              <a:ahLst/>
              <a:cxnLst/>
              <a:rect l="l" t="t" r="r" b="b"/>
              <a:pathLst>
                <a:path w="977" h="1004" extrusionOk="0">
                  <a:moveTo>
                    <a:pt x="488" y="0"/>
                  </a:moveTo>
                  <a:lnTo>
                    <a:pt x="597" y="353"/>
                  </a:lnTo>
                  <a:lnTo>
                    <a:pt x="977" y="488"/>
                  </a:lnTo>
                  <a:lnTo>
                    <a:pt x="597" y="624"/>
                  </a:lnTo>
                  <a:lnTo>
                    <a:pt x="488" y="1004"/>
                  </a:lnTo>
                  <a:lnTo>
                    <a:pt x="353" y="624"/>
                  </a:lnTo>
                  <a:lnTo>
                    <a:pt x="0" y="488"/>
                  </a:lnTo>
                  <a:lnTo>
                    <a:pt x="353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0" name="Google Shape;2110;p28"/>
            <p:cNvSpPr/>
            <p:nvPr/>
          </p:nvSpPr>
          <p:spPr>
            <a:xfrm>
              <a:off x="2706516" y="422643"/>
              <a:ext cx="49437" cy="49341"/>
            </a:xfrm>
            <a:custGeom>
              <a:avLst/>
              <a:gdLst/>
              <a:ahLst/>
              <a:cxnLst/>
              <a:rect l="l" t="t" r="r" b="b"/>
              <a:pathLst>
                <a:path w="517" h="516" extrusionOk="0">
                  <a:moveTo>
                    <a:pt x="272" y="0"/>
                  </a:moveTo>
                  <a:lnTo>
                    <a:pt x="326" y="190"/>
                  </a:lnTo>
                  <a:lnTo>
                    <a:pt x="516" y="271"/>
                  </a:lnTo>
                  <a:lnTo>
                    <a:pt x="326" y="326"/>
                  </a:lnTo>
                  <a:lnTo>
                    <a:pt x="272" y="515"/>
                  </a:lnTo>
                  <a:lnTo>
                    <a:pt x="191" y="326"/>
                  </a:lnTo>
                  <a:lnTo>
                    <a:pt x="1" y="271"/>
                  </a:lnTo>
                  <a:lnTo>
                    <a:pt x="191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1" name="Google Shape;2111;p28"/>
            <p:cNvSpPr/>
            <p:nvPr/>
          </p:nvSpPr>
          <p:spPr>
            <a:xfrm>
              <a:off x="4584350" y="43978"/>
              <a:ext cx="256842" cy="36337"/>
            </a:xfrm>
            <a:custGeom>
              <a:avLst/>
              <a:gdLst/>
              <a:ahLst/>
              <a:cxnLst/>
              <a:rect l="l" t="t" r="r" b="b"/>
              <a:pathLst>
                <a:path w="2686" h="380" extrusionOk="0">
                  <a:moveTo>
                    <a:pt x="2686" y="163"/>
                  </a:moveTo>
                  <a:cubicBezTo>
                    <a:pt x="2686" y="136"/>
                    <a:pt x="2659" y="136"/>
                    <a:pt x="2632" y="136"/>
                  </a:cubicBezTo>
                  <a:cubicBezTo>
                    <a:pt x="2605" y="109"/>
                    <a:pt x="2577" y="109"/>
                    <a:pt x="2550" y="109"/>
                  </a:cubicBezTo>
                  <a:cubicBezTo>
                    <a:pt x="2442" y="81"/>
                    <a:pt x="2306" y="54"/>
                    <a:pt x="2198" y="27"/>
                  </a:cubicBezTo>
                  <a:cubicBezTo>
                    <a:pt x="1899" y="0"/>
                    <a:pt x="1628" y="0"/>
                    <a:pt x="1330" y="0"/>
                  </a:cubicBezTo>
                  <a:cubicBezTo>
                    <a:pt x="1058" y="27"/>
                    <a:pt x="787" y="81"/>
                    <a:pt x="516" y="163"/>
                  </a:cubicBezTo>
                  <a:cubicBezTo>
                    <a:pt x="326" y="217"/>
                    <a:pt x="163" y="271"/>
                    <a:pt x="1" y="380"/>
                  </a:cubicBezTo>
                  <a:lnTo>
                    <a:pt x="1" y="380"/>
                  </a:lnTo>
                  <a:lnTo>
                    <a:pt x="1" y="380"/>
                  </a:lnTo>
                  <a:cubicBezTo>
                    <a:pt x="163" y="298"/>
                    <a:pt x="353" y="244"/>
                    <a:pt x="516" y="190"/>
                  </a:cubicBezTo>
                  <a:cubicBezTo>
                    <a:pt x="787" y="109"/>
                    <a:pt x="1058" y="81"/>
                    <a:pt x="1330" y="54"/>
                  </a:cubicBezTo>
                  <a:cubicBezTo>
                    <a:pt x="1601" y="54"/>
                    <a:pt x="1899" y="54"/>
                    <a:pt x="2171" y="109"/>
                  </a:cubicBezTo>
                  <a:lnTo>
                    <a:pt x="2550" y="163"/>
                  </a:lnTo>
                  <a:cubicBezTo>
                    <a:pt x="2577" y="163"/>
                    <a:pt x="2605" y="163"/>
                    <a:pt x="2632" y="163"/>
                  </a:cubicBezTo>
                  <a:lnTo>
                    <a:pt x="2686" y="163"/>
                  </a:lnTo>
                  <a:lnTo>
                    <a:pt x="2686" y="1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2" name="Google Shape;2112;p28"/>
            <p:cNvSpPr/>
            <p:nvPr/>
          </p:nvSpPr>
          <p:spPr>
            <a:xfrm>
              <a:off x="4864524" y="-15690"/>
              <a:ext cx="36337" cy="41596"/>
            </a:xfrm>
            <a:custGeom>
              <a:avLst/>
              <a:gdLst/>
              <a:ahLst/>
              <a:cxnLst/>
              <a:rect l="l" t="t" r="r" b="b"/>
              <a:pathLst>
                <a:path w="380" h="435" extrusionOk="0">
                  <a:moveTo>
                    <a:pt x="325" y="407"/>
                  </a:moveTo>
                  <a:cubicBezTo>
                    <a:pt x="353" y="353"/>
                    <a:pt x="325" y="407"/>
                    <a:pt x="353" y="380"/>
                  </a:cubicBezTo>
                  <a:cubicBezTo>
                    <a:pt x="380" y="326"/>
                    <a:pt x="353" y="380"/>
                    <a:pt x="353" y="380"/>
                  </a:cubicBezTo>
                  <a:cubicBezTo>
                    <a:pt x="353" y="299"/>
                    <a:pt x="298" y="271"/>
                    <a:pt x="271" y="217"/>
                  </a:cubicBezTo>
                  <a:cubicBezTo>
                    <a:pt x="217" y="136"/>
                    <a:pt x="163" y="82"/>
                    <a:pt x="108" y="27"/>
                  </a:cubicBezTo>
                  <a:cubicBezTo>
                    <a:pt x="81" y="0"/>
                    <a:pt x="81" y="0"/>
                    <a:pt x="54" y="0"/>
                  </a:cubicBezTo>
                  <a:lnTo>
                    <a:pt x="27" y="0"/>
                  </a:lnTo>
                  <a:cubicBezTo>
                    <a:pt x="27" y="0"/>
                    <a:pt x="0" y="0"/>
                    <a:pt x="0" y="0"/>
                  </a:cubicBezTo>
                  <a:cubicBezTo>
                    <a:pt x="0" y="0"/>
                    <a:pt x="0" y="27"/>
                    <a:pt x="0" y="27"/>
                  </a:cubicBezTo>
                  <a:lnTo>
                    <a:pt x="0" y="54"/>
                  </a:lnTo>
                  <a:lnTo>
                    <a:pt x="0" y="82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54" y="217"/>
                    <a:pt x="136" y="299"/>
                    <a:pt x="190" y="380"/>
                  </a:cubicBezTo>
                  <a:cubicBezTo>
                    <a:pt x="190" y="407"/>
                    <a:pt x="217" y="434"/>
                    <a:pt x="244" y="434"/>
                  </a:cubicBezTo>
                  <a:lnTo>
                    <a:pt x="244" y="434"/>
                  </a:lnTo>
                  <a:lnTo>
                    <a:pt x="271" y="434"/>
                  </a:lnTo>
                  <a:lnTo>
                    <a:pt x="271" y="434"/>
                  </a:lnTo>
                  <a:cubicBezTo>
                    <a:pt x="271" y="434"/>
                    <a:pt x="325" y="407"/>
                    <a:pt x="325" y="40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3" name="Google Shape;2113;p28"/>
            <p:cNvSpPr/>
            <p:nvPr/>
          </p:nvSpPr>
          <p:spPr>
            <a:xfrm>
              <a:off x="4887856" y="-119440"/>
              <a:ext cx="49341" cy="28591"/>
            </a:xfrm>
            <a:custGeom>
              <a:avLst/>
              <a:gdLst/>
              <a:ahLst/>
              <a:cxnLst/>
              <a:rect l="l" t="t" r="r" b="b"/>
              <a:pathLst>
                <a:path w="516" h="299" extrusionOk="0">
                  <a:moveTo>
                    <a:pt x="488" y="27"/>
                  </a:moveTo>
                  <a:cubicBezTo>
                    <a:pt x="461" y="27"/>
                    <a:pt x="461" y="0"/>
                    <a:pt x="434" y="0"/>
                  </a:cubicBezTo>
                  <a:lnTo>
                    <a:pt x="407" y="0"/>
                  </a:lnTo>
                  <a:cubicBezTo>
                    <a:pt x="353" y="54"/>
                    <a:pt x="271" y="82"/>
                    <a:pt x="217" y="136"/>
                  </a:cubicBezTo>
                  <a:lnTo>
                    <a:pt x="163" y="163"/>
                  </a:lnTo>
                  <a:cubicBezTo>
                    <a:pt x="109" y="217"/>
                    <a:pt x="54" y="244"/>
                    <a:pt x="0" y="271"/>
                  </a:cubicBezTo>
                  <a:cubicBezTo>
                    <a:pt x="0" y="271"/>
                    <a:pt x="0" y="271"/>
                    <a:pt x="0" y="299"/>
                  </a:cubicBezTo>
                  <a:lnTo>
                    <a:pt x="27" y="299"/>
                  </a:lnTo>
                  <a:lnTo>
                    <a:pt x="190" y="217"/>
                  </a:lnTo>
                  <a:lnTo>
                    <a:pt x="271" y="190"/>
                  </a:lnTo>
                  <a:cubicBezTo>
                    <a:pt x="326" y="163"/>
                    <a:pt x="380" y="136"/>
                    <a:pt x="434" y="109"/>
                  </a:cubicBezTo>
                  <a:cubicBezTo>
                    <a:pt x="488" y="82"/>
                    <a:pt x="488" y="82"/>
                    <a:pt x="488" y="82"/>
                  </a:cubicBezTo>
                  <a:cubicBezTo>
                    <a:pt x="515" y="54"/>
                    <a:pt x="488" y="54"/>
                    <a:pt x="488" y="27"/>
                  </a:cubicBezTo>
                  <a:lnTo>
                    <a:pt x="488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4" name="Google Shape;2114;p28"/>
            <p:cNvSpPr/>
            <p:nvPr/>
          </p:nvSpPr>
          <p:spPr>
            <a:xfrm>
              <a:off x="4802274" y="17969"/>
              <a:ext cx="18168" cy="20846"/>
            </a:xfrm>
            <a:custGeom>
              <a:avLst/>
              <a:gdLst/>
              <a:ahLst/>
              <a:cxnLst/>
              <a:rect l="l" t="t" r="r" b="b"/>
              <a:pathLst>
                <a:path w="190" h="218" extrusionOk="0">
                  <a:moveTo>
                    <a:pt x="54" y="191"/>
                  </a:moveTo>
                  <a:lnTo>
                    <a:pt x="54" y="191"/>
                  </a:lnTo>
                  <a:lnTo>
                    <a:pt x="54" y="191"/>
                  </a:lnTo>
                  <a:lnTo>
                    <a:pt x="81" y="164"/>
                  </a:lnTo>
                  <a:lnTo>
                    <a:pt x="136" y="109"/>
                  </a:lnTo>
                  <a:lnTo>
                    <a:pt x="163" y="28"/>
                  </a:lnTo>
                  <a:cubicBezTo>
                    <a:pt x="190" y="28"/>
                    <a:pt x="190" y="28"/>
                    <a:pt x="163" y="1"/>
                  </a:cubicBezTo>
                  <a:cubicBezTo>
                    <a:pt x="163" y="1"/>
                    <a:pt x="163" y="1"/>
                    <a:pt x="136" y="1"/>
                  </a:cubicBezTo>
                  <a:lnTo>
                    <a:pt x="81" y="55"/>
                  </a:lnTo>
                  <a:cubicBezTo>
                    <a:pt x="54" y="82"/>
                    <a:pt x="27" y="109"/>
                    <a:pt x="27" y="164"/>
                  </a:cubicBezTo>
                  <a:cubicBezTo>
                    <a:pt x="27" y="164"/>
                    <a:pt x="27" y="164"/>
                    <a:pt x="27" y="164"/>
                  </a:cubicBezTo>
                  <a:lnTo>
                    <a:pt x="27" y="164"/>
                  </a:lnTo>
                  <a:cubicBezTo>
                    <a:pt x="0" y="191"/>
                    <a:pt x="27" y="218"/>
                    <a:pt x="54" y="19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5" name="Google Shape;2115;p28"/>
            <p:cNvSpPr/>
            <p:nvPr/>
          </p:nvSpPr>
          <p:spPr>
            <a:xfrm>
              <a:off x="4781524" y="-75359"/>
              <a:ext cx="31173" cy="39014"/>
            </a:xfrm>
            <a:custGeom>
              <a:avLst/>
              <a:gdLst/>
              <a:ahLst/>
              <a:cxnLst/>
              <a:rect l="l" t="t" r="r" b="b"/>
              <a:pathLst>
                <a:path w="326" h="408" extrusionOk="0">
                  <a:moveTo>
                    <a:pt x="326" y="380"/>
                  </a:moveTo>
                  <a:cubicBezTo>
                    <a:pt x="326" y="380"/>
                    <a:pt x="326" y="353"/>
                    <a:pt x="326" y="326"/>
                  </a:cubicBezTo>
                  <a:cubicBezTo>
                    <a:pt x="298" y="299"/>
                    <a:pt x="298" y="272"/>
                    <a:pt x="271" y="244"/>
                  </a:cubicBezTo>
                  <a:cubicBezTo>
                    <a:pt x="217" y="190"/>
                    <a:pt x="190" y="109"/>
                    <a:pt x="136" y="55"/>
                  </a:cubicBezTo>
                  <a:cubicBezTo>
                    <a:pt x="109" y="27"/>
                    <a:pt x="109" y="27"/>
                    <a:pt x="81" y="27"/>
                  </a:cubicBezTo>
                  <a:lnTo>
                    <a:pt x="54" y="0"/>
                  </a:lnTo>
                  <a:lnTo>
                    <a:pt x="0" y="0"/>
                  </a:lnTo>
                  <a:cubicBezTo>
                    <a:pt x="0" y="0"/>
                    <a:pt x="0" y="27"/>
                    <a:pt x="0" y="27"/>
                  </a:cubicBezTo>
                  <a:cubicBezTo>
                    <a:pt x="0" y="55"/>
                    <a:pt x="0" y="55"/>
                    <a:pt x="0" y="82"/>
                  </a:cubicBezTo>
                  <a:lnTo>
                    <a:pt x="27" y="136"/>
                  </a:lnTo>
                  <a:cubicBezTo>
                    <a:pt x="81" y="217"/>
                    <a:pt x="136" y="272"/>
                    <a:pt x="190" y="353"/>
                  </a:cubicBezTo>
                  <a:cubicBezTo>
                    <a:pt x="190" y="353"/>
                    <a:pt x="217" y="380"/>
                    <a:pt x="217" y="380"/>
                  </a:cubicBezTo>
                  <a:cubicBezTo>
                    <a:pt x="244" y="407"/>
                    <a:pt x="244" y="380"/>
                    <a:pt x="298" y="407"/>
                  </a:cubicBezTo>
                  <a:lnTo>
                    <a:pt x="298" y="407"/>
                  </a:lnTo>
                  <a:cubicBezTo>
                    <a:pt x="298" y="407"/>
                    <a:pt x="326" y="407"/>
                    <a:pt x="326" y="38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6" name="Google Shape;2116;p28"/>
            <p:cNvSpPr/>
            <p:nvPr/>
          </p:nvSpPr>
          <p:spPr>
            <a:xfrm>
              <a:off x="4706269" y="-28695"/>
              <a:ext cx="23428" cy="33850"/>
            </a:xfrm>
            <a:custGeom>
              <a:avLst/>
              <a:gdLst/>
              <a:ahLst/>
              <a:cxnLst/>
              <a:rect l="l" t="t" r="r" b="b"/>
              <a:pathLst>
                <a:path w="245" h="354" extrusionOk="0">
                  <a:moveTo>
                    <a:pt x="55" y="353"/>
                  </a:moveTo>
                  <a:lnTo>
                    <a:pt x="82" y="353"/>
                  </a:lnTo>
                  <a:lnTo>
                    <a:pt x="109" y="353"/>
                  </a:lnTo>
                  <a:cubicBezTo>
                    <a:pt x="109" y="353"/>
                    <a:pt x="109" y="326"/>
                    <a:pt x="109" y="326"/>
                  </a:cubicBezTo>
                  <a:cubicBezTo>
                    <a:pt x="163" y="272"/>
                    <a:pt x="190" y="190"/>
                    <a:pt x="217" y="109"/>
                  </a:cubicBezTo>
                  <a:cubicBezTo>
                    <a:pt x="217" y="109"/>
                    <a:pt x="217" y="82"/>
                    <a:pt x="245" y="55"/>
                  </a:cubicBezTo>
                  <a:cubicBezTo>
                    <a:pt x="245" y="55"/>
                    <a:pt x="245" y="28"/>
                    <a:pt x="217" y="28"/>
                  </a:cubicBezTo>
                  <a:cubicBezTo>
                    <a:pt x="217" y="1"/>
                    <a:pt x="190" y="1"/>
                    <a:pt x="190" y="28"/>
                  </a:cubicBezTo>
                  <a:lnTo>
                    <a:pt x="136" y="55"/>
                  </a:lnTo>
                  <a:cubicBezTo>
                    <a:pt x="109" y="109"/>
                    <a:pt x="55" y="190"/>
                    <a:pt x="28" y="245"/>
                  </a:cubicBezTo>
                  <a:lnTo>
                    <a:pt x="28" y="272"/>
                  </a:lnTo>
                  <a:lnTo>
                    <a:pt x="28" y="299"/>
                  </a:lnTo>
                  <a:cubicBezTo>
                    <a:pt x="0" y="326"/>
                    <a:pt x="0" y="326"/>
                    <a:pt x="28" y="353"/>
                  </a:cubicBezTo>
                  <a:lnTo>
                    <a:pt x="28" y="35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7" name="Google Shape;2117;p28"/>
            <p:cNvSpPr/>
            <p:nvPr/>
          </p:nvSpPr>
          <p:spPr>
            <a:xfrm>
              <a:off x="4597355" y="-33858"/>
              <a:ext cx="57087" cy="33755"/>
            </a:xfrm>
            <a:custGeom>
              <a:avLst/>
              <a:gdLst/>
              <a:ahLst/>
              <a:cxnLst/>
              <a:rect l="l" t="t" r="r" b="b"/>
              <a:pathLst>
                <a:path w="597" h="353" extrusionOk="0">
                  <a:moveTo>
                    <a:pt x="597" y="353"/>
                  </a:moveTo>
                  <a:cubicBezTo>
                    <a:pt x="597" y="326"/>
                    <a:pt x="597" y="299"/>
                    <a:pt x="570" y="272"/>
                  </a:cubicBezTo>
                  <a:lnTo>
                    <a:pt x="516" y="244"/>
                  </a:lnTo>
                  <a:lnTo>
                    <a:pt x="461" y="190"/>
                  </a:lnTo>
                  <a:cubicBezTo>
                    <a:pt x="353" y="136"/>
                    <a:pt x="271" y="82"/>
                    <a:pt x="190" y="55"/>
                  </a:cubicBezTo>
                  <a:cubicBezTo>
                    <a:pt x="163" y="27"/>
                    <a:pt x="136" y="0"/>
                    <a:pt x="109" y="0"/>
                  </a:cubicBezTo>
                  <a:lnTo>
                    <a:pt x="54" y="0"/>
                  </a:lnTo>
                  <a:cubicBezTo>
                    <a:pt x="54" y="0"/>
                    <a:pt x="27" y="0"/>
                    <a:pt x="0" y="0"/>
                  </a:cubicBezTo>
                  <a:cubicBezTo>
                    <a:pt x="0" y="27"/>
                    <a:pt x="0" y="27"/>
                    <a:pt x="0" y="55"/>
                  </a:cubicBezTo>
                  <a:lnTo>
                    <a:pt x="27" y="82"/>
                  </a:lnTo>
                  <a:cubicBezTo>
                    <a:pt x="54" y="109"/>
                    <a:pt x="82" y="136"/>
                    <a:pt x="136" y="136"/>
                  </a:cubicBezTo>
                  <a:cubicBezTo>
                    <a:pt x="217" y="217"/>
                    <a:pt x="326" y="272"/>
                    <a:pt x="434" y="326"/>
                  </a:cubicBezTo>
                  <a:cubicBezTo>
                    <a:pt x="461" y="326"/>
                    <a:pt x="461" y="353"/>
                    <a:pt x="488" y="353"/>
                  </a:cubicBezTo>
                  <a:cubicBezTo>
                    <a:pt x="516" y="353"/>
                    <a:pt x="543" y="353"/>
                    <a:pt x="570" y="353"/>
                  </a:cubicBezTo>
                  <a:lnTo>
                    <a:pt x="570" y="353"/>
                  </a:lnTo>
                  <a:cubicBezTo>
                    <a:pt x="570" y="353"/>
                    <a:pt x="597" y="353"/>
                    <a:pt x="597" y="35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8" name="Google Shape;2118;p28"/>
            <p:cNvSpPr/>
            <p:nvPr/>
          </p:nvSpPr>
          <p:spPr>
            <a:xfrm>
              <a:off x="4566182" y="25810"/>
              <a:ext cx="18264" cy="33755"/>
            </a:xfrm>
            <a:custGeom>
              <a:avLst/>
              <a:gdLst/>
              <a:ahLst/>
              <a:cxnLst/>
              <a:rect l="l" t="t" r="r" b="b"/>
              <a:pathLst>
                <a:path w="191" h="353" extrusionOk="0">
                  <a:moveTo>
                    <a:pt x="82" y="353"/>
                  </a:moveTo>
                  <a:cubicBezTo>
                    <a:pt x="82" y="353"/>
                    <a:pt x="109" y="353"/>
                    <a:pt x="109" y="326"/>
                  </a:cubicBezTo>
                  <a:lnTo>
                    <a:pt x="109" y="299"/>
                  </a:lnTo>
                  <a:cubicBezTo>
                    <a:pt x="136" y="244"/>
                    <a:pt x="164" y="190"/>
                    <a:pt x="191" y="136"/>
                  </a:cubicBezTo>
                  <a:cubicBezTo>
                    <a:pt x="191" y="109"/>
                    <a:pt x="191" y="82"/>
                    <a:pt x="191" y="82"/>
                  </a:cubicBezTo>
                  <a:cubicBezTo>
                    <a:pt x="191" y="54"/>
                    <a:pt x="191" y="27"/>
                    <a:pt x="164" y="27"/>
                  </a:cubicBezTo>
                  <a:cubicBezTo>
                    <a:pt x="136" y="0"/>
                    <a:pt x="109" y="27"/>
                    <a:pt x="109" y="54"/>
                  </a:cubicBezTo>
                  <a:lnTo>
                    <a:pt x="82" y="109"/>
                  </a:lnTo>
                  <a:cubicBezTo>
                    <a:pt x="55" y="163"/>
                    <a:pt x="28" y="217"/>
                    <a:pt x="1" y="271"/>
                  </a:cubicBezTo>
                  <a:cubicBezTo>
                    <a:pt x="1" y="271"/>
                    <a:pt x="1" y="299"/>
                    <a:pt x="1" y="299"/>
                  </a:cubicBezTo>
                  <a:cubicBezTo>
                    <a:pt x="1" y="299"/>
                    <a:pt x="1" y="326"/>
                    <a:pt x="1" y="353"/>
                  </a:cubicBezTo>
                  <a:lnTo>
                    <a:pt x="1" y="353"/>
                  </a:lnTo>
                  <a:cubicBezTo>
                    <a:pt x="1" y="353"/>
                    <a:pt x="55" y="353"/>
                    <a:pt x="82" y="35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19" name="Google Shape;2119;p28"/>
            <p:cNvSpPr/>
            <p:nvPr/>
          </p:nvSpPr>
          <p:spPr>
            <a:xfrm>
              <a:off x="4509191" y="-70195"/>
              <a:ext cx="36337" cy="31269"/>
            </a:xfrm>
            <a:custGeom>
              <a:avLst/>
              <a:gdLst/>
              <a:ahLst/>
              <a:cxnLst/>
              <a:rect l="l" t="t" r="r" b="b"/>
              <a:pathLst>
                <a:path w="380" h="327" extrusionOk="0">
                  <a:moveTo>
                    <a:pt x="353" y="326"/>
                  </a:moveTo>
                  <a:cubicBezTo>
                    <a:pt x="353" y="326"/>
                    <a:pt x="353" y="299"/>
                    <a:pt x="353" y="299"/>
                  </a:cubicBezTo>
                  <a:cubicBezTo>
                    <a:pt x="353" y="299"/>
                    <a:pt x="353" y="272"/>
                    <a:pt x="353" y="272"/>
                  </a:cubicBezTo>
                  <a:cubicBezTo>
                    <a:pt x="353" y="272"/>
                    <a:pt x="353" y="245"/>
                    <a:pt x="326" y="245"/>
                  </a:cubicBezTo>
                  <a:cubicBezTo>
                    <a:pt x="271" y="190"/>
                    <a:pt x="217" y="136"/>
                    <a:pt x="163" y="82"/>
                  </a:cubicBezTo>
                  <a:cubicBezTo>
                    <a:pt x="109" y="55"/>
                    <a:pt x="81" y="28"/>
                    <a:pt x="54" y="28"/>
                  </a:cubicBezTo>
                  <a:cubicBezTo>
                    <a:pt x="54" y="1"/>
                    <a:pt x="27" y="1"/>
                    <a:pt x="27" y="28"/>
                  </a:cubicBezTo>
                  <a:cubicBezTo>
                    <a:pt x="0" y="28"/>
                    <a:pt x="0" y="55"/>
                    <a:pt x="27" y="55"/>
                  </a:cubicBezTo>
                  <a:cubicBezTo>
                    <a:pt x="27" y="82"/>
                    <a:pt x="54" y="109"/>
                    <a:pt x="81" y="136"/>
                  </a:cubicBezTo>
                  <a:cubicBezTo>
                    <a:pt x="136" y="190"/>
                    <a:pt x="190" y="272"/>
                    <a:pt x="271" y="326"/>
                  </a:cubicBezTo>
                  <a:cubicBezTo>
                    <a:pt x="271" y="326"/>
                    <a:pt x="298" y="326"/>
                    <a:pt x="298" y="326"/>
                  </a:cubicBezTo>
                  <a:cubicBezTo>
                    <a:pt x="298" y="326"/>
                    <a:pt x="326" y="326"/>
                    <a:pt x="326" y="326"/>
                  </a:cubicBezTo>
                  <a:lnTo>
                    <a:pt x="380" y="326"/>
                  </a:lnTo>
                  <a:cubicBezTo>
                    <a:pt x="380" y="326"/>
                    <a:pt x="353" y="326"/>
                    <a:pt x="353" y="32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0" name="Google Shape;2120;p28"/>
            <p:cNvSpPr/>
            <p:nvPr/>
          </p:nvSpPr>
          <p:spPr>
            <a:xfrm>
              <a:off x="4597355" y="-127282"/>
              <a:ext cx="23428" cy="49437"/>
            </a:xfrm>
            <a:custGeom>
              <a:avLst/>
              <a:gdLst/>
              <a:ahLst/>
              <a:cxnLst/>
              <a:rect l="l" t="t" r="r" b="b"/>
              <a:pathLst>
                <a:path w="245" h="517" extrusionOk="0">
                  <a:moveTo>
                    <a:pt x="0" y="516"/>
                  </a:moveTo>
                  <a:cubicBezTo>
                    <a:pt x="27" y="489"/>
                    <a:pt x="54" y="462"/>
                    <a:pt x="82" y="435"/>
                  </a:cubicBezTo>
                  <a:lnTo>
                    <a:pt x="109" y="408"/>
                  </a:lnTo>
                  <a:cubicBezTo>
                    <a:pt x="109" y="381"/>
                    <a:pt x="163" y="272"/>
                    <a:pt x="190" y="218"/>
                  </a:cubicBezTo>
                  <a:cubicBezTo>
                    <a:pt x="217" y="164"/>
                    <a:pt x="217" y="136"/>
                    <a:pt x="244" y="82"/>
                  </a:cubicBezTo>
                  <a:cubicBezTo>
                    <a:pt x="244" y="28"/>
                    <a:pt x="190" y="1"/>
                    <a:pt x="163" y="55"/>
                  </a:cubicBezTo>
                  <a:cubicBezTo>
                    <a:pt x="136" y="82"/>
                    <a:pt x="109" y="109"/>
                    <a:pt x="109" y="164"/>
                  </a:cubicBezTo>
                  <a:cubicBezTo>
                    <a:pt x="82" y="191"/>
                    <a:pt x="54" y="245"/>
                    <a:pt x="27" y="299"/>
                  </a:cubicBezTo>
                  <a:cubicBezTo>
                    <a:pt x="27" y="353"/>
                    <a:pt x="0" y="381"/>
                    <a:pt x="0" y="408"/>
                  </a:cubicBezTo>
                  <a:cubicBezTo>
                    <a:pt x="0" y="435"/>
                    <a:pt x="0" y="462"/>
                    <a:pt x="0" y="516"/>
                  </a:cubicBezTo>
                  <a:lnTo>
                    <a:pt x="0" y="5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1" name="Google Shape;2121;p28"/>
            <p:cNvSpPr/>
            <p:nvPr/>
          </p:nvSpPr>
          <p:spPr>
            <a:xfrm>
              <a:off x="4615523" y="-106531"/>
              <a:ext cx="77837" cy="90937"/>
            </a:xfrm>
            <a:custGeom>
              <a:avLst/>
              <a:gdLst/>
              <a:ahLst/>
              <a:cxnLst/>
              <a:rect l="l" t="t" r="r" b="b"/>
              <a:pathLst>
                <a:path w="814" h="951" extrusionOk="0">
                  <a:moveTo>
                    <a:pt x="543" y="408"/>
                  </a:moveTo>
                  <a:lnTo>
                    <a:pt x="543" y="408"/>
                  </a:lnTo>
                  <a:cubicBezTo>
                    <a:pt x="543" y="435"/>
                    <a:pt x="543" y="435"/>
                    <a:pt x="543" y="462"/>
                  </a:cubicBezTo>
                  <a:cubicBezTo>
                    <a:pt x="570" y="462"/>
                    <a:pt x="570" y="462"/>
                    <a:pt x="597" y="462"/>
                  </a:cubicBezTo>
                  <a:lnTo>
                    <a:pt x="597" y="462"/>
                  </a:lnTo>
                  <a:lnTo>
                    <a:pt x="543" y="462"/>
                  </a:lnTo>
                  <a:lnTo>
                    <a:pt x="543" y="462"/>
                  </a:lnTo>
                  <a:cubicBezTo>
                    <a:pt x="543" y="462"/>
                    <a:pt x="543" y="435"/>
                    <a:pt x="543" y="435"/>
                  </a:cubicBezTo>
                  <a:lnTo>
                    <a:pt x="543" y="408"/>
                  </a:lnTo>
                  <a:cubicBezTo>
                    <a:pt x="0" y="109"/>
                    <a:pt x="651" y="950"/>
                    <a:pt x="570" y="543"/>
                  </a:cubicBezTo>
                  <a:cubicBezTo>
                    <a:pt x="651" y="570"/>
                    <a:pt x="787" y="543"/>
                    <a:pt x="624" y="462"/>
                  </a:cubicBezTo>
                  <a:lnTo>
                    <a:pt x="624" y="462"/>
                  </a:lnTo>
                  <a:lnTo>
                    <a:pt x="678" y="381"/>
                  </a:lnTo>
                  <a:cubicBezTo>
                    <a:pt x="705" y="326"/>
                    <a:pt x="732" y="272"/>
                    <a:pt x="760" y="218"/>
                  </a:cubicBezTo>
                  <a:cubicBezTo>
                    <a:pt x="760" y="191"/>
                    <a:pt x="787" y="136"/>
                    <a:pt x="787" y="109"/>
                  </a:cubicBezTo>
                  <a:cubicBezTo>
                    <a:pt x="814" y="55"/>
                    <a:pt x="732" y="1"/>
                    <a:pt x="705" y="55"/>
                  </a:cubicBezTo>
                  <a:cubicBezTo>
                    <a:pt x="678" y="109"/>
                    <a:pt x="651" y="136"/>
                    <a:pt x="651" y="191"/>
                  </a:cubicBezTo>
                  <a:cubicBezTo>
                    <a:pt x="624" y="218"/>
                    <a:pt x="570" y="299"/>
                    <a:pt x="543" y="381"/>
                  </a:cubicBezTo>
                  <a:lnTo>
                    <a:pt x="543" y="40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2" name="Google Shape;2122;p28"/>
            <p:cNvSpPr/>
            <p:nvPr/>
          </p:nvSpPr>
          <p:spPr>
            <a:xfrm>
              <a:off x="4752933" y="-163522"/>
              <a:ext cx="36432" cy="33755"/>
            </a:xfrm>
            <a:custGeom>
              <a:avLst/>
              <a:gdLst/>
              <a:ahLst/>
              <a:cxnLst/>
              <a:rect l="l" t="t" r="r" b="b"/>
              <a:pathLst>
                <a:path w="381" h="353" extrusionOk="0">
                  <a:moveTo>
                    <a:pt x="380" y="353"/>
                  </a:moveTo>
                  <a:lnTo>
                    <a:pt x="380" y="298"/>
                  </a:lnTo>
                  <a:cubicBezTo>
                    <a:pt x="353" y="271"/>
                    <a:pt x="353" y="244"/>
                    <a:pt x="326" y="244"/>
                  </a:cubicBezTo>
                  <a:cubicBezTo>
                    <a:pt x="272" y="190"/>
                    <a:pt x="245" y="136"/>
                    <a:pt x="191" y="109"/>
                  </a:cubicBezTo>
                  <a:cubicBezTo>
                    <a:pt x="163" y="81"/>
                    <a:pt x="136" y="54"/>
                    <a:pt x="82" y="54"/>
                  </a:cubicBezTo>
                  <a:cubicBezTo>
                    <a:pt x="55" y="0"/>
                    <a:pt x="1" y="54"/>
                    <a:pt x="55" y="109"/>
                  </a:cubicBezTo>
                  <a:lnTo>
                    <a:pt x="136" y="190"/>
                  </a:lnTo>
                  <a:lnTo>
                    <a:pt x="299" y="326"/>
                  </a:lnTo>
                  <a:cubicBezTo>
                    <a:pt x="299" y="326"/>
                    <a:pt x="299" y="353"/>
                    <a:pt x="326" y="353"/>
                  </a:cubicBezTo>
                  <a:cubicBezTo>
                    <a:pt x="353" y="353"/>
                    <a:pt x="353" y="353"/>
                    <a:pt x="380" y="353"/>
                  </a:cubicBezTo>
                  <a:lnTo>
                    <a:pt x="380" y="35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3" name="Google Shape;2123;p28"/>
            <p:cNvSpPr/>
            <p:nvPr/>
          </p:nvSpPr>
          <p:spPr>
            <a:xfrm>
              <a:off x="4859265" y="-194695"/>
              <a:ext cx="15682" cy="36432"/>
            </a:xfrm>
            <a:custGeom>
              <a:avLst/>
              <a:gdLst/>
              <a:ahLst/>
              <a:cxnLst/>
              <a:rect l="l" t="t" r="r" b="b"/>
              <a:pathLst>
                <a:path w="164" h="381" extrusionOk="0">
                  <a:moveTo>
                    <a:pt x="55" y="380"/>
                  </a:moveTo>
                  <a:cubicBezTo>
                    <a:pt x="82" y="353"/>
                    <a:pt x="82" y="380"/>
                    <a:pt x="109" y="326"/>
                  </a:cubicBezTo>
                  <a:lnTo>
                    <a:pt x="109" y="326"/>
                  </a:lnTo>
                  <a:cubicBezTo>
                    <a:pt x="109" y="299"/>
                    <a:pt x="109" y="272"/>
                    <a:pt x="136" y="245"/>
                  </a:cubicBezTo>
                  <a:lnTo>
                    <a:pt x="163" y="136"/>
                  </a:lnTo>
                  <a:cubicBezTo>
                    <a:pt x="163" y="136"/>
                    <a:pt x="163" y="109"/>
                    <a:pt x="163" y="109"/>
                  </a:cubicBezTo>
                  <a:lnTo>
                    <a:pt x="163" y="55"/>
                  </a:lnTo>
                  <a:cubicBezTo>
                    <a:pt x="163" y="55"/>
                    <a:pt x="163" y="28"/>
                    <a:pt x="136" y="28"/>
                  </a:cubicBezTo>
                  <a:cubicBezTo>
                    <a:pt x="109" y="1"/>
                    <a:pt x="109" y="28"/>
                    <a:pt x="82" y="55"/>
                  </a:cubicBezTo>
                  <a:cubicBezTo>
                    <a:pt x="82" y="55"/>
                    <a:pt x="55" y="82"/>
                    <a:pt x="55" y="109"/>
                  </a:cubicBezTo>
                  <a:cubicBezTo>
                    <a:pt x="28" y="163"/>
                    <a:pt x="1" y="218"/>
                    <a:pt x="1" y="272"/>
                  </a:cubicBezTo>
                  <a:lnTo>
                    <a:pt x="1" y="299"/>
                  </a:lnTo>
                  <a:cubicBezTo>
                    <a:pt x="1" y="326"/>
                    <a:pt x="1" y="353"/>
                    <a:pt x="28" y="353"/>
                  </a:cubicBezTo>
                  <a:cubicBezTo>
                    <a:pt x="55" y="380"/>
                    <a:pt x="28" y="353"/>
                    <a:pt x="28" y="35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4" name="Google Shape;2124;p28"/>
            <p:cNvSpPr/>
            <p:nvPr/>
          </p:nvSpPr>
          <p:spPr>
            <a:xfrm>
              <a:off x="4957852" y="-212864"/>
              <a:ext cx="23428" cy="23428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90" y="191"/>
                  </a:moveTo>
                  <a:lnTo>
                    <a:pt x="190" y="191"/>
                  </a:lnTo>
                  <a:cubicBezTo>
                    <a:pt x="217" y="191"/>
                    <a:pt x="217" y="191"/>
                    <a:pt x="245" y="191"/>
                  </a:cubicBezTo>
                  <a:cubicBezTo>
                    <a:pt x="245" y="164"/>
                    <a:pt x="245" y="164"/>
                    <a:pt x="245" y="136"/>
                  </a:cubicBezTo>
                  <a:lnTo>
                    <a:pt x="245" y="136"/>
                  </a:lnTo>
                  <a:lnTo>
                    <a:pt x="245" y="136"/>
                  </a:lnTo>
                  <a:lnTo>
                    <a:pt x="245" y="136"/>
                  </a:lnTo>
                  <a:cubicBezTo>
                    <a:pt x="190" y="109"/>
                    <a:pt x="163" y="82"/>
                    <a:pt x="109" y="55"/>
                  </a:cubicBezTo>
                  <a:cubicBezTo>
                    <a:pt x="55" y="1"/>
                    <a:pt x="109" y="55"/>
                    <a:pt x="82" y="55"/>
                  </a:cubicBezTo>
                  <a:lnTo>
                    <a:pt x="55" y="55"/>
                  </a:lnTo>
                  <a:cubicBezTo>
                    <a:pt x="55" y="28"/>
                    <a:pt x="28" y="28"/>
                    <a:pt x="28" y="55"/>
                  </a:cubicBezTo>
                  <a:cubicBezTo>
                    <a:pt x="0" y="55"/>
                    <a:pt x="0" y="82"/>
                    <a:pt x="28" y="82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36"/>
                    <a:pt x="55" y="164"/>
                    <a:pt x="82" y="164"/>
                  </a:cubicBezTo>
                  <a:cubicBezTo>
                    <a:pt x="109" y="191"/>
                    <a:pt x="136" y="218"/>
                    <a:pt x="190" y="245"/>
                  </a:cubicBezTo>
                  <a:lnTo>
                    <a:pt x="190" y="24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5" name="Google Shape;2125;p28"/>
            <p:cNvSpPr/>
            <p:nvPr/>
          </p:nvSpPr>
          <p:spPr>
            <a:xfrm>
              <a:off x="4957852" y="-59772"/>
              <a:ext cx="20846" cy="15586"/>
            </a:xfrm>
            <a:custGeom>
              <a:avLst/>
              <a:gdLst/>
              <a:ahLst/>
              <a:cxnLst/>
              <a:rect l="l" t="t" r="r" b="b"/>
              <a:pathLst>
                <a:path w="218" h="163" extrusionOk="0">
                  <a:moveTo>
                    <a:pt x="163" y="136"/>
                  </a:moveTo>
                  <a:lnTo>
                    <a:pt x="163" y="109"/>
                  </a:lnTo>
                  <a:cubicBezTo>
                    <a:pt x="190" y="109"/>
                    <a:pt x="190" y="109"/>
                    <a:pt x="190" y="109"/>
                  </a:cubicBezTo>
                  <a:cubicBezTo>
                    <a:pt x="190" y="109"/>
                    <a:pt x="190" y="81"/>
                    <a:pt x="190" y="81"/>
                  </a:cubicBezTo>
                  <a:cubicBezTo>
                    <a:pt x="190" y="54"/>
                    <a:pt x="217" y="81"/>
                    <a:pt x="190" y="81"/>
                  </a:cubicBezTo>
                  <a:lnTo>
                    <a:pt x="190" y="81"/>
                  </a:lnTo>
                  <a:lnTo>
                    <a:pt x="190" y="81"/>
                  </a:lnTo>
                  <a:cubicBezTo>
                    <a:pt x="163" y="54"/>
                    <a:pt x="109" y="54"/>
                    <a:pt x="55" y="0"/>
                  </a:cubicBezTo>
                  <a:cubicBezTo>
                    <a:pt x="55" y="0"/>
                    <a:pt x="28" y="0"/>
                    <a:pt x="28" y="0"/>
                  </a:cubicBezTo>
                  <a:cubicBezTo>
                    <a:pt x="0" y="27"/>
                    <a:pt x="0" y="54"/>
                    <a:pt x="28" y="54"/>
                  </a:cubicBezTo>
                  <a:cubicBezTo>
                    <a:pt x="55" y="109"/>
                    <a:pt x="109" y="136"/>
                    <a:pt x="136" y="163"/>
                  </a:cubicBezTo>
                  <a:lnTo>
                    <a:pt x="136" y="1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6" name="Google Shape;2126;p28"/>
            <p:cNvSpPr/>
            <p:nvPr/>
          </p:nvSpPr>
          <p:spPr>
            <a:xfrm>
              <a:off x="4784106" y="-272532"/>
              <a:ext cx="33755" cy="49437"/>
            </a:xfrm>
            <a:custGeom>
              <a:avLst/>
              <a:gdLst/>
              <a:ahLst/>
              <a:cxnLst/>
              <a:rect l="l" t="t" r="r" b="b"/>
              <a:pathLst>
                <a:path w="353" h="517" extrusionOk="0">
                  <a:moveTo>
                    <a:pt x="0" y="516"/>
                  </a:moveTo>
                  <a:cubicBezTo>
                    <a:pt x="27" y="516"/>
                    <a:pt x="54" y="489"/>
                    <a:pt x="82" y="489"/>
                  </a:cubicBezTo>
                  <a:cubicBezTo>
                    <a:pt x="109" y="462"/>
                    <a:pt x="109" y="462"/>
                    <a:pt x="109" y="462"/>
                  </a:cubicBezTo>
                  <a:cubicBezTo>
                    <a:pt x="163" y="408"/>
                    <a:pt x="190" y="354"/>
                    <a:pt x="217" y="299"/>
                  </a:cubicBezTo>
                  <a:cubicBezTo>
                    <a:pt x="271" y="218"/>
                    <a:pt x="299" y="164"/>
                    <a:pt x="353" y="82"/>
                  </a:cubicBezTo>
                  <a:cubicBezTo>
                    <a:pt x="353" y="55"/>
                    <a:pt x="353" y="28"/>
                    <a:pt x="326" y="1"/>
                  </a:cubicBezTo>
                  <a:cubicBezTo>
                    <a:pt x="299" y="1"/>
                    <a:pt x="271" y="1"/>
                    <a:pt x="271" y="28"/>
                  </a:cubicBezTo>
                  <a:cubicBezTo>
                    <a:pt x="217" y="109"/>
                    <a:pt x="163" y="164"/>
                    <a:pt x="109" y="245"/>
                  </a:cubicBezTo>
                  <a:cubicBezTo>
                    <a:pt x="82" y="272"/>
                    <a:pt x="54" y="326"/>
                    <a:pt x="27" y="381"/>
                  </a:cubicBezTo>
                  <a:cubicBezTo>
                    <a:pt x="0" y="408"/>
                    <a:pt x="0" y="408"/>
                    <a:pt x="27" y="408"/>
                  </a:cubicBezTo>
                  <a:cubicBezTo>
                    <a:pt x="0" y="435"/>
                    <a:pt x="0" y="489"/>
                    <a:pt x="27" y="516"/>
                  </a:cubicBezTo>
                  <a:lnTo>
                    <a:pt x="27" y="516"/>
                  </a:lnTo>
                  <a:cubicBezTo>
                    <a:pt x="27" y="516"/>
                    <a:pt x="0" y="516"/>
                    <a:pt x="0" y="51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7" name="Google Shape;2127;p28"/>
            <p:cNvSpPr/>
            <p:nvPr/>
          </p:nvSpPr>
          <p:spPr>
            <a:xfrm>
              <a:off x="4657024" y="-236196"/>
              <a:ext cx="36337" cy="46759"/>
            </a:xfrm>
            <a:custGeom>
              <a:avLst/>
              <a:gdLst/>
              <a:ahLst/>
              <a:cxnLst/>
              <a:rect l="l" t="t" r="r" b="b"/>
              <a:pathLst>
                <a:path w="380" h="489" extrusionOk="0">
                  <a:moveTo>
                    <a:pt x="380" y="489"/>
                  </a:moveTo>
                  <a:lnTo>
                    <a:pt x="380" y="380"/>
                  </a:lnTo>
                  <a:cubicBezTo>
                    <a:pt x="380" y="353"/>
                    <a:pt x="380" y="353"/>
                    <a:pt x="380" y="353"/>
                  </a:cubicBezTo>
                  <a:cubicBezTo>
                    <a:pt x="353" y="326"/>
                    <a:pt x="353" y="299"/>
                    <a:pt x="326" y="272"/>
                  </a:cubicBezTo>
                  <a:cubicBezTo>
                    <a:pt x="271" y="218"/>
                    <a:pt x="217" y="136"/>
                    <a:pt x="163" y="82"/>
                  </a:cubicBezTo>
                  <a:lnTo>
                    <a:pt x="81" y="28"/>
                  </a:lnTo>
                  <a:cubicBezTo>
                    <a:pt x="81" y="1"/>
                    <a:pt x="54" y="1"/>
                    <a:pt x="27" y="28"/>
                  </a:cubicBezTo>
                  <a:cubicBezTo>
                    <a:pt x="0" y="28"/>
                    <a:pt x="0" y="55"/>
                    <a:pt x="27" y="82"/>
                  </a:cubicBezTo>
                  <a:lnTo>
                    <a:pt x="81" y="163"/>
                  </a:lnTo>
                  <a:lnTo>
                    <a:pt x="109" y="218"/>
                  </a:lnTo>
                  <a:cubicBezTo>
                    <a:pt x="163" y="272"/>
                    <a:pt x="190" y="299"/>
                    <a:pt x="217" y="353"/>
                  </a:cubicBezTo>
                  <a:cubicBezTo>
                    <a:pt x="217" y="380"/>
                    <a:pt x="244" y="408"/>
                    <a:pt x="271" y="435"/>
                  </a:cubicBezTo>
                  <a:cubicBezTo>
                    <a:pt x="271" y="435"/>
                    <a:pt x="298" y="462"/>
                    <a:pt x="298" y="462"/>
                  </a:cubicBezTo>
                  <a:cubicBezTo>
                    <a:pt x="326" y="462"/>
                    <a:pt x="353" y="489"/>
                    <a:pt x="380" y="489"/>
                  </a:cubicBezTo>
                  <a:lnTo>
                    <a:pt x="380" y="48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8" name="Google Shape;2128;p28"/>
            <p:cNvSpPr/>
            <p:nvPr/>
          </p:nvSpPr>
          <p:spPr>
            <a:xfrm>
              <a:off x="4553273" y="-179109"/>
              <a:ext cx="23428" cy="36432"/>
            </a:xfrm>
            <a:custGeom>
              <a:avLst/>
              <a:gdLst/>
              <a:ahLst/>
              <a:cxnLst/>
              <a:rect l="l" t="t" r="r" b="b"/>
              <a:pathLst>
                <a:path w="245" h="381" extrusionOk="0">
                  <a:moveTo>
                    <a:pt x="0" y="380"/>
                  </a:moveTo>
                  <a:lnTo>
                    <a:pt x="27" y="380"/>
                  </a:lnTo>
                  <a:lnTo>
                    <a:pt x="82" y="380"/>
                  </a:lnTo>
                  <a:cubicBezTo>
                    <a:pt x="82" y="380"/>
                    <a:pt x="82" y="353"/>
                    <a:pt x="82" y="353"/>
                  </a:cubicBezTo>
                  <a:cubicBezTo>
                    <a:pt x="136" y="299"/>
                    <a:pt x="190" y="217"/>
                    <a:pt x="244" y="163"/>
                  </a:cubicBezTo>
                  <a:lnTo>
                    <a:pt x="244" y="136"/>
                  </a:lnTo>
                  <a:cubicBezTo>
                    <a:pt x="244" y="136"/>
                    <a:pt x="244" y="109"/>
                    <a:pt x="244" y="82"/>
                  </a:cubicBezTo>
                  <a:cubicBezTo>
                    <a:pt x="244" y="82"/>
                    <a:pt x="244" y="27"/>
                    <a:pt x="217" y="27"/>
                  </a:cubicBezTo>
                  <a:cubicBezTo>
                    <a:pt x="190" y="0"/>
                    <a:pt x="163" y="27"/>
                    <a:pt x="163" y="55"/>
                  </a:cubicBezTo>
                  <a:cubicBezTo>
                    <a:pt x="136" y="55"/>
                    <a:pt x="136" y="55"/>
                    <a:pt x="109" y="82"/>
                  </a:cubicBezTo>
                  <a:lnTo>
                    <a:pt x="109" y="82"/>
                  </a:lnTo>
                  <a:cubicBezTo>
                    <a:pt x="82" y="136"/>
                    <a:pt x="27" y="217"/>
                    <a:pt x="0" y="272"/>
                  </a:cubicBezTo>
                  <a:cubicBezTo>
                    <a:pt x="0" y="299"/>
                    <a:pt x="0" y="299"/>
                    <a:pt x="0" y="326"/>
                  </a:cubicBezTo>
                  <a:lnTo>
                    <a:pt x="0" y="353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29" name="Google Shape;2129;p28"/>
            <p:cNvSpPr/>
            <p:nvPr/>
          </p:nvSpPr>
          <p:spPr>
            <a:xfrm>
              <a:off x="4470273" y="-168782"/>
              <a:ext cx="41596" cy="31269"/>
            </a:xfrm>
            <a:custGeom>
              <a:avLst/>
              <a:gdLst/>
              <a:ahLst/>
              <a:cxnLst/>
              <a:rect l="l" t="t" r="r" b="b"/>
              <a:pathLst>
                <a:path w="435" h="327" extrusionOk="0">
                  <a:moveTo>
                    <a:pt x="434" y="326"/>
                  </a:moveTo>
                  <a:lnTo>
                    <a:pt x="434" y="245"/>
                  </a:lnTo>
                  <a:cubicBezTo>
                    <a:pt x="434" y="218"/>
                    <a:pt x="380" y="191"/>
                    <a:pt x="353" y="164"/>
                  </a:cubicBezTo>
                  <a:cubicBezTo>
                    <a:pt x="299" y="136"/>
                    <a:pt x="244" y="109"/>
                    <a:pt x="190" y="82"/>
                  </a:cubicBezTo>
                  <a:cubicBezTo>
                    <a:pt x="136" y="55"/>
                    <a:pt x="82" y="28"/>
                    <a:pt x="27" y="28"/>
                  </a:cubicBezTo>
                  <a:cubicBezTo>
                    <a:pt x="27" y="1"/>
                    <a:pt x="0" y="1"/>
                    <a:pt x="0" y="28"/>
                  </a:cubicBezTo>
                  <a:cubicBezTo>
                    <a:pt x="0" y="28"/>
                    <a:pt x="0" y="55"/>
                    <a:pt x="0" y="55"/>
                  </a:cubicBezTo>
                  <a:lnTo>
                    <a:pt x="136" y="164"/>
                  </a:lnTo>
                  <a:lnTo>
                    <a:pt x="244" y="272"/>
                  </a:lnTo>
                  <a:cubicBezTo>
                    <a:pt x="271" y="272"/>
                    <a:pt x="299" y="299"/>
                    <a:pt x="326" y="326"/>
                  </a:cubicBezTo>
                  <a:lnTo>
                    <a:pt x="326" y="326"/>
                  </a:lnTo>
                  <a:lnTo>
                    <a:pt x="407" y="326"/>
                  </a:lnTo>
                  <a:lnTo>
                    <a:pt x="407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0" name="Google Shape;2130;p28"/>
            <p:cNvSpPr/>
            <p:nvPr/>
          </p:nvSpPr>
          <p:spPr>
            <a:xfrm>
              <a:off x="4496187" y="-262109"/>
              <a:ext cx="44178" cy="75255"/>
            </a:xfrm>
            <a:custGeom>
              <a:avLst/>
              <a:gdLst/>
              <a:ahLst/>
              <a:cxnLst/>
              <a:rect l="l" t="t" r="r" b="b"/>
              <a:pathLst>
                <a:path w="462" h="787" extrusionOk="0">
                  <a:moveTo>
                    <a:pt x="28" y="760"/>
                  </a:moveTo>
                  <a:lnTo>
                    <a:pt x="82" y="760"/>
                  </a:lnTo>
                  <a:cubicBezTo>
                    <a:pt x="82" y="760"/>
                    <a:pt x="82" y="733"/>
                    <a:pt x="82" y="733"/>
                  </a:cubicBezTo>
                  <a:cubicBezTo>
                    <a:pt x="163" y="570"/>
                    <a:pt x="272" y="407"/>
                    <a:pt x="353" y="272"/>
                  </a:cubicBezTo>
                  <a:cubicBezTo>
                    <a:pt x="380" y="245"/>
                    <a:pt x="380" y="190"/>
                    <a:pt x="407" y="163"/>
                  </a:cubicBezTo>
                  <a:lnTo>
                    <a:pt x="407" y="136"/>
                  </a:lnTo>
                  <a:cubicBezTo>
                    <a:pt x="462" y="55"/>
                    <a:pt x="326" y="0"/>
                    <a:pt x="299" y="82"/>
                  </a:cubicBezTo>
                  <a:lnTo>
                    <a:pt x="272" y="109"/>
                  </a:lnTo>
                  <a:cubicBezTo>
                    <a:pt x="245" y="136"/>
                    <a:pt x="245" y="163"/>
                    <a:pt x="217" y="190"/>
                  </a:cubicBezTo>
                  <a:cubicBezTo>
                    <a:pt x="136" y="353"/>
                    <a:pt x="55" y="516"/>
                    <a:pt x="0" y="679"/>
                  </a:cubicBezTo>
                  <a:lnTo>
                    <a:pt x="0" y="706"/>
                  </a:lnTo>
                  <a:cubicBezTo>
                    <a:pt x="0" y="733"/>
                    <a:pt x="0" y="733"/>
                    <a:pt x="0" y="760"/>
                  </a:cubicBezTo>
                  <a:cubicBezTo>
                    <a:pt x="28" y="787"/>
                    <a:pt x="0" y="760"/>
                    <a:pt x="0" y="76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1" name="Google Shape;2131;p28"/>
            <p:cNvSpPr/>
            <p:nvPr/>
          </p:nvSpPr>
          <p:spPr>
            <a:xfrm>
              <a:off x="3349768" y="337061"/>
              <a:ext cx="189428" cy="54505"/>
            </a:xfrm>
            <a:custGeom>
              <a:avLst/>
              <a:gdLst/>
              <a:ahLst/>
              <a:cxnLst/>
              <a:rect l="l" t="t" r="r" b="b"/>
              <a:pathLst>
                <a:path w="1981" h="570" extrusionOk="0">
                  <a:moveTo>
                    <a:pt x="1981" y="0"/>
                  </a:moveTo>
                  <a:cubicBezTo>
                    <a:pt x="1954" y="0"/>
                    <a:pt x="1954" y="0"/>
                    <a:pt x="1926" y="0"/>
                  </a:cubicBezTo>
                  <a:cubicBezTo>
                    <a:pt x="1926" y="0"/>
                    <a:pt x="1899" y="0"/>
                    <a:pt x="1872" y="0"/>
                  </a:cubicBezTo>
                  <a:cubicBezTo>
                    <a:pt x="1574" y="27"/>
                    <a:pt x="1275" y="81"/>
                    <a:pt x="977" y="190"/>
                  </a:cubicBezTo>
                  <a:cubicBezTo>
                    <a:pt x="814" y="217"/>
                    <a:pt x="625" y="298"/>
                    <a:pt x="489" y="353"/>
                  </a:cubicBezTo>
                  <a:cubicBezTo>
                    <a:pt x="326" y="407"/>
                    <a:pt x="163" y="488"/>
                    <a:pt x="1" y="570"/>
                  </a:cubicBezTo>
                  <a:lnTo>
                    <a:pt x="1" y="570"/>
                  </a:lnTo>
                  <a:lnTo>
                    <a:pt x="28" y="570"/>
                  </a:lnTo>
                  <a:cubicBezTo>
                    <a:pt x="191" y="515"/>
                    <a:pt x="353" y="461"/>
                    <a:pt x="516" y="380"/>
                  </a:cubicBezTo>
                  <a:cubicBezTo>
                    <a:pt x="679" y="325"/>
                    <a:pt x="842" y="271"/>
                    <a:pt x="1004" y="217"/>
                  </a:cubicBezTo>
                  <a:cubicBezTo>
                    <a:pt x="1303" y="136"/>
                    <a:pt x="1601" y="81"/>
                    <a:pt x="1899" y="27"/>
                  </a:cubicBezTo>
                  <a:cubicBezTo>
                    <a:pt x="1899" y="27"/>
                    <a:pt x="1926" y="27"/>
                    <a:pt x="1954" y="27"/>
                  </a:cubicBezTo>
                  <a:cubicBezTo>
                    <a:pt x="1981" y="27"/>
                    <a:pt x="1981" y="27"/>
                    <a:pt x="1981" y="0"/>
                  </a:cubicBezTo>
                  <a:lnTo>
                    <a:pt x="1981" y="0"/>
                  </a:lnTo>
                  <a:cubicBezTo>
                    <a:pt x="1981" y="0"/>
                    <a:pt x="1981" y="0"/>
                    <a:pt x="198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2" name="Google Shape;2132;p28"/>
            <p:cNvSpPr/>
            <p:nvPr/>
          </p:nvSpPr>
          <p:spPr>
            <a:xfrm>
              <a:off x="3502764" y="217724"/>
              <a:ext cx="23523" cy="49341"/>
            </a:xfrm>
            <a:custGeom>
              <a:avLst/>
              <a:gdLst/>
              <a:ahLst/>
              <a:cxnLst/>
              <a:rect l="l" t="t" r="r" b="b"/>
              <a:pathLst>
                <a:path w="246" h="516" extrusionOk="0">
                  <a:moveTo>
                    <a:pt x="55" y="489"/>
                  </a:move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cubicBezTo>
                    <a:pt x="28" y="489"/>
                    <a:pt x="55" y="489"/>
                    <a:pt x="55" y="516"/>
                  </a:cubicBezTo>
                  <a:cubicBezTo>
                    <a:pt x="55" y="516"/>
                    <a:pt x="55" y="516"/>
                    <a:pt x="82" y="516"/>
                  </a:cubicBezTo>
                  <a:cubicBezTo>
                    <a:pt x="137" y="516"/>
                    <a:pt x="55" y="516"/>
                    <a:pt x="82" y="516"/>
                  </a:cubicBezTo>
                  <a:lnTo>
                    <a:pt x="82" y="516"/>
                  </a:lnTo>
                  <a:lnTo>
                    <a:pt x="82" y="516"/>
                  </a:lnTo>
                  <a:cubicBezTo>
                    <a:pt x="109" y="461"/>
                    <a:pt x="137" y="407"/>
                    <a:pt x="164" y="353"/>
                  </a:cubicBezTo>
                  <a:cubicBezTo>
                    <a:pt x="191" y="299"/>
                    <a:pt x="218" y="217"/>
                    <a:pt x="218" y="163"/>
                  </a:cubicBezTo>
                  <a:cubicBezTo>
                    <a:pt x="218" y="136"/>
                    <a:pt x="218" y="109"/>
                    <a:pt x="218" y="82"/>
                  </a:cubicBezTo>
                  <a:cubicBezTo>
                    <a:pt x="245" y="0"/>
                    <a:pt x="164" y="0"/>
                    <a:pt x="137" y="55"/>
                  </a:cubicBezTo>
                  <a:cubicBezTo>
                    <a:pt x="137" y="82"/>
                    <a:pt x="109" y="109"/>
                    <a:pt x="109" y="136"/>
                  </a:cubicBezTo>
                  <a:cubicBezTo>
                    <a:pt x="55" y="217"/>
                    <a:pt x="28" y="326"/>
                    <a:pt x="1" y="434"/>
                  </a:cubicBezTo>
                  <a:cubicBezTo>
                    <a:pt x="1" y="461"/>
                    <a:pt x="1" y="461"/>
                    <a:pt x="1" y="489"/>
                  </a:cubicBezTo>
                  <a:lnTo>
                    <a:pt x="1" y="48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3" name="Google Shape;2133;p28"/>
            <p:cNvSpPr/>
            <p:nvPr/>
          </p:nvSpPr>
          <p:spPr>
            <a:xfrm>
              <a:off x="3401691" y="220306"/>
              <a:ext cx="44178" cy="26009"/>
            </a:xfrm>
            <a:custGeom>
              <a:avLst/>
              <a:gdLst/>
              <a:ahLst/>
              <a:cxnLst/>
              <a:rect l="l" t="t" r="r" b="b"/>
              <a:pathLst>
                <a:path w="462" h="272" extrusionOk="0">
                  <a:moveTo>
                    <a:pt x="461" y="245"/>
                  </a:moveTo>
                  <a:lnTo>
                    <a:pt x="461" y="163"/>
                  </a:lnTo>
                  <a:cubicBezTo>
                    <a:pt x="461" y="136"/>
                    <a:pt x="380" y="109"/>
                    <a:pt x="326" y="82"/>
                  </a:cubicBezTo>
                  <a:cubicBezTo>
                    <a:pt x="271" y="55"/>
                    <a:pt x="217" y="55"/>
                    <a:pt x="190" y="28"/>
                  </a:cubicBezTo>
                  <a:cubicBezTo>
                    <a:pt x="136" y="0"/>
                    <a:pt x="82" y="0"/>
                    <a:pt x="27" y="0"/>
                  </a:cubicBezTo>
                  <a:cubicBezTo>
                    <a:pt x="0" y="0"/>
                    <a:pt x="0" y="0"/>
                    <a:pt x="0" y="28"/>
                  </a:cubicBezTo>
                  <a:cubicBezTo>
                    <a:pt x="0" y="28"/>
                    <a:pt x="0" y="55"/>
                    <a:pt x="0" y="55"/>
                  </a:cubicBezTo>
                  <a:cubicBezTo>
                    <a:pt x="54" y="82"/>
                    <a:pt x="109" y="109"/>
                    <a:pt x="163" y="163"/>
                  </a:cubicBezTo>
                  <a:cubicBezTo>
                    <a:pt x="244" y="190"/>
                    <a:pt x="299" y="245"/>
                    <a:pt x="380" y="272"/>
                  </a:cubicBezTo>
                  <a:lnTo>
                    <a:pt x="380" y="272"/>
                  </a:lnTo>
                  <a:lnTo>
                    <a:pt x="407" y="272"/>
                  </a:lnTo>
                  <a:lnTo>
                    <a:pt x="461" y="245"/>
                  </a:lnTo>
                  <a:lnTo>
                    <a:pt x="461" y="245"/>
                  </a:lnTo>
                  <a:cubicBezTo>
                    <a:pt x="461" y="245"/>
                    <a:pt x="461" y="245"/>
                    <a:pt x="461" y="24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4" name="Google Shape;2134;p28"/>
            <p:cNvSpPr/>
            <p:nvPr/>
          </p:nvSpPr>
          <p:spPr>
            <a:xfrm>
              <a:off x="3339441" y="303307"/>
              <a:ext cx="26009" cy="39014"/>
            </a:xfrm>
            <a:custGeom>
              <a:avLst/>
              <a:gdLst/>
              <a:ahLst/>
              <a:cxnLst/>
              <a:rect l="l" t="t" r="r" b="b"/>
              <a:pathLst>
                <a:path w="272" h="408" extrusionOk="0">
                  <a:moveTo>
                    <a:pt x="54" y="380"/>
                  </a:moveTo>
                  <a:lnTo>
                    <a:pt x="54" y="380"/>
                  </a:lnTo>
                  <a:lnTo>
                    <a:pt x="54" y="380"/>
                  </a:lnTo>
                  <a:lnTo>
                    <a:pt x="54" y="380"/>
                  </a:lnTo>
                  <a:lnTo>
                    <a:pt x="54" y="380"/>
                  </a:lnTo>
                  <a:lnTo>
                    <a:pt x="54" y="380"/>
                  </a:lnTo>
                  <a:lnTo>
                    <a:pt x="54" y="380"/>
                  </a:lnTo>
                  <a:cubicBezTo>
                    <a:pt x="27" y="380"/>
                    <a:pt x="54" y="380"/>
                    <a:pt x="54" y="407"/>
                  </a:cubicBezTo>
                  <a:cubicBezTo>
                    <a:pt x="27" y="407"/>
                    <a:pt x="27" y="407"/>
                    <a:pt x="54" y="407"/>
                  </a:cubicBezTo>
                  <a:lnTo>
                    <a:pt x="54" y="407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54" y="407"/>
                  </a:lnTo>
                  <a:cubicBezTo>
                    <a:pt x="109" y="380"/>
                    <a:pt x="136" y="326"/>
                    <a:pt x="163" y="272"/>
                  </a:cubicBezTo>
                  <a:cubicBezTo>
                    <a:pt x="190" y="217"/>
                    <a:pt x="217" y="190"/>
                    <a:pt x="217" y="163"/>
                  </a:cubicBezTo>
                  <a:cubicBezTo>
                    <a:pt x="244" y="136"/>
                    <a:pt x="244" y="82"/>
                    <a:pt x="244" y="55"/>
                  </a:cubicBezTo>
                  <a:cubicBezTo>
                    <a:pt x="271" y="55"/>
                    <a:pt x="271" y="28"/>
                    <a:pt x="244" y="28"/>
                  </a:cubicBezTo>
                  <a:cubicBezTo>
                    <a:pt x="244" y="0"/>
                    <a:pt x="217" y="28"/>
                    <a:pt x="217" y="28"/>
                  </a:cubicBezTo>
                  <a:cubicBezTo>
                    <a:pt x="190" y="55"/>
                    <a:pt x="163" y="82"/>
                    <a:pt x="136" y="136"/>
                  </a:cubicBezTo>
                  <a:cubicBezTo>
                    <a:pt x="109" y="163"/>
                    <a:pt x="54" y="272"/>
                    <a:pt x="0" y="353"/>
                  </a:cubicBezTo>
                  <a:lnTo>
                    <a:pt x="0" y="380"/>
                  </a:lnTo>
                  <a:cubicBezTo>
                    <a:pt x="0" y="380"/>
                    <a:pt x="0" y="380"/>
                    <a:pt x="0" y="38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5" name="Google Shape;2135;p28"/>
            <p:cNvSpPr/>
            <p:nvPr/>
          </p:nvSpPr>
          <p:spPr>
            <a:xfrm>
              <a:off x="3248600" y="334384"/>
              <a:ext cx="44178" cy="28687"/>
            </a:xfrm>
            <a:custGeom>
              <a:avLst/>
              <a:gdLst/>
              <a:ahLst/>
              <a:cxnLst/>
              <a:rect l="l" t="t" r="r" b="b"/>
              <a:pathLst>
                <a:path w="462" h="300" extrusionOk="0">
                  <a:moveTo>
                    <a:pt x="462" y="299"/>
                  </a:moveTo>
                  <a:cubicBezTo>
                    <a:pt x="462" y="272"/>
                    <a:pt x="462" y="245"/>
                    <a:pt x="435" y="218"/>
                  </a:cubicBezTo>
                  <a:cubicBezTo>
                    <a:pt x="408" y="191"/>
                    <a:pt x="408" y="191"/>
                    <a:pt x="381" y="164"/>
                  </a:cubicBezTo>
                  <a:cubicBezTo>
                    <a:pt x="326" y="137"/>
                    <a:pt x="299" y="109"/>
                    <a:pt x="245" y="82"/>
                  </a:cubicBezTo>
                  <a:cubicBezTo>
                    <a:pt x="218" y="55"/>
                    <a:pt x="191" y="55"/>
                    <a:pt x="164" y="28"/>
                  </a:cubicBezTo>
                  <a:cubicBezTo>
                    <a:pt x="109" y="1"/>
                    <a:pt x="82" y="1"/>
                    <a:pt x="55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" y="1"/>
                    <a:pt x="1" y="28"/>
                    <a:pt x="28" y="28"/>
                  </a:cubicBezTo>
                  <a:cubicBezTo>
                    <a:pt x="28" y="55"/>
                    <a:pt x="55" y="82"/>
                    <a:pt x="82" y="109"/>
                  </a:cubicBezTo>
                  <a:cubicBezTo>
                    <a:pt x="109" y="137"/>
                    <a:pt x="136" y="164"/>
                    <a:pt x="164" y="191"/>
                  </a:cubicBezTo>
                  <a:lnTo>
                    <a:pt x="299" y="272"/>
                  </a:lnTo>
                  <a:cubicBezTo>
                    <a:pt x="326" y="272"/>
                    <a:pt x="326" y="299"/>
                    <a:pt x="353" y="299"/>
                  </a:cubicBezTo>
                  <a:cubicBezTo>
                    <a:pt x="408" y="299"/>
                    <a:pt x="435" y="299"/>
                    <a:pt x="462" y="299"/>
                  </a:cubicBezTo>
                  <a:lnTo>
                    <a:pt x="462" y="299"/>
                  </a:lnTo>
                  <a:cubicBezTo>
                    <a:pt x="462" y="299"/>
                    <a:pt x="462" y="299"/>
                    <a:pt x="462" y="29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6" name="Google Shape;2136;p28"/>
            <p:cNvSpPr/>
            <p:nvPr/>
          </p:nvSpPr>
          <p:spPr>
            <a:xfrm>
              <a:off x="3168181" y="285138"/>
              <a:ext cx="26105" cy="59764"/>
            </a:xfrm>
            <a:custGeom>
              <a:avLst/>
              <a:gdLst/>
              <a:ahLst/>
              <a:cxnLst/>
              <a:rect l="l" t="t" r="r" b="b"/>
              <a:pathLst>
                <a:path w="273" h="625" extrusionOk="0">
                  <a:moveTo>
                    <a:pt x="1" y="624"/>
                  </a:moveTo>
                  <a:cubicBezTo>
                    <a:pt x="28" y="597"/>
                    <a:pt x="55" y="570"/>
                    <a:pt x="82" y="543"/>
                  </a:cubicBezTo>
                  <a:cubicBezTo>
                    <a:pt x="109" y="516"/>
                    <a:pt x="109" y="489"/>
                    <a:pt x="137" y="462"/>
                  </a:cubicBezTo>
                  <a:cubicBezTo>
                    <a:pt x="164" y="380"/>
                    <a:pt x="191" y="299"/>
                    <a:pt x="218" y="218"/>
                  </a:cubicBezTo>
                  <a:cubicBezTo>
                    <a:pt x="245" y="163"/>
                    <a:pt x="272" y="109"/>
                    <a:pt x="272" y="28"/>
                  </a:cubicBezTo>
                  <a:cubicBezTo>
                    <a:pt x="272" y="28"/>
                    <a:pt x="272" y="1"/>
                    <a:pt x="245" y="1"/>
                  </a:cubicBezTo>
                  <a:cubicBezTo>
                    <a:pt x="245" y="1"/>
                    <a:pt x="218" y="1"/>
                    <a:pt x="218" y="28"/>
                  </a:cubicBezTo>
                  <a:cubicBezTo>
                    <a:pt x="191" y="82"/>
                    <a:pt x="164" y="136"/>
                    <a:pt x="137" y="190"/>
                  </a:cubicBezTo>
                  <a:cubicBezTo>
                    <a:pt x="109" y="245"/>
                    <a:pt x="55" y="353"/>
                    <a:pt x="28" y="435"/>
                  </a:cubicBezTo>
                  <a:cubicBezTo>
                    <a:pt x="28" y="462"/>
                    <a:pt x="1" y="489"/>
                    <a:pt x="1" y="516"/>
                  </a:cubicBezTo>
                  <a:cubicBezTo>
                    <a:pt x="1" y="543"/>
                    <a:pt x="1" y="597"/>
                    <a:pt x="1" y="624"/>
                  </a:cubicBezTo>
                  <a:lnTo>
                    <a:pt x="1" y="62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7" name="Google Shape;2137;p28"/>
            <p:cNvSpPr/>
            <p:nvPr/>
          </p:nvSpPr>
          <p:spPr>
            <a:xfrm>
              <a:off x="3248600" y="222888"/>
              <a:ext cx="39014" cy="31269"/>
            </a:xfrm>
            <a:custGeom>
              <a:avLst/>
              <a:gdLst/>
              <a:ahLst/>
              <a:cxnLst/>
              <a:rect l="l" t="t" r="r" b="b"/>
              <a:pathLst>
                <a:path w="408" h="327" extrusionOk="0">
                  <a:moveTo>
                    <a:pt x="408" y="299"/>
                  </a:moveTo>
                  <a:lnTo>
                    <a:pt x="408" y="245"/>
                  </a:lnTo>
                  <a:cubicBezTo>
                    <a:pt x="408" y="218"/>
                    <a:pt x="408" y="218"/>
                    <a:pt x="408" y="218"/>
                  </a:cubicBezTo>
                  <a:cubicBezTo>
                    <a:pt x="353" y="136"/>
                    <a:pt x="245" y="55"/>
                    <a:pt x="164" y="1"/>
                  </a:cubicBezTo>
                  <a:lnTo>
                    <a:pt x="136" y="1"/>
                  </a:lnTo>
                  <a:lnTo>
                    <a:pt x="82" y="1"/>
                  </a:lnTo>
                  <a:cubicBezTo>
                    <a:pt x="55" y="1"/>
                    <a:pt x="28" y="1"/>
                    <a:pt x="28" y="1"/>
                  </a:cubicBezTo>
                  <a:cubicBezTo>
                    <a:pt x="1" y="28"/>
                    <a:pt x="1" y="55"/>
                    <a:pt x="28" y="55"/>
                  </a:cubicBezTo>
                  <a:cubicBezTo>
                    <a:pt x="28" y="82"/>
                    <a:pt x="28" y="109"/>
                    <a:pt x="55" y="109"/>
                  </a:cubicBezTo>
                  <a:lnTo>
                    <a:pt x="55" y="136"/>
                  </a:lnTo>
                  <a:cubicBezTo>
                    <a:pt x="109" y="190"/>
                    <a:pt x="191" y="245"/>
                    <a:pt x="272" y="299"/>
                  </a:cubicBezTo>
                  <a:cubicBezTo>
                    <a:pt x="299" y="326"/>
                    <a:pt x="299" y="326"/>
                    <a:pt x="299" y="326"/>
                  </a:cubicBezTo>
                  <a:lnTo>
                    <a:pt x="326" y="326"/>
                  </a:lnTo>
                  <a:cubicBezTo>
                    <a:pt x="353" y="326"/>
                    <a:pt x="353" y="326"/>
                    <a:pt x="381" y="299"/>
                  </a:cubicBezTo>
                  <a:lnTo>
                    <a:pt x="381" y="29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8" name="Google Shape;2138;p28"/>
            <p:cNvSpPr/>
            <p:nvPr/>
          </p:nvSpPr>
          <p:spPr>
            <a:xfrm>
              <a:off x="3443192" y="316311"/>
              <a:ext cx="18168" cy="10423"/>
            </a:xfrm>
            <a:custGeom>
              <a:avLst/>
              <a:gdLst/>
              <a:ahLst/>
              <a:cxnLst/>
              <a:rect l="l" t="t" r="r" b="b"/>
              <a:pathLst>
                <a:path w="190" h="109" extrusionOk="0">
                  <a:moveTo>
                    <a:pt x="190" y="81"/>
                  </a:moveTo>
                  <a:cubicBezTo>
                    <a:pt x="163" y="54"/>
                    <a:pt x="163" y="54"/>
                    <a:pt x="163" y="27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36" y="27"/>
                    <a:pt x="136" y="27"/>
                    <a:pt x="136" y="27"/>
                  </a:cubicBezTo>
                  <a:lnTo>
                    <a:pt x="54" y="27"/>
                  </a:lnTo>
                  <a:cubicBezTo>
                    <a:pt x="27" y="0"/>
                    <a:pt x="0" y="0"/>
                    <a:pt x="0" y="27"/>
                  </a:cubicBezTo>
                  <a:cubicBezTo>
                    <a:pt x="0" y="27"/>
                    <a:pt x="0" y="54"/>
                    <a:pt x="27" y="54"/>
                  </a:cubicBezTo>
                  <a:cubicBezTo>
                    <a:pt x="27" y="81"/>
                    <a:pt x="54" y="81"/>
                    <a:pt x="81" y="109"/>
                  </a:cubicBezTo>
                  <a:lnTo>
                    <a:pt x="136" y="109"/>
                  </a:lnTo>
                  <a:lnTo>
                    <a:pt x="136" y="109"/>
                  </a:lnTo>
                  <a:cubicBezTo>
                    <a:pt x="163" y="109"/>
                    <a:pt x="163" y="81"/>
                    <a:pt x="190" y="81"/>
                  </a:cubicBezTo>
                  <a:lnTo>
                    <a:pt x="190" y="8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39" name="Google Shape;2139;p28"/>
            <p:cNvSpPr/>
            <p:nvPr/>
          </p:nvSpPr>
          <p:spPr>
            <a:xfrm>
              <a:off x="3526192" y="137306"/>
              <a:ext cx="51923" cy="15682"/>
            </a:xfrm>
            <a:custGeom>
              <a:avLst/>
              <a:gdLst/>
              <a:ahLst/>
              <a:cxnLst/>
              <a:rect l="l" t="t" r="r" b="b"/>
              <a:pathLst>
                <a:path w="543" h="164" extrusionOk="0">
                  <a:moveTo>
                    <a:pt x="543" y="109"/>
                  </a:moveTo>
                  <a:lnTo>
                    <a:pt x="488" y="109"/>
                  </a:lnTo>
                  <a:lnTo>
                    <a:pt x="461" y="55"/>
                  </a:lnTo>
                  <a:cubicBezTo>
                    <a:pt x="461" y="55"/>
                    <a:pt x="461" y="28"/>
                    <a:pt x="434" y="28"/>
                  </a:cubicBezTo>
                  <a:cubicBezTo>
                    <a:pt x="434" y="28"/>
                    <a:pt x="407" y="28"/>
                    <a:pt x="380" y="28"/>
                  </a:cubicBezTo>
                  <a:cubicBezTo>
                    <a:pt x="298" y="0"/>
                    <a:pt x="217" y="0"/>
                    <a:pt x="136" y="0"/>
                  </a:cubicBezTo>
                  <a:cubicBezTo>
                    <a:pt x="109" y="0"/>
                    <a:pt x="81" y="0"/>
                    <a:pt x="27" y="0"/>
                  </a:cubicBezTo>
                  <a:cubicBezTo>
                    <a:pt x="27" y="0"/>
                    <a:pt x="0" y="0"/>
                    <a:pt x="0" y="28"/>
                  </a:cubicBezTo>
                  <a:cubicBezTo>
                    <a:pt x="0" y="28"/>
                    <a:pt x="0" y="55"/>
                    <a:pt x="27" y="55"/>
                  </a:cubicBezTo>
                  <a:cubicBezTo>
                    <a:pt x="54" y="82"/>
                    <a:pt x="81" y="82"/>
                    <a:pt x="109" y="109"/>
                  </a:cubicBezTo>
                  <a:cubicBezTo>
                    <a:pt x="190" y="136"/>
                    <a:pt x="271" y="163"/>
                    <a:pt x="353" y="163"/>
                  </a:cubicBezTo>
                  <a:cubicBezTo>
                    <a:pt x="380" y="163"/>
                    <a:pt x="407" y="163"/>
                    <a:pt x="407" y="163"/>
                  </a:cubicBezTo>
                  <a:cubicBezTo>
                    <a:pt x="434" y="163"/>
                    <a:pt x="434" y="163"/>
                    <a:pt x="461" y="163"/>
                  </a:cubicBezTo>
                  <a:cubicBezTo>
                    <a:pt x="461" y="163"/>
                    <a:pt x="488" y="136"/>
                    <a:pt x="488" y="136"/>
                  </a:cubicBezTo>
                  <a:lnTo>
                    <a:pt x="515" y="136"/>
                  </a:lnTo>
                  <a:lnTo>
                    <a:pt x="515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0" name="Google Shape;2140;p28"/>
            <p:cNvSpPr/>
            <p:nvPr/>
          </p:nvSpPr>
          <p:spPr>
            <a:xfrm>
              <a:off x="3463942" y="77637"/>
              <a:ext cx="31173" cy="62346"/>
            </a:xfrm>
            <a:custGeom>
              <a:avLst/>
              <a:gdLst/>
              <a:ahLst/>
              <a:cxnLst/>
              <a:rect l="l" t="t" r="r" b="b"/>
              <a:pathLst>
                <a:path w="326" h="652" extrusionOk="0">
                  <a:moveTo>
                    <a:pt x="27" y="652"/>
                  </a:moveTo>
                  <a:lnTo>
                    <a:pt x="81" y="624"/>
                  </a:lnTo>
                  <a:lnTo>
                    <a:pt x="109" y="597"/>
                  </a:lnTo>
                  <a:lnTo>
                    <a:pt x="109" y="570"/>
                  </a:lnTo>
                  <a:cubicBezTo>
                    <a:pt x="190" y="462"/>
                    <a:pt x="244" y="326"/>
                    <a:pt x="271" y="190"/>
                  </a:cubicBezTo>
                  <a:cubicBezTo>
                    <a:pt x="271" y="190"/>
                    <a:pt x="271" y="163"/>
                    <a:pt x="271" y="163"/>
                  </a:cubicBezTo>
                  <a:lnTo>
                    <a:pt x="298" y="109"/>
                  </a:lnTo>
                  <a:cubicBezTo>
                    <a:pt x="326" y="82"/>
                    <a:pt x="298" y="28"/>
                    <a:pt x="271" y="28"/>
                  </a:cubicBezTo>
                  <a:cubicBezTo>
                    <a:pt x="217" y="1"/>
                    <a:pt x="190" y="28"/>
                    <a:pt x="190" y="55"/>
                  </a:cubicBezTo>
                  <a:lnTo>
                    <a:pt x="136" y="109"/>
                  </a:lnTo>
                  <a:cubicBezTo>
                    <a:pt x="136" y="109"/>
                    <a:pt x="136" y="136"/>
                    <a:pt x="136" y="136"/>
                  </a:cubicBezTo>
                  <a:lnTo>
                    <a:pt x="0" y="516"/>
                  </a:lnTo>
                  <a:lnTo>
                    <a:pt x="0" y="543"/>
                  </a:lnTo>
                  <a:cubicBezTo>
                    <a:pt x="0" y="543"/>
                    <a:pt x="0" y="570"/>
                    <a:pt x="0" y="570"/>
                  </a:cubicBezTo>
                  <a:cubicBezTo>
                    <a:pt x="0" y="597"/>
                    <a:pt x="0" y="624"/>
                    <a:pt x="0" y="652"/>
                  </a:cubicBezTo>
                  <a:lnTo>
                    <a:pt x="0" y="6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1" name="Google Shape;2141;p28"/>
            <p:cNvSpPr/>
            <p:nvPr/>
          </p:nvSpPr>
          <p:spPr>
            <a:xfrm>
              <a:off x="3326437" y="129560"/>
              <a:ext cx="52019" cy="33755"/>
            </a:xfrm>
            <a:custGeom>
              <a:avLst/>
              <a:gdLst/>
              <a:ahLst/>
              <a:cxnLst/>
              <a:rect l="l" t="t" r="r" b="b"/>
              <a:pathLst>
                <a:path w="544" h="353" extrusionOk="0">
                  <a:moveTo>
                    <a:pt x="543" y="271"/>
                  </a:moveTo>
                  <a:cubicBezTo>
                    <a:pt x="543" y="271"/>
                    <a:pt x="543" y="244"/>
                    <a:pt x="543" y="217"/>
                  </a:cubicBezTo>
                  <a:lnTo>
                    <a:pt x="543" y="190"/>
                  </a:lnTo>
                  <a:lnTo>
                    <a:pt x="543" y="190"/>
                  </a:lnTo>
                  <a:cubicBezTo>
                    <a:pt x="462" y="136"/>
                    <a:pt x="380" y="109"/>
                    <a:pt x="272" y="81"/>
                  </a:cubicBezTo>
                  <a:cubicBezTo>
                    <a:pt x="245" y="54"/>
                    <a:pt x="218" y="27"/>
                    <a:pt x="190" y="27"/>
                  </a:cubicBezTo>
                  <a:lnTo>
                    <a:pt x="82" y="27"/>
                  </a:lnTo>
                  <a:cubicBezTo>
                    <a:pt x="55" y="0"/>
                    <a:pt x="28" y="27"/>
                    <a:pt x="1" y="27"/>
                  </a:cubicBezTo>
                  <a:cubicBezTo>
                    <a:pt x="1" y="54"/>
                    <a:pt x="1" y="81"/>
                    <a:pt x="1" y="109"/>
                  </a:cubicBezTo>
                  <a:cubicBezTo>
                    <a:pt x="28" y="136"/>
                    <a:pt x="55" y="163"/>
                    <a:pt x="82" y="190"/>
                  </a:cubicBezTo>
                  <a:cubicBezTo>
                    <a:pt x="109" y="217"/>
                    <a:pt x="163" y="217"/>
                    <a:pt x="190" y="244"/>
                  </a:cubicBezTo>
                  <a:cubicBezTo>
                    <a:pt x="272" y="298"/>
                    <a:pt x="380" y="326"/>
                    <a:pt x="462" y="353"/>
                  </a:cubicBezTo>
                  <a:lnTo>
                    <a:pt x="462" y="353"/>
                  </a:lnTo>
                  <a:lnTo>
                    <a:pt x="489" y="353"/>
                  </a:lnTo>
                  <a:lnTo>
                    <a:pt x="516" y="326"/>
                  </a:lnTo>
                  <a:lnTo>
                    <a:pt x="516" y="326"/>
                  </a:lnTo>
                  <a:cubicBezTo>
                    <a:pt x="516" y="326"/>
                    <a:pt x="543" y="271"/>
                    <a:pt x="543" y="27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2" name="Google Shape;2142;p28"/>
            <p:cNvSpPr/>
            <p:nvPr/>
          </p:nvSpPr>
          <p:spPr>
            <a:xfrm>
              <a:off x="3199354" y="134724"/>
              <a:ext cx="31173" cy="54505"/>
            </a:xfrm>
            <a:custGeom>
              <a:avLst/>
              <a:gdLst/>
              <a:ahLst/>
              <a:cxnLst/>
              <a:rect l="l" t="t" r="r" b="b"/>
              <a:pathLst>
                <a:path w="326" h="570" extrusionOk="0">
                  <a:moveTo>
                    <a:pt x="82" y="543"/>
                  </a:moveTo>
                  <a:lnTo>
                    <a:pt x="136" y="543"/>
                  </a:lnTo>
                  <a:lnTo>
                    <a:pt x="136" y="543"/>
                  </a:lnTo>
                  <a:lnTo>
                    <a:pt x="136" y="516"/>
                  </a:lnTo>
                  <a:cubicBezTo>
                    <a:pt x="190" y="407"/>
                    <a:pt x="245" y="326"/>
                    <a:pt x="299" y="217"/>
                  </a:cubicBezTo>
                  <a:lnTo>
                    <a:pt x="299" y="163"/>
                  </a:lnTo>
                  <a:lnTo>
                    <a:pt x="326" y="82"/>
                  </a:lnTo>
                  <a:cubicBezTo>
                    <a:pt x="326" y="55"/>
                    <a:pt x="326" y="27"/>
                    <a:pt x="299" y="0"/>
                  </a:cubicBezTo>
                  <a:cubicBezTo>
                    <a:pt x="272" y="0"/>
                    <a:pt x="245" y="0"/>
                    <a:pt x="217" y="27"/>
                  </a:cubicBezTo>
                  <a:cubicBezTo>
                    <a:pt x="217" y="55"/>
                    <a:pt x="190" y="82"/>
                    <a:pt x="163" y="109"/>
                  </a:cubicBezTo>
                  <a:lnTo>
                    <a:pt x="136" y="136"/>
                  </a:lnTo>
                  <a:cubicBezTo>
                    <a:pt x="82" y="244"/>
                    <a:pt x="55" y="353"/>
                    <a:pt x="0" y="461"/>
                  </a:cubicBezTo>
                  <a:cubicBezTo>
                    <a:pt x="0" y="461"/>
                    <a:pt x="0" y="461"/>
                    <a:pt x="0" y="489"/>
                  </a:cubicBezTo>
                  <a:lnTo>
                    <a:pt x="0" y="489"/>
                  </a:lnTo>
                  <a:cubicBezTo>
                    <a:pt x="28" y="516"/>
                    <a:pt x="0" y="489"/>
                    <a:pt x="28" y="516"/>
                  </a:cubicBezTo>
                  <a:cubicBezTo>
                    <a:pt x="82" y="570"/>
                    <a:pt x="28" y="516"/>
                    <a:pt x="28" y="51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3" name="Google Shape;2143;p28"/>
            <p:cNvSpPr/>
            <p:nvPr/>
          </p:nvSpPr>
          <p:spPr>
            <a:xfrm>
              <a:off x="3085277" y="220306"/>
              <a:ext cx="57087" cy="28591"/>
            </a:xfrm>
            <a:custGeom>
              <a:avLst/>
              <a:gdLst/>
              <a:ahLst/>
              <a:cxnLst/>
              <a:rect l="l" t="t" r="r" b="b"/>
              <a:pathLst>
                <a:path w="597" h="299" extrusionOk="0">
                  <a:moveTo>
                    <a:pt x="597" y="245"/>
                  </a:moveTo>
                  <a:cubicBezTo>
                    <a:pt x="597" y="190"/>
                    <a:pt x="597" y="190"/>
                    <a:pt x="570" y="163"/>
                  </a:cubicBezTo>
                  <a:cubicBezTo>
                    <a:pt x="570" y="163"/>
                    <a:pt x="543" y="136"/>
                    <a:pt x="515" y="136"/>
                  </a:cubicBezTo>
                  <a:lnTo>
                    <a:pt x="407" y="82"/>
                  </a:lnTo>
                  <a:cubicBezTo>
                    <a:pt x="326" y="55"/>
                    <a:pt x="271" y="28"/>
                    <a:pt x="217" y="28"/>
                  </a:cubicBezTo>
                  <a:lnTo>
                    <a:pt x="81" y="0"/>
                  </a:lnTo>
                  <a:cubicBezTo>
                    <a:pt x="54" y="0"/>
                    <a:pt x="27" y="0"/>
                    <a:pt x="27" y="28"/>
                  </a:cubicBezTo>
                  <a:cubicBezTo>
                    <a:pt x="0" y="55"/>
                    <a:pt x="27" y="82"/>
                    <a:pt x="54" y="82"/>
                  </a:cubicBezTo>
                  <a:cubicBezTo>
                    <a:pt x="81" y="109"/>
                    <a:pt x="109" y="136"/>
                    <a:pt x="136" y="163"/>
                  </a:cubicBezTo>
                  <a:lnTo>
                    <a:pt x="244" y="217"/>
                  </a:lnTo>
                  <a:cubicBezTo>
                    <a:pt x="298" y="217"/>
                    <a:pt x="353" y="245"/>
                    <a:pt x="407" y="272"/>
                  </a:cubicBezTo>
                  <a:cubicBezTo>
                    <a:pt x="434" y="272"/>
                    <a:pt x="488" y="272"/>
                    <a:pt x="515" y="299"/>
                  </a:cubicBezTo>
                  <a:lnTo>
                    <a:pt x="515" y="299"/>
                  </a:lnTo>
                  <a:cubicBezTo>
                    <a:pt x="570" y="272"/>
                    <a:pt x="543" y="272"/>
                    <a:pt x="570" y="245"/>
                  </a:cubicBezTo>
                  <a:lnTo>
                    <a:pt x="570" y="245"/>
                  </a:lnTo>
                  <a:cubicBezTo>
                    <a:pt x="570" y="245"/>
                    <a:pt x="597" y="245"/>
                    <a:pt x="597" y="24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4" name="Google Shape;2144;p28"/>
            <p:cNvSpPr/>
            <p:nvPr/>
          </p:nvSpPr>
          <p:spPr>
            <a:xfrm>
              <a:off x="3035935" y="126883"/>
              <a:ext cx="26009" cy="46855"/>
            </a:xfrm>
            <a:custGeom>
              <a:avLst/>
              <a:gdLst/>
              <a:ahLst/>
              <a:cxnLst/>
              <a:rect l="l" t="t" r="r" b="b"/>
              <a:pathLst>
                <a:path w="272" h="490" extrusionOk="0">
                  <a:moveTo>
                    <a:pt x="1" y="489"/>
                  </a:moveTo>
                  <a:cubicBezTo>
                    <a:pt x="28" y="489"/>
                    <a:pt x="55" y="462"/>
                    <a:pt x="82" y="462"/>
                  </a:cubicBezTo>
                  <a:cubicBezTo>
                    <a:pt x="109" y="408"/>
                    <a:pt x="136" y="381"/>
                    <a:pt x="163" y="354"/>
                  </a:cubicBezTo>
                  <a:cubicBezTo>
                    <a:pt x="191" y="299"/>
                    <a:pt x="218" y="245"/>
                    <a:pt x="245" y="191"/>
                  </a:cubicBezTo>
                  <a:cubicBezTo>
                    <a:pt x="245" y="137"/>
                    <a:pt x="272" y="109"/>
                    <a:pt x="272" y="82"/>
                  </a:cubicBezTo>
                  <a:cubicBezTo>
                    <a:pt x="272" y="55"/>
                    <a:pt x="272" y="28"/>
                    <a:pt x="272" y="28"/>
                  </a:cubicBezTo>
                  <a:cubicBezTo>
                    <a:pt x="245" y="1"/>
                    <a:pt x="218" y="1"/>
                    <a:pt x="218" y="28"/>
                  </a:cubicBezTo>
                  <a:lnTo>
                    <a:pt x="163" y="82"/>
                  </a:lnTo>
                  <a:lnTo>
                    <a:pt x="136" y="137"/>
                  </a:lnTo>
                  <a:cubicBezTo>
                    <a:pt x="109" y="191"/>
                    <a:pt x="55" y="272"/>
                    <a:pt x="28" y="326"/>
                  </a:cubicBezTo>
                  <a:cubicBezTo>
                    <a:pt x="28" y="354"/>
                    <a:pt x="1" y="381"/>
                    <a:pt x="1" y="408"/>
                  </a:cubicBezTo>
                  <a:cubicBezTo>
                    <a:pt x="1" y="435"/>
                    <a:pt x="1" y="462"/>
                    <a:pt x="1" y="489"/>
                  </a:cubicBezTo>
                  <a:lnTo>
                    <a:pt x="1" y="48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5" name="Google Shape;2145;p28"/>
            <p:cNvSpPr/>
            <p:nvPr/>
          </p:nvSpPr>
          <p:spPr>
            <a:xfrm>
              <a:off x="3113772" y="67310"/>
              <a:ext cx="44178" cy="31173"/>
            </a:xfrm>
            <a:custGeom>
              <a:avLst/>
              <a:gdLst/>
              <a:ahLst/>
              <a:cxnLst/>
              <a:rect l="l" t="t" r="r" b="b"/>
              <a:pathLst>
                <a:path w="462" h="326" extrusionOk="0">
                  <a:moveTo>
                    <a:pt x="461" y="326"/>
                  </a:moveTo>
                  <a:cubicBezTo>
                    <a:pt x="461" y="298"/>
                    <a:pt x="461" y="298"/>
                    <a:pt x="461" y="298"/>
                  </a:cubicBezTo>
                  <a:cubicBezTo>
                    <a:pt x="434" y="271"/>
                    <a:pt x="434" y="244"/>
                    <a:pt x="434" y="217"/>
                  </a:cubicBezTo>
                  <a:cubicBezTo>
                    <a:pt x="407" y="217"/>
                    <a:pt x="407" y="190"/>
                    <a:pt x="380" y="190"/>
                  </a:cubicBezTo>
                  <a:cubicBezTo>
                    <a:pt x="326" y="136"/>
                    <a:pt x="245" y="82"/>
                    <a:pt x="190" y="54"/>
                  </a:cubicBezTo>
                  <a:cubicBezTo>
                    <a:pt x="136" y="27"/>
                    <a:pt x="109" y="27"/>
                    <a:pt x="82" y="0"/>
                  </a:cubicBezTo>
                  <a:cubicBezTo>
                    <a:pt x="55" y="0"/>
                    <a:pt x="28" y="0"/>
                    <a:pt x="0" y="27"/>
                  </a:cubicBezTo>
                  <a:cubicBezTo>
                    <a:pt x="0" y="54"/>
                    <a:pt x="0" y="82"/>
                    <a:pt x="28" y="109"/>
                  </a:cubicBezTo>
                  <a:lnTo>
                    <a:pt x="136" y="163"/>
                  </a:lnTo>
                  <a:lnTo>
                    <a:pt x="245" y="244"/>
                  </a:lnTo>
                  <a:cubicBezTo>
                    <a:pt x="272" y="271"/>
                    <a:pt x="299" y="298"/>
                    <a:pt x="353" y="326"/>
                  </a:cubicBezTo>
                  <a:cubicBezTo>
                    <a:pt x="380" y="326"/>
                    <a:pt x="407" y="326"/>
                    <a:pt x="434" y="326"/>
                  </a:cubicBezTo>
                  <a:lnTo>
                    <a:pt x="461" y="326"/>
                  </a:lnTo>
                  <a:lnTo>
                    <a:pt x="461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6" name="Google Shape;2146;p28"/>
            <p:cNvSpPr/>
            <p:nvPr/>
          </p:nvSpPr>
          <p:spPr>
            <a:xfrm>
              <a:off x="3378360" y="7642"/>
              <a:ext cx="33755" cy="59764"/>
            </a:xfrm>
            <a:custGeom>
              <a:avLst/>
              <a:gdLst/>
              <a:ahLst/>
              <a:cxnLst/>
              <a:rect l="l" t="t" r="r" b="b"/>
              <a:pathLst>
                <a:path w="353" h="625" extrusionOk="0">
                  <a:moveTo>
                    <a:pt x="109" y="597"/>
                  </a:moveTo>
                  <a:lnTo>
                    <a:pt x="109" y="597"/>
                  </a:lnTo>
                  <a:cubicBezTo>
                    <a:pt x="136" y="597"/>
                    <a:pt x="109" y="597"/>
                    <a:pt x="109" y="570"/>
                  </a:cubicBezTo>
                  <a:cubicBezTo>
                    <a:pt x="190" y="489"/>
                    <a:pt x="217" y="380"/>
                    <a:pt x="271" y="299"/>
                  </a:cubicBezTo>
                  <a:cubicBezTo>
                    <a:pt x="298" y="272"/>
                    <a:pt x="298" y="244"/>
                    <a:pt x="326" y="190"/>
                  </a:cubicBezTo>
                  <a:cubicBezTo>
                    <a:pt x="326" y="163"/>
                    <a:pt x="353" y="136"/>
                    <a:pt x="353" y="82"/>
                  </a:cubicBezTo>
                  <a:cubicBezTo>
                    <a:pt x="353" y="55"/>
                    <a:pt x="353" y="27"/>
                    <a:pt x="326" y="27"/>
                  </a:cubicBezTo>
                  <a:cubicBezTo>
                    <a:pt x="298" y="0"/>
                    <a:pt x="271" y="27"/>
                    <a:pt x="271" y="55"/>
                  </a:cubicBezTo>
                  <a:lnTo>
                    <a:pt x="190" y="136"/>
                  </a:lnTo>
                  <a:lnTo>
                    <a:pt x="163" y="190"/>
                  </a:lnTo>
                  <a:cubicBezTo>
                    <a:pt x="109" y="299"/>
                    <a:pt x="81" y="407"/>
                    <a:pt x="27" y="516"/>
                  </a:cubicBezTo>
                  <a:cubicBezTo>
                    <a:pt x="27" y="516"/>
                    <a:pt x="27" y="516"/>
                    <a:pt x="27" y="543"/>
                  </a:cubicBezTo>
                  <a:lnTo>
                    <a:pt x="27" y="543"/>
                  </a:lnTo>
                  <a:cubicBezTo>
                    <a:pt x="0" y="543"/>
                    <a:pt x="0" y="570"/>
                    <a:pt x="27" y="597"/>
                  </a:cubicBezTo>
                  <a:cubicBezTo>
                    <a:pt x="27" y="624"/>
                    <a:pt x="109" y="624"/>
                    <a:pt x="109" y="5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7" name="Google Shape;2147;p28"/>
            <p:cNvSpPr/>
            <p:nvPr/>
          </p:nvSpPr>
          <p:spPr>
            <a:xfrm>
              <a:off x="3259023" y="33556"/>
              <a:ext cx="64928" cy="31173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678" y="245"/>
                  </a:moveTo>
                  <a:lnTo>
                    <a:pt x="678" y="245"/>
                  </a:lnTo>
                  <a:cubicBezTo>
                    <a:pt x="678" y="190"/>
                    <a:pt x="678" y="190"/>
                    <a:pt x="651" y="163"/>
                  </a:cubicBezTo>
                  <a:lnTo>
                    <a:pt x="651" y="163"/>
                  </a:lnTo>
                  <a:cubicBezTo>
                    <a:pt x="543" y="109"/>
                    <a:pt x="434" y="82"/>
                    <a:pt x="299" y="55"/>
                  </a:cubicBezTo>
                  <a:lnTo>
                    <a:pt x="244" y="28"/>
                  </a:lnTo>
                  <a:cubicBezTo>
                    <a:pt x="163" y="1"/>
                    <a:pt x="109" y="1"/>
                    <a:pt x="55" y="1"/>
                  </a:cubicBezTo>
                  <a:cubicBezTo>
                    <a:pt x="27" y="1"/>
                    <a:pt x="0" y="1"/>
                    <a:pt x="0" y="28"/>
                  </a:cubicBezTo>
                  <a:cubicBezTo>
                    <a:pt x="0" y="55"/>
                    <a:pt x="0" y="82"/>
                    <a:pt x="27" y="82"/>
                  </a:cubicBezTo>
                  <a:lnTo>
                    <a:pt x="190" y="163"/>
                  </a:lnTo>
                  <a:lnTo>
                    <a:pt x="244" y="190"/>
                  </a:lnTo>
                  <a:cubicBezTo>
                    <a:pt x="353" y="245"/>
                    <a:pt x="489" y="272"/>
                    <a:pt x="597" y="326"/>
                  </a:cubicBezTo>
                  <a:lnTo>
                    <a:pt x="597" y="326"/>
                  </a:lnTo>
                  <a:cubicBezTo>
                    <a:pt x="624" y="326"/>
                    <a:pt x="624" y="299"/>
                    <a:pt x="651" y="272"/>
                  </a:cubicBezTo>
                  <a:lnTo>
                    <a:pt x="678" y="272"/>
                  </a:lnTo>
                  <a:lnTo>
                    <a:pt x="678" y="27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8" name="Google Shape;2148;p28"/>
            <p:cNvSpPr/>
            <p:nvPr/>
          </p:nvSpPr>
          <p:spPr>
            <a:xfrm>
              <a:off x="3458682" y="-41699"/>
              <a:ext cx="59764" cy="18264"/>
            </a:xfrm>
            <a:custGeom>
              <a:avLst/>
              <a:gdLst/>
              <a:ahLst/>
              <a:cxnLst/>
              <a:rect l="l" t="t" r="r" b="b"/>
              <a:pathLst>
                <a:path w="625" h="191" extrusionOk="0">
                  <a:moveTo>
                    <a:pt x="598" y="109"/>
                  </a:moveTo>
                  <a:lnTo>
                    <a:pt x="598" y="109"/>
                  </a:lnTo>
                  <a:lnTo>
                    <a:pt x="598" y="82"/>
                  </a:lnTo>
                  <a:lnTo>
                    <a:pt x="570" y="55"/>
                  </a:lnTo>
                  <a:lnTo>
                    <a:pt x="570" y="55"/>
                  </a:lnTo>
                  <a:cubicBezTo>
                    <a:pt x="570" y="55"/>
                    <a:pt x="543" y="55"/>
                    <a:pt x="543" y="55"/>
                  </a:cubicBezTo>
                  <a:lnTo>
                    <a:pt x="272" y="1"/>
                  </a:lnTo>
                  <a:cubicBezTo>
                    <a:pt x="245" y="1"/>
                    <a:pt x="191" y="1"/>
                    <a:pt x="164" y="1"/>
                  </a:cubicBezTo>
                  <a:cubicBezTo>
                    <a:pt x="136" y="1"/>
                    <a:pt x="82" y="1"/>
                    <a:pt x="55" y="1"/>
                  </a:cubicBezTo>
                  <a:cubicBezTo>
                    <a:pt x="28" y="1"/>
                    <a:pt x="28" y="1"/>
                    <a:pt x="1" y="28"/>
                  </a:cubicBezTo>
                  <a:cubicBezTo>
                    <a:pt x="1" y="55"/>
                    <a:pt x="28" y="55"/>
                    <a:pt x="55" y="82"/>
                  </a:cubicBezTo>
                  <a:cubicBezTo>
                    <a:pt x="82" y="82"/>
                    <a:pt x="109" y="109"/>
                    <a:pt x="136" y="109"/>
                  </a:cubicBezTo>
                  <a:cubicBezTo>
                    <a:pt x="164" y="137"/>
                    <a:pt x="218" y="137"/>
                    <a:pt x="245" y="137"/>
                  </a:cubicBezTo>
                  <a:lnTo>
                    <a:pt x="516" y="191"/>
                  </a:lnTo>
                  <a:lnTo>
                    <a:pt x="570" y="191"/>
                  </a:lnTo>
                  <a:lnTo>
                    <a:pt x="570" y="191"/>
                  </a:lnTo>
                  <a:lnTo>
                    <a:pt x="570" y="191"/>
                  </a:lnTo>
                  <a:cubicBezTo>
                    <a:pt x="598" y="191"/>
                    <a:pt x="625" y="164"/>
                    <a:pt x="625" y="164"/>
                  </a:cubicBezTo>
                  <a:lnTo>
                    <a:pt x="625" y="1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49" name="Google Shape;2149;p28"/>
            <p:cNvSpPr/>
            <p:nvPr/>
          </p:nvSpPr>
          <p:spPr>
            <a:xfrm>
              <a:off x="3323855" y="-49445"/>
              <a:ext cx="28591" cy="18264"/>
            </a:xfrm>
            <a:custGeom>
              <a:avLst/>
              <a:gdLst/>
              <a:ahLst/>
              <a:cxnLst/>
              <a:rect l="l" t="t" r="r" b="b"/>
              <a:pathLst>
                <a:path w="299" h="191" extrusionOk="0">
                  <a:moveTo>
                    <a:pt x="272" y="163"/>
                  </a:moveTo>
                  <a:cubicBezTo>
                    <a:pt x="272" y="109"/>
                    <a:pt x="299" y="136"/>
                    <a:pt x="272" y="109"/>
                  </a:cubicBezTo>
                  <a:cubicBezTo>
                    <a:pt x="245" y="55"/>
                    <a:pt x="272" y="109"/>
                    <a:pt x="272" y="82"/>
                  </a:cubicBezTo>
                  <a:cubicBezTo>
                    <a:pt x="217" y="55"/>
                    <a:pt x="190" y="28"/>
                    <a:pt x="136" y="1"/>
                  </a:cubicBezTo>
                  <a:cubicBezTo>
                    <a:pt x="109" y="1"/>
                    <a:pt x="82" y="1"/>
                    <a:pt x="55" y="1"/>
                  </a:cubicBezTo>
                  <a:cubicBezTo>
                    <a:pt x="55" y="1"/>
                    <a:pt x="28" y="1"/>
                    <a:pt x="28" y="28"/>
                  </a:cubicBezTo>
                  <a:cubicBezTo>
                    <a:pt x="0" y="55"/>
                    <a:pt x="28" y="55"/>
                    <a:pt x="28" y="82"/>
                  </a:cubicBezTo>
                  <a:cubicBezTo>
                    <a:pt x="55" y="82"/>
                    <a:pt x="55" y="109"/>
                    <a:pt x="82" y="109"/>
                  </a:cubicBezTo>
                  <a:cubicBezTo>
                    <a:pt x="109" y="136"/>
                    <a:pt x="136" y="163"/>
                    <a:pt x="190" y="190"/>
                  </a:cubicBezTo>
                  <a:cubicBezTo>
                    <a:pt x="245" y="190"/>
                    <a:pt x="217" y="190"/>
                    <a:pt x="245" y="163"/>
                  </a:cubicBezTo>
                  <a:lnTo>
                    <a:pt x="245" y="163"/>
                  </a:lnTo>
                  <a:cubicBezTo>
                    <a:pt x="245" y="163"/>
                    <a:pt x="272" y="163"/>
                    <a:pt x="272" y="16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0" name="Google Shape;2150;p28"/>
            <p:cNvSpPr/>
            <p:nvPr/>
          </p:nvSpPr>
          <p:spPr>
            <a:xfrm>
              <a:off x="3495019" y="20551"/>
              <a:ext cx="13100" cy="18264"/>
            </a:xfrm>
            <a:custGeom>
              <a:avLst/>
              <a:gdLst/>
              <a:ahLst/>
              <a:cxnLst/>
              <a:rect l="l" t="t" r="r" b="b"/>
              <a:pathLst>
                <a:path w="137" h="191" extrusionOk="0">
                  <a:moveTo>
                    <a:pt x="1" y="191"/>
                  </a:moveTo>
                  <a:lnTo>
                    <a:pt x="28" y="191"/>
                  </a:lnTo>
                  <a:lnTo>
                    <a:pt x="28" y="191"/>
                  </a:lnTo>
                  <a:cubicBezTo>
                    <a:pt x="82" y="164"/>
                    <a:pt x="109" y="109"/>
                    <a:pt x="136" y="55"/>
                  </a:cubicBezTo>
                  <a:cubicBezTo>
                    <a:pt x="136" y="55"/>
                    <a:pt x="136" y="28"/>
                    <a:pt x="136" y="28"/>
                  </a:cubicBezTo>
                  <a:cubicBezTo>
                    <a:pt x="136" y="1"/>
                    <a:pt x="109" y="1"/>
                    <a:pt x="82" y="28"/>
                  </a:cubicBezTo>
                  <a:cubicBezTo>
                    <a:pt x="55" y="55"/>
                    <a:pt x="1" y="109"/>
                    <a:pt x="1" y="137"/>
                  </a:cubicBezTo>
                  <a:cubicBezTo>
                    <a:pt x="1" y="137"/>
                    <a:pt x="1" y="164"/>
                    <a:pt x="1" y="164"/>
                  </a:cubicBezTo>
                  <a:lnTo>
                    <a:pt x="1" y="191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1" name="Google Shape;2151;p28"/>
            <p:cNvSpPr/>
            <p:nvPr/>
          </p:nvSpPr>
          <p:spPr>
            <a:xfrm>
              <a:off x="3365355" y="-171364"/>
              <a:ext cx="18264" cy="49437"/>
            </a:xfrm>
            <a:custGeom>
              <a:avLst/>
              <a:gdLst/>
              <a:ahLst/>
              <a:cxnLst/>
              <a:rect l="l" t="t" r="r" b="b"/>
              <a:pathLst>
                <a:path w="191" h="517" extrusionOk="0">
                  <a:moveTo>
                    <a:pt x="55" y="489"/>
                  </a:moveTo>
                  <a:lnTo>
                    <a:pt x="55" y="489"/>
                  </a:lnTo>
                  <a:lnTo>
                    <a:pt x="55" y="489"/>
                  </a:lnTo>
                  <a:lnTo>
                    <a:pt x="82" y="489"/>
                  </a:lnTo>
                  <a:cubicBezTo>
                    <a:pt x="109" y="489"/>
                    <a:pt x="82" y="489"/>
                    <a:pt x="82" y="489"/>
                  </a:cubicBezTo>
                  <a:cubicBezTo>
                    <a:pt x="109" y="435"/>
                    <a:pt x="136" y="353"/>
                    <a:pt x="163" y="299"/>
                  </a:cubicBezTo>
                  <a:cubicBezTo>
                    <a:pt x="163" y="245"/>
                    <a:pt x="163" y="218"/>
                    <a:pt x="190" y="163"/>
                  </a:cubicBezTo>
                  <a:cubicBezTo>
                    <a:pt x="190" y="136"/>
                    <a:pt x="190" y="82"/>
                    <a:pt x="190" y="55"/>
                  </a:cubicBezTo>
                  <a:cubicBezTo>
                    <a:pt x="190" y="28"/>
                    <a:pt x="163" y="1"/>
                    <a:pt x="163" y="1"/>
                  </a:cubicBezTo>
                  <a:cubicBezTo>
                    <a:pt x="136" y="1"/>
                    <a:pt x="109" y="28"/>
                    <a:pt x="109" y="28"/>
                  </a:cubicBezTo>
                  <a:cubicBezTo>
                    <a:pt x="109" y="82"/>
                    <a:pt x="82" y="109"/>
                    <a:pt x="82" y="163"/>
                  </a:cubicBezTo>
                  <a:cubicBezTo>
                    <a:pt x="28" y="245"/>
                    <a:pt x="0" y="353"/>
                    <a:pt x="0" y="435"/>
                  </a:cubicBezTo>
                  <a:cubicBezTo>
                    <a:pt x="0" y="462"/>
                    <a:pt x="0" y="462"/>
                    <a:pt x="0" y="462"/>
                  </a:cubicBezTo>
                  <a:lnTo>
                    <a:pt x="0" y="489"/>
                  </a:lnTo>
                  <a:cubicBezTo>
                    <a:pt x="0" y="516"/>
                    <a:pt x="55" y="489"/>
                    <a:pt x="55" y="48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2" name="Google Shape;2152;p28"/>
            <p:cNvSpPr/>
            <p:nvPr/>
          </p:nvSpPr>
          <p:spPr>
            <a:xfrm>
              <a:off x="3176022" y="-90945"/>
              <a:ext cx="59764" cy="26009"/>
            </a:xfrm>
            <a:custGeom>
              <a:avLst/>
              <a:gdLst/>
              <a:ahLst/>
              <a:cxnLst/>
              <a:rect l="l" t="t" r="r" b="b"/>
              <a:pathLst>
                <a:path w="625" h="272" extrusionOk="0">
                  <a:moveTo>
                    <a:pt x="570" y="190"/>
                  </a:moveTo>
                  <a:lnTo>
                    <a:pt x="570" y="136"/>
                  </a:lnTo>
                  <a:cubicBezTo>
                    <a:pt x="516" y="109"/>
                    <a:pt x="461" y="82"/>
                    <a:pt x="407" y="82"/>
                  </a:cubicBezTo>
                  <a:cubicBezTo>
                    <a:pt x="353" y="55"/>
                    <a:pt x="326" y="55"/>
                    <a:pt x="272" y="28"/>
                  </a:cubicBezTo>
                  <a:cubicBezTo>
                    <a:pt x="217" y="28"/>
                    <a:pt x="163" y="1"/>
                    <a:pt x="82" y="1"/>
                  </a:cubicBezTo>
                  <a:cubicBezTo>
                    <a:pt x="27" y="1"/>
                    <a:pt x="0" y="55"/>
                    <a:pt x="55" y="82"/>
                  </a:cubicBezTo>
                  <a:cubicBezTo>
                    <a:pt x="109" y="109"/>
                    <a:pt x="163" y="136"/>
                    <a:pt x="217" y="163"/>
                  </a:cubicBezTo>
                  <a:cubicBezTo>
                    <a:pt x="272" y="190"/>
                    <a:pt x="353" y="218"/>
                    <a:pt x="407" y="245"/>
                  </a:cubicBezTo>
                  <a:cubicBezTo>
                    <a:pt x="434" y="245"/>
                    <a:pt x="489" y="245"/>
                    <a:pt x="516" y="272"/>
                  </a:cubicBezTo>
                  <a:lnTo>
                    <a:pt x="543" y="272"/>
                  </a:lnTo>
                  <a:cubicBezTo>
                    <a:pt x="570" y="272"/>
                    <a:pt x="543" y="272"/>
                    <a:pt x="570" y="245"/>
                  </a:cubicBezTo>
                  <a:cubicBezTo>
                    <a:pt x="570" y="245"/>
                    <a:pt x="597" y="245"/>
                    <a:pt x="597" y="245"/>
                  </a:cubicBezTo>
                  <a:cubicBezTo>
                    <a:pt x="624" y="218"/>
                    <a:pt x="597" y="163"/>
                    <a:pt x="570" y="19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3" name="Google Shape;2153;p28"/>
            <p:cNvSpPr/>
            <p:nvPr/>
          </p:nvSpPr>
          <p:spPr>
            <a:xfrm>
              <a:off x="3054104" y="-54608"/>
              <a:ext cx="18264" cy="39014"/>
            </a:xfrm>
            <a:custGeom>
              <a:avLst/>
              <a:gdLst/>
              <a:ahLst/>
              <a:cxnLst/>
              <a:rect l="l" t="t" r="r" b="b"/>
              <a:pathLst>
                <a:path w="191" h="408" extrusionOk="0">
                  <a:moveTo>
                    <a:pt x="28" y="407"/>
                  </a:moveTo>
                  <a:cubicBezTo>
                    <a:pt x="55" y="380"/>
                    <a:pt x="82" y="353"/>
                    <a:pt x="109" y="353"/>
                  </a:cubicBezTo>
                  <a:lnTo>
                    <a:pt x="136" y="326"/>
                  </a:lnTo>
                  <a:cubicBezTo>
                    <a:pt x="136" y="299"/>
                    <a:pt x="136" y="272"/>
                    <a:pt x="163" y="244"/>
                  </a:cubicBezTo>
                  <a:lnTo>
                    <a:pt x="190" y="136"/>
                  </a:lnTo>
                  <a:lnTo>
                    <a:pt x="190" y="109"/>
                  </a:lnTo>
                  <a:cubicBezTo>
                    <a:pt x="190" y="82"/>
                    <a:pt x="190" y="82"/>
                    <a:pt x="190" y="55"/>
                  </a:cubicBezTo>
                  <a:cubicBezTo>
                    <a:pt x="190" y="27"/>
                    <a:pt x="163" y="0"/>
                    <a:pt x="136" y="0"/>
                  </a:cubicBezTo>
                  <a:cubicBezTo>
                    <a:pt x="136" y="0"/>
                    <a:pt x="109" y="0"/>
                    <a:pt x="109" y="27"/>
                  </a:cubicBezTo>
                  <a:lnTo>
                    <a:pt x="55" y="82"/>
                  </a:lnTo>
                  <a:cubicBezTo>
                    <a:pt x="55" y="82"/>
                    <a:pt x="55" y="82"/>
                    <a:pt x="55" y="109"/>
                  </a:cubicBezTo>
                  <a:cubicBezTo>
                    <a:pt x="55" y="136"/>
                    <a:pt x="28" y="163"/>
                    <a:pt x="28" y="190"/>
                  </a:cubicBezTo>
                  <a:cubicBezTo>
                    <a:pt x="1" y="217"/>
                    <a:pt x="1" y="244"/>
                    <a:pt x="1" y="272"/>
                  </a:cubicBezTo>
                  <a:cubicBezTo>
                    <a:pt x="1" y="272"/>
                    <a:pt x="1" y="272"/>
                    <a:pt x="1" y="299"/>
                  </a:cubicBezTo>
                  <a:cubicBezTo>
                    <a:pt x="1" y="326"/>
                    <a:pt x="1" y="353"/>
                    <a:pt x="28" y="380"/>
                  </a:cubicBezTo>
                  <a:lnTo>
                    <a:pt x="28" y="38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4" name="Google Shape;2154;p28"/>
            <p:cNvSpPr/>
            <p:nvPr/>
          </p:nvSpPr>
          <p:spPr>
            <a:xfrm>
              <a:off x="2984108" y="23228"/>
              <a:ext cx="70091" cy="33755"/>
            </a:xfrm>
            <a:custGeom>
              <a:avLst/>
              <a:gdLst/>
              <a:ahLst/>
              <a:cxnLst/>
              <a:rect l="l" t="t" r="r" b="b"/>
              <a:pathLst>
                <a:path w="733" h="353" extrusionOk="0">
                  <a:moveTo>
                    <a:pt x="733" y="326"/>
                  </a:moveTo>
                  <a:cubicBezTo>
                    <a:pt x="705" y="298"/>
                    <a:pt x="705" y="271"/>
                    <a:pt x="678" y="244"/>
                  </a:cubicBezTo>
                  <a:cubicBezTo>
                    <a:pt x="651" y="244"/>
                    <a:pt x="651" y="217"/>
                    <a:pt x="651" y="217"/>
                  </a:cubicBezTo>
                  <a:cubicBezTo>
                    <a:pt x="570" y="190"/>
                    <a:pt x="488" y="163"/>
                    <a:pt x="434" y="136"/>
                  </a:cubicBezTo>
                  <a:cubicBezTo>
                    <a:pt x="353" y="81"/>
                    <a:pt x="299" y="54"/>
                    <a:pt x="217" y="27"/>
                  </a:cubicBezTo>
                  <a:lnTo>
                    <a:pt x="190" y="27"/>
                  </a:lnTo>
                  <a:cubicBezTo>
                    <a:pt x="163" y="27"/>
                    <a:pt x="136" y="27"/>
                    <a:pt x="109" y="27"/>
                  </a:cubicBezTo>
                  <a:cubicBezTo>
                    <a:pt x="27" y="0"/>
                    <a:pt x="0" y="109"/>
                    <a:pt x="54" y="136"/>
                  </a:cubicBezTo>
                  <a:cubicBezTo>
                    <a:pt x="82" y="163"/>
                    <a:pt x="109" y="190"/>
                    <a:pt x="136" y="190"/>
                  </a:cubicBezTo>
                  <a:cubicBezTo>
                    <a:pt x="217" y="244"/>
                    <a:pt x="271" y="271"/>
                    <a:pt x="353" y="271"/>
                  </a:cubicBezTo>
                  <a:lnTo>
                    <a:pt x="488" y="326"/>
                  </a:lnTo>
                  <a:cubicBezTo>
                    <a:pt x="543" y="353"/>
                    <a:pt x="570" y="353"/>
                    <a:pt x="624" y="353"/>
                  </a:cubicBezTo>
                  <a:cubicBezTo>
                    <a:pt x="651" y="353"/>
                    <a:pt x="678" y="353"/>
                    <a:pt x="705" y="326"/>
                  </a:cubicBezTo>
                  <a:lnTo>
                    <a:pt x="705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5" name="Google Shape;2155;p28"/>
            <p:cNvSpPr/>
            <p:nvPr/>
          </p:nvSpPr>
          <p:spPr>
            <a:xfrm>
              <a:off x="2888103" y="54306"/>
              <a:ext cx="20846" cy="59764"/>
            </a:xfrm>
            <a:custGeom>
              <a:avLst/>
              <a:gdLst/>
              <a:ahLst/>
              <a:cxnLst/>
              <a:rect l="l" t="t" r="r" b="b"/>
              <a:pathLst>
                <a:path w="218" h="625" extrusionOk="0">
                  <a:moveTo>
                    <a:pt x="28" y="624"/>
                  </a:moveTo>
                  <a:cubicBezTo>
                    <a:pt x="55" y="597"/>
                    <a:pt x="82" y="624"/>
                    <a:pt x="82" y="597"/>
                  </a:cubicBezTo>
                  <a:cubicBezTo>
                    <a:pt x="109" y="570"/>
                    <a:pt x="82" y="543"/>
                    <a:pt x="109" y="543"/>
                  </a:cubicBezTo>
                  <a:cubicBezTo>
                    <a:pt x="136" y="434"/>
                    <a:pt x="163" y="326"/>
                    <a:pt x="190" y="245"/>
                  </a:cubicBezTo>
                  <a:lnTo>
                    <a:pt x="190" y="190"/>
                  </a:lnTo>
                  <a:lnTo>
                    <a:pt x="190" y="109"/>
                  </a:lnTo>
                  <a:cubicBezTo>
                    <a:pt x="218" y="28"/>
                    <a:pt x="82" y="1"/>
                    <a:pt x="82" y="82"/>
                  </a:cubicBezTo>
                  <a:cubicBezTo>
                    <a:pt x="55" y="109"/>
                    <a:pt x="55" y="136"/>
                    <a:pt x="55" y="163"/>
                  </a:cubicBezTo>
                  <a:cubicBezTo>
                    <a:pt x="55" y="163"/>
                    <a:pt x="55" y="190"/>
                    <a:pt x="55" y="218"/>
                  </a:cubicBezTo>
                  <a:cubicBezTo>
                    <a:pt x="28" y="299"/>
                    <a:pt x="28" y="407"/>
                    <a:pt x="1" y="516"/>
                  </a:cubicBezTo>
                  <a:cubicBezTo>
                    <a:pt x="1" y="516"/>
                    <a:pt x="1" y="543"/>
                    <a:pt x="1" y="570"/>
                  </a:cubicBezTo>
                  <a:cubicBezTo>
                    <a:pt x="1" y="597"/>
                    <a:pt x="1" y="597"/>
                    <a:pt x="28" y="624"/>
                  </a:cubicBezTo>
                  <a:lnTo>
                    <a:pt x="28" y="62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6" name="Google Shape;2156;p28"/>
            <p:cNvSpPr/>
            <p:nvPr/>
          </p:nvSpPr>
          <p:spPr>
            <a:xfrm>
              <a:off x="2836276" y="-93527"/>
              <a:ext cx="67509" cy="31173"/>
            </a:xfrm>
            <a:custGeom>
              <a:avLst/>
              <a:gdLst/>
              <a:ahLst/>
              <a:cxnLst/>
              <a:rect l="l" t="t" r="r" b="b"/>
              <a:pathLst>
                <a:path w="706" h="326" extrusionOk="0">
                  <a:moveTo>
                    <a:pt x="705" y="299"/>
                  </a:moveTo>
                  <a:lnTo>
                    <a:pt x="705" y="272"/>
                  </a:lnTo>
                  <a:lnTo>
                    <a:pt x="705" y="245"/>
                  </a:lnTo>
                  <a:cubicBezTo>
                    <a:pt x="705" y="245"/>
                    <a:pt x="651" y="217"/>
                    <a:pt x="597" y="190"/>
                  </a:cubicBezTo>
                  <a:cubicBezTo>
                    <a:pt x="515" y="136"/>
                    <a:pt x="407" y="109"/>
                    <a:pt x="298" y="82"/>
                  </a:cubicBezTo>
                  <a:cubicBezTo>
                    <a:pt x="217" y="55"/>
                    <a:pt x="163" y="28"/>
                    <a:pt x="82" y="28"/>
                  </a:cubicBezTo>
                  <a:cubicBezTo>
                    <a:pt x="54" y="0"/>
                    <a:pt x="27" y="28"/>
                    <a:pt x="0" y="55"/>
                  </a:cubicBezTo>
                  <a:cubicBezTo>
                    <a:pt x="0" y="82"/>
                    <a:pt x="27" y="109"/>
                    <a:pt x="54" y="109"/>
                  </a:cubicBezTo>
                  <a:lnTo>
                    <a:pt x="217" y="190"/>
                  </a:lnTo>
                  <a:cubicBezTo>
                    <a:pt x="353" y="245"/>
                    <a:pt x="488" y="299"/>
                    <a:pt x="624" y="326"/>
                  </a:cubicBezTo>
                  <a:cubicBezTo>
                    <a:pt x="651" y="326"/>
                    <a:pt x="651" y="326"/>
                    <a:pt x="678" y="326"/>
                  </a:cubicBezTo>
                  <a:lnTo>
                    <a:pt x="678" y="326"/>
                  </a:lnTo>
                  <a:cubicBezTo>
                    <a:pt x="705" y="326"/>
                    <a:pt x="678" y="326"/>
                    <a:pt x="705" y="299"/>
                  </a:cubicBezTo>
                  <a:lnTo>
                    <a:pt x="705" y="29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7" name="Google Shape;2157;p28"/>
            <p:cNvSpPr/>
            <p:nvPr/>
          </p:nvSpPr>
          <p:spPr>
            <a:xfrm>
              <a:off x="2976267" y="165801"/>
              <a:ext cx="33850" cy="31269"/>
            </a:xfrm>
            <a:custGeom>
              <a:avLst/>
              <a:gdLst/>
              <a:ahLst/>
              <a:cxnLst/>
              <a:rect l="l" t="t" r="r" b="b"/>
              <a:pathLst>
                <a:path w="354" h="327" extrusionOk="0">
                  <a:moveTo>
                    <a:pt x="326" y="326"/>
                  </a:moveTo>
                  <a:cubicBezTo>
                    <a:pt x="326" y="299"/>
                    <a:pt x="326" y="272"/>
                    <a:pt x="326" y="245"/>
                  </a:cubicBezTo>
                  <a:lnTo>
                    <a:pt x="326" y="218"/>
                  </a:lnTo>
                  <a:cubicBezTo>
                    <a:pt x="299" y="191"/>
                    <a:pt x="272" y="164"/>
                    <a:pt x="245" y="136"/>
                  </a:cubicBezTo>
                  <a:cubicBezTo>
                    <a:pt x="191" y="82"/>
                    <a:pt x="136" y="55"/>
                    <a:pt x="82" y="28"/>
                  </a:cubicBezTo>
                  <a:cubicBezTo>
                    <a:pt x="55" y="1"/>
                    <a:pt x="28" y="1"/>
                    <a:pt x="28" y="28"/>
                  </a:cubicBezTo>
                  <a:cubicBezTo>
                    <a:pt x="1" y="28"/>
                    <a:pt x="1" y="55"/>
                    <a:pt x="28" y="82"/>
                  </a:cubicBezTo>
                  <a:cubicBezTo>
                    <a:pt x="82" y="136"/>
                    <a:pt x="109" y="164"/>
                    <a:pt x="164" y="218"/>
                  </a:cubicBezTo>
                  <a:cubicBezTo>
                    <a:pt x="191" y="245"/>
                    <a:pt x="218" y="272"/>
                    <a:pt x="245" y="299"/>
                  </a:cubicBezTo>
                  <a:cubicBezTo>
                    <a:pt x="245" y="299"/>
                    <a:pt x="272" y="299"/>
                    <a:pt x="272" y="299"/>
                  </a:cubicBezTo>
                  <a:cubicBezTo>
                    <a:pt x="299" y="299"/>
                    <a:pt x="326" y="299"/>
                    <a:pt x="353" y="299"/>
                  </a:cubicBezTo>
                  <a:lnTo>
                    <a:pt x="353" y="299"/>
                  </a:lnTo>
                  <a:cubicBezTo>
                    <a:pt x="353" y="299"/>
                    <a:pt x="326" y="326"/>
                    <a:pt x="326" y="32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8" name="Google Shape;2158;p28"/>
            <p:cNvSpPr/>
            <p:nvPr/>
          </p:nvSpPr>
          <p:spPr>
            <a:xfrm>
              <a:off x="3243436" y="-197277"/>
              <a:ext cx="54600" cy="33850"/>
            </a:xfrm>
            <a:custGeom>
              <a:avLst/>
              <a:gdLst/>
              <a:ahLst/>
              <a:cxnLst/>
              <a:rect l="l" t="t" r="r" b="b"/>
              <a:pathLst>
                <a:path w="571" h="354" extrusionOk="0">
                  <a:moveTo>
                    <a:pt x="516" y="326"/>
                  </a:moveTo>
                  <a:cubicBezTo>
                    <a:pt x="570" y="326"/>
                    <a:pt x="462" y="353"/>
                    <a:pt x="516" y="272"/>
                  </a:cubicBezTo>
                  <a:lnTo>
                    <a:pt x="516" y="272"/>
                  </a:lnTo>
                  <a:cubicBezTo>
                    <a:pt x="516" y="245"/>
                    <a:pt x="543" y="245"/>
                    <a:pt x="543" y="245"/>
                  </a:cubicBezTo>
                  <a:cubicBezTo>
                    <a:pt x="570" y="245"/>
                    <a:pt x="543" y="299"/>
                    <a:pt x="543" y="217"/>
                  </a:cubicBezTo>
                  <a:lnTo>
                    <a:pt x="543" y="217"/>
                  </a:lnTo>
                  <a:cubicBezTo>
                    <a:pt x="516" y="190"/>
                    <a:pt x="462" y="163"/>
                    <a:pt x="435" y="136"/>
                  </a:cubicBezTo>
                  <a:cubicBezTo>
                    <a:pt x="380" y="109"/>
                    <a:pt x="326" y="109"/>
                    <a:pt x="299" y="82"/>
                  </a:cubicBezTo>
                  <a:cubicBezTo>
                    <a:pt x="218" y="55"/>
                    <a:pt x="136" y="55"/>
                    <a:pt x="82" y="28"/>
                  </a:cubicBezTo>
                  <a:cubicBezTo>
                    <a:pt x="28" y="1"/>
                    <a:pt x="1" y="82"/>
                    <a:pt x="28" y="82"/>
                  </a:cubicBezTo>
                  <a:cubicBezTo>
                    <a:pt x="109" y="136"/>
                    <a:pt x="163" y="190"/>
                    <a:pt x="245" y="217"/>
                  </a:cubicBezTo>
                  <a:cubicBezTo>
                    <a:pt x="299" y="245"/>
                    <a:pt x="326" y="272"/>
                    <a:pt x="380" y="272"/>
                  </a:cubicBezTo>
                  <a:lnTo>
                    <a:pt x="462" y="326"/>
                  </a:lnTo>
                  <a:cubicBezTo>
                    <a:pt x="462" y="326"/>
                    <a:pt x="489" y="326"/>
                    <a:pt x="489" y="32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59" name="Google Shape;2159;p28"/>
            <p:cNvSpPr/>
            <p:nvPr/>
          </p:nvSpPr>
          <p:spPr>
            <a:xfrm>
              <a:off x="3142268" y="-223191"/>
              <a:ext cx="28687" cy="62346"/>
            </a:xfrm>
            <a:custGeom>
              <a:avLst/>
              <a:gdLst/>
              <a:ahLst/>
              <a:cxnLst/>
              <a:rect l="l" t="t" r="r" b="b"/>
              <a:pathLst>
                <a:path w="300" h="652" extrusionOk="0">
                  <a:moveTo>
                    <a:pt x="55" y="624"/>
                  </a:moveTo>
                  <a:cubicBezTo>
                    <a:pt x="109" y="624"/>
                    <a:pt x="109" y="624"/>
                    <a:pt x="136" y="597"/>
                  </a:cubicBezTo>
                  <a:cubicBezTo>
                    <a:pt x="191" y="516"/>
                    <a:pt x="191" y="407"/>
                    <a:pt x="245" y="326"/>
                  </a:cubicBezTo>
                  <a:cubicBezTo>
                    <a:pt x="245" y="299"/>
                    <a:pt x="272" y="244"/>
                    <a:pt x="272" y="217"/>
                  </a:cubicBezTo>
                  <a:lnTo>
                    <a:pt x="272" y="109"/>
                  </a:lnTo>
                  <a:cubicBezTo>
                    <a:pt x="299" y="27"/>
                    <a:pt x="191" y="0"/>
                    <a:pt x="163" y="55"/>
                  </a:cubicBezTo>
                  <a:lnTo>
                    <a:pt x="109" y="163"/>
                  </a:lnTo>
                  <a:cubicBezTo>
                    <a:pt x="109" y="190"/>
                    <a:pt x="82" y="244"/>
                    <a:pt x="82" y="272"/>
                  </a:cubicBezTo>
                  <a:cubicBezTo>
                    <a:pt x="28" y="353"/>
                    <a:pt x="1" y="461"/>
                    <a:pt x="1" y="570"/>
                  </a:cubicBezTo>
                  <a:cubicBezTo>
                    <a:pt x="1" y="597"/>
                    <a:pt x="28" y="597"/>
                    <a:pt x="28" y="624"/>
                  </a:cubicBezTo>
                  <a:cubicBezTo>
                    <a:pt x="55" y="651"/>
                    <a:pt x="28" y="624"/>
                    <a:pt x="28" y="6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0" name="Google Shape;2160;p28"/>
            <p:cNvSpPr/>
            <p:nvPr/>
          </p:nvSpPr>
          <p:spPr>
            <a:xfrm>
              <a:off x="2978849" y="-192114"/>
              <a:ext cx="62346" cy="44178"/>
            </a:xfrm>
            <a:custGeom>
              <a:avLst/>
              <a:gdLst/>
              <a:ahLst/>
              <a:cxnLst/>
              <a:rect l="l" t="t" r="r" b="b"/>
              <a:pathLst>
                <a:path w="652" h="462" extrusionOk="0">
                  <a:moveTo>
                    <a:pt x="652" y="408"/>
                  </a:moveTo>
                  <a:cubicBezTo>
                    <a:pt x="652" y="380"/>
                    <a:pt x="652" y="353"/>
                    <a:pt x="652" y="353"/>
                  </a:cubicBezTo>
                  <a:cubicBezTo>
                    <a:pt x="652" y="353"/>
                    <a:pt x="652" y="326"/>
                    <a:pt x="652" y="326"/>
                  </a:cubicBezTo>
                  <a:cubicBezTo>
                    <a:pt x="652" y="326"/>
                    <a:pt x="652" y="326"/>
                    <a:pt x="625" y="326"/>
                  </a:cubicBezTo>
                  <a:cubicBezTo>
                    <a:pt x="516" y="245"/>
                    <a:pt x="435" y="163"/>
                    <a:pt x="326" y="109"/>
                  </a:cubicBezTo>
                  <a:cubicBezTo>
                    <a:pt x="272" y="55"/>
                    <a:pt x="218" y="28"/>
                    <a:pt x="164" y="28"/>
                  </a:cubicBezTo>
                  <a:lnTo>
                    <a:pt x="137" y="28"/>
                  </a:lnTo>
                  <a:lnTo>
                    <a:pt x="82" y="28"/>
                  </a:lnTo>
                  <a:cubicBezTo>
                    <a:pt x="28" y="1"/>
                    <a:pt x="1" y="55"/>
                    <a:pt x="55" y="82"/>
                  </a:cubicBezTo>
                  <a:lnTo>
                    <a:pt x="82" y="136"/>
                  </a:lnTo>
                  <a:cubicBezTo>
                    <a:pt x="137" y="163"/>
                    <a:pt x="164" y="191"/>
                    <a:pt x="218" y="218"/>
                  </a:cubicBezTo>
                  <a:cubicBezTo>
                    <a:pt x="299" y="299"/>
                    <a:pt x="408" y="353"/>
                    <a:pt x="516" y="408"/>
                  </a:cubicBezTo>
                  <a:cubicBezTo>
                    <a:pt x="516" y="435"/>
                    <a:pt x="571" y="435"/>
                    <a:pt x="598" y="462"/>
                  </a:cubicBezTo>
                  <a:cubicBezTo>
                    <a:pt x="598" y="462"/>
                    <a:pt x="625" y="462"/>
                    <a:pt x="625" y="462"/>
                  </a:cubicBezTo>
                  <a:cubicBezTo>
                    <a:pt x="652" y="462"/>
                    <a:pt x="625" y="462"/>
                    <a:pt x="652" y="435"/>
                  </a:cubicBezTo>
                  <a:lnTo>
                    <a:pt x="652" y="435"/>
                  </a:lnTo>
                  <a:cubicBezTo>
                    <a:pt x="652" y="435"/>
                    <a:pt x="652" y="408"/>
                    <a:pt x="652" y="40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1" name="Google Shape;2161;p28"/>
            <p:cNvSpPr/>
            <p:nvPr/>
          </p:nvSpPr>
          <p:spPr>
            <a:xfrm>
              <a:off x="2958099" y="-114277"/>
              <a:ext cx="26105" cy="41596"/>
            </a:xfrm>
            <a:custGeom>
              <a:avLst/>
              <a:gdLst/>
              <a:ahLst/>
              <a:cxnLst/>
              <a:rect l="l" t="t" r="r" b="b"/>
              <a:pathLst>
                <a:path w="273" h="435" extrusionOk="0">
                  <a:moveTo>
                    <a:pt x="82" y="380"/>
                  </a:moveTo>
                  <a:lnTo>
                    <a:pt x="82" y="380"/>
                  </a:lnTo>
                  <a:cubicBezTo>
                    <a:pt x="109" y="353"/>
                    <a:pt x="137" y="326"/>
                    <a:pt x="137" y="299"/>
                  </a:cubicBezTo>
                  <a:cubicBezTo>
                    <a:pt x="164" y="272"/>
                    <a:pt x="191" y="245"/>
                    <a:pt x="218" y="190"/>
                  </a:cubicBezTo>
                  <a:lnTo>
                    <a:pt x="272" y="82"/>
                  </a:lnTo>
                  <a:cubicBezTo>
                    <a:pt x="272" y="55"/>
                    <a:pt x="272" y="28"/>
                    <a:pt x="245" y="0"/>
                  </a:cubicBezTo>
                  <a:cubicBezTo>
                    <a:pt x="218" y="0"/>
                    <a:pt x="164" y="0"/>
                    <a:pt x="164" y="28"/>
                  </a:cubicBezTo>
                  <a:lnTo>
                    <a:pt x="82" y="163"/>
                  </a:lnTo>
                  <a:cubicBezTo>
                    <a:pt x="55" y="217"/>
                    <a:pt x="28" y="272"/>
                    <a:pt x="28" y="326"/>
                  </a:cubicBezTo>
                  <a:lnTo>
                    <a:pt x="28" y="326"/>
                  </a:lnTo>
                  <a:cubicBezTo>
                    <a:pt x="1" y="353"/>
                    <a:pt x="1" y="353"/>
                    <a:pt x="28" y="380"/>
                  </a:cubicBezTo>
                  <a:cubicBezTo>
                    <a:pt x="28" y="407"/>
                    <a:pt x="82" y="434"/>
                    <a:pt x="82" y="38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2" name="Google Shape;2162;p28"/>
            <p:cNvSpPr/>
            <p:nvPr/>
          </p:nvSpPr>
          <p:spPr>
            <a:xfrm>
              <a:off x="2807684" y="-23531"/>
              <a:ext cx="13100" cy="15682"/>
            </a:xfrm>
            <a:custGeom>
              <a:avLst/>
              <a:gdLst/>
              <a:ahLst/>
              <a:cxnLst/>
              <a:rect l="l" t="t" r="r" b="b"/>
              <a:pathLst>
                <a:path w="137" h="164" extrusionOk="0">
                  <a:moveTo>
                    <a:pt x="55" y="164"/>
                  </a:moveTo>
                  <a:lnTo>
                    <a:pt x="82" y="164"/>
                  </a:lnTo>
                  <a:lnTo>
                    <a:pt x="109" y="164"/>
                  </a:lnTo>
                  <a:lnTo>
                    <a:pt x="109" y="164"/>
                  </a:lnTo>
                  <a:cubicBezTo>
                    <a:pt x="109" y="136"/>
                    <a:pt x="136" y="109"/>
                    <a:pt x="136" y="82"/>
                  </a:cubicBezTo>
                  <a:lnTo>
                    <a:pt x="136" y="55"/>
                  </a:lnTo>
                  <a:cubicBezTo>
                    <a:pt x="136" y="55"/>
                    <a:pt x="136" y="28"/>
                    <a:pt x="109" y="28"/>
                  </a:cubicBezTo>
                  <a:cubicBezTo>
                    <a:pt x="82" y="1"/>
                    <a:pt x="55" y="28"/>
                    <a:pt x="55" y="55"/>
                  </a:cubicBezTo>
                  <a:lnTo>
                    <a:pt x="28" y="55"/>
                  </a:lnTo>
                  <a:lnTo>
                    <a:pt x="28" y="82"/>
                  </a:lnTo>
                  <a:cubicBezTo>
                    <a:pt x="1" y="82"/>
                    <a:pt x="1" y="82"/>
                    <a:pt x="28" y="109"/>
                  </a:cubicBezTo>
                  <a:lnTo>
                    <a:pt x="28" y="109"/>
                  </a:lnTo>
                  <a:lnTo>
                    <a:pt x="28" y="136"/>
                  </a:lnTo>
                  <a:cubicBezTo>
                    <a:pt x="55" y="164"/>
                    <a:pt x="28" y="136"/>
                    <a:pt x="28" y="13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3" name="Google Shape;2163;p28"/>
            <p:cNvSpPr/>
            <p:nvPr/>
          </p:nvSpPr>
          <p:spPr>
            <a:xfrm>
              <a:off x="2753275" y="-194695"/>
              <a:ext cx="49341" cy="41596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488" y="55"/>
                  </a:moveTo>
                  <a:cubicBezTo>
                    <a:pt x="461" y="55"/>
                    <a:pt x="461" y="28"/>
                    <a:pt x="407" y="28"/>
                  </a:cubicBezTo>
                  <a:cubicBezTo>
                    <a:pt x="380" y="28"/>
                    <a:pt x="380" y="55"/>
                    <a:pt x="353" y="55"/>
                  </a:cubicBezTo>
                  <a:cubicBezTo>
                    <a:pt x="271" y="109"/>
                    <a:pt x="190" y="190"/>
                    <a:pt x="109" y="272"/>
                  </a:cubicBezTo>
                  <a:cubicBezTo>
                    <a:pt x="82" y="272"/>
                    <a:pt x="54" y="272"/>
                    <a:pt x="54" y="299"/>
                  </a:cubicBezTo>
                  <a:lnTo>
                    <a:pt x="0" y="380"/>
                  </a:lnTo>
                  <a:cubicBezTo>
                    <a:pt x="0" y="380"/>
                    <a:pt x="0" y="407"/>
                    <a:pt x="0" y="407"/>
                  </a:cubicBezTo>
                  <a:cubicBezTo>
                    <a:pt x="0" y="435"/>
                    <a:pt x="27" y="435"/>
                    <a:pt x="54" y="407"/>
                  </a:cubicBezTo>
                  <a:lnTo>
                    <a:pt x="136" y="353"/>
                  </a:lnTo>
                  <a:lnTo>
                    <a:pt x="190" y="353"/>
                  </a:lnTo>
                  <a:lnTo>
                    <a:pt x="461" y="163"/>
                  </a:lnTo>
                  <a:cubicBezTo>
                    <a:pt x="461" y="163"/>
                    <a:pt x="488" y="136"/>
                    <a:pt x="488" y="136"/>
                  </a:cubicBezTo>
                  <a:cubicBezTo>
                    <a:pt x="516" y="109"/>
                    <a:pt x="488" y="82"/>
                    <a:pt x="488" y="55"/>
                  </a:cubicBezTo>
                  <a:cubicBezTo>
                    <a:pt x="488" y="1"/>
                    <a:pt x="488" y="55"/>
                    <a:pt x="488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4" name="Google Shape;2164;p28"/>
            <p:cNvSpPr/>
            <p:nvPr/>
          </p:nvSpPr>
          <p:spPr>
            <a:xfrm>
              <a:off x="2654688" y="-194695"/>
              <a:ext cx="41596" cy="28591"/>
            </a:xfrm>
            <a:custGeom>
              <a:avLst/>
              <a:gdLst/>
              <a:ahLst/>
              <a:cxnLst/>
              <a:rect l="l" t="t" r="r" b="b"/>
              <a:pathLst>
                <a:path w="435" h="299" extrusionOk="0">
                  <a:moveTo>
                    <a:pt x="434" y="272"/>
                  </a:moveTo>
                  <a:lnTo>
                    <a:pt x="434" y="218"/>
                  </a:lnTo>
                  <a:cubicBezTo>
                    <a:pt x="434" y="190"/>
                    <a:pt x="407" y="190"/>
                    <a:pt x="407" y="163"/>
                  </a:cubicBezTo>
                  <a:cubicBezTo>
                    <a:pt x="380" y="163"/>
                    <a:pt x="299" y="109"/>
                    <a:pt x="272" y="82"/>
                  </a:cubicBezTo>
                  <a:lnTo>
                    <a:pt x="163" y="55"/>
                  </a:lnTo>
                  <a:cubicBezTo>
                    <a:pt x="136" y="55"/>
                    <a:pt x="82" y="55"/>
                    <a:pt x="55" y="28"/>
                  </a:cubicBezTo>
                  <a:cubicBezTo>
                    <a:pt x="55" y="1"/>
                    <a:pt x="28" y="1"/>
                    <a:pt x="0" y="28"/>
                  </a:cubicBezTo>
                  <a:cubicBezTo>
                    <a:pt x="0" y="28"/>
                    <a:pt x="0" y="55"/>
                    <a:pt x="0" y="55"/>
                  </a:cubicBezTo>
                  <a:cubicBezTo>
                    <a:pt x="28" y="109"/>
                    <a:pt x="55" y="136"/>
                    <a:pt x="109" y="163"/>
                  </a:cubicBezTo>
                  <a:cubicBezTo>
                    <a:pt x="136" y="190"/>
                    <a:pt x="163" y="190"/>
                    <a:pt x="217" y="218"/>
                  </a:cubicBezTo>
                  <a:lnTo>
                    <a:pt x="326" y="272"/>
                  </a:lnTo>
                  <a:lnTo>
                    <a:pt x="380" y="299"/>
                  </a:lnTo>
                  <a:lnTo>
                    <a:pt x="380" y="299"/>
                  </a:lnTo>
                  <a:cubicBezTo>
                    <a:pt x="407" y="299"/>
                    <a:pt x="380" y="299"/>
                    <a:pt x="434" y="272"/>
                  </a:cubicBezTo>
                  <a:lnTo>
                    <a:pt x="434" y="272"/>
                  </a:lnTo>
                  <a:cubicBezTo>
                    <a:pt x="434" y="272"/>
                    <a:pt x="434" y="272"/>
                    <a:pt x="434" y="2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5" name="Google Shape;2165;p28"/>
            <p:cNvSpPr/>
            <p:nvPr/>
          </p:nvSpPr>
          <p:spPr>
            <a:xfrm>
              <a:off x="2854444" y="-256946"/>
              <a:ext cx="36337" cy="59764"/>
            </a:xfrm>
            <a:custGeom>
              <a:avLst/>
              <a:gdLst/>
              <a:ahLst/>
              <a:cxnLst/>
              <a:rect l="l" t="t" r="r" b="b"/>
              <a:pathLst>
                <a:path w="380" h="625" extrusionOk="0">
                  <a:moveTo>
                    <a:pt x="0" y="625"/>
                  </a:moveTo>
                  <a:cubicBezTo>
                    <a:pt x="27" y="597"/>
                    <a:pt x="54" y="597"/>
                    <a:pt x="81" y="570"/>
                  </a:cubicBezTo>
                  <a:cubicBezTo>
                    <a:pt x="81" y="570"/>
                    <a:pt x="108" y="543"/>
                    <a:pt x="108" y="543"/>
                  </a:cubicBezTo>
                  <a:cubicBezTo>
                    <a:pt x="190" y="408"/>
                    <a:pt x="244" y="299"/>
                    <a:pt x="325" y="191"/>
                  </a:cubicBezTo>
                  <a:cubicBezTo>
                    <a:pt x="325" y="163"/>
                    <a:pt x="353" y="136"/>
                    <a:pt x="353" y="136"/>
                  </a:cubicBezTo>
                  <a:cubicBezTo>
                    <a:pt x="353" y="109"/>
                    <a:pt x="353" y="109"/>
                    <a:pt x="353" y="109"/>
                  </a:cubicBezTo>
                  <a:cubicBezTo>
                    <a:pt x="380" y="82"/>
                    <a:pt x="380" y="55"/>
                    <a:pt x="353" y="28"/>
                  </a:cubicBezTo>
                  <a:cubicBezTo>
                    <a:pt x="325" y="1"/>
                    <a:pt x="298" y="28"/>
                    <a:pt x="271" y="55"/>
                  </a:cubicBezTo>
                  <a:lnTo>
                    <a:pt x="271" y="55"/>
                  </a:lnTo>
                  <a:cubicBezTo>
                    <a:pt x="244" y="82"/>
                    <a:pt x="244" y="109"/>
                    <a:pt x="217" y="109"/>
                  </a:cubicBezTo>
                  <a:cubicBezTo>
                    <a:pt x="163" y="218"/>
                    <a:pt x="108" y="326"/>
                    <a:pt x="81" y="435"/>
                  </a:cubicBezTo>
                  <a:cubicBezTo>
                    <a:pt x="54" y="462"/>
                    <a:pt x="27" y="489"/>
                    <a:pt x="27" y="543"/>
                  </a:cubicBezTo>
                  <a:cubicBezTo>
                    <a:pt x="27" y="570"/>
                    <a:pt x="27" y="597"/>
                    <a:pt x="27" y="625"/>
                  </a:cubicBezTo>
                  <a:lnTo>
                    <a:pt x="27" y="62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6" name="Google Shape;2166;p28"/>
            <p:cNvSpPr/>
            <p:nvPr/>
          </p:nvSpPr>
          <p:spPr>
            <a:xfrm>
              <a:off x="2914017" y="-171364"/>
              <a:ext cx="18264" cy="28687"/>
            </a:xfrm>
            <a:custGeom>
              <a:avLst/>
              <a:gdLst/>
              <a:ahLst/>
              <a:cxnLst/>
              <a:rect l="l" t="t" r="r" b="b"/>
              <a:pathLst>
                <a:path w="191" h="300" extrusionOk="0">
                  <a:moveTo>
                    <a:pt x="28" y="299"/>
                  </a:moveTo>
                  <a:cubicBezTo>
                    <a:pt x="28" y="299"/>
                    <a:pt x="55" y="299"/>
                    <a:pt x="55" y="299"/>
                  </a:cubicBezTo>
                  <a:cubicBezTo>
                    <a:pt x="82" y="299"/>
                    <a:pt x="82" y="272"/>
                    <a:pt x="82" y="272"/>
                  </a:cubicBezTo>
                  <a:cubicBezTo>
                    <a:pt x="109" y="218"/>
                    <a:pt x="136" y="163"/>
                    <a:pt x="164" y="136"/>
                  </a:cubicBezTo>
                  <a:cubicBezTo>
                    <a:pt x="164" y="109"/>
                    <a:pt x="164" y="82"/>
                    <a:pt x="191" y="55"/>
                  </a:cubicBezTo>
                  <a:cubicBezTo>
                    <a:pt x="191" y="28"/>
                    <a:pt x="191" y="28"/>
                    <a:pt x="191" y="1"/>
                  </a:cubicBezTo>
                  <a:cubicBezTo>
                    <a:pt x="164" y="1"/>
                    <a:pt x="164" y="1"/>
                    <a:pt x="136" y="1"/>
                  </a:cubicBezTo>
                  <a:cubicBezTo>
                    <a:pt x="136" y="28"/>
                    <a:pt x="109" y="55"/>
                    <a:pt x="82" y="55"/>
                  </a:cubicBezTo>
                  <a:cubicBezTo>
                    <a:pt x="55" y="109"/>
                    <a:pt x="28" y="163"/>
                    <a:pt x="1" y="218"/>
                  </a:cubicBezTo>
                  <a:cubicBezTo>
                    <a:pt x="1" y="218"/>
                    <a:pt x="1" y="245"/>
                    <a:pt x="1" y="245"/>
                  </a:cubicBezTo>
                  <a:cubicBezTo>
                    <a:pt x="1" y="272"/>
                    <a:pt x="1" y="272"/>
                    <a:pt x="1" y="299"/>
                  </a:cubicBezTo>
                  <a:lnTo>
                    <a:pt x="1" y="29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7" name="Google Shape;2167;p28"/>
            <p:cNvSpPr/>
            <p:nvPr/>
          </p:nvSpPr>
          <p:spPr>
            <a:xfrm>
              <a:off x="3059267" y="-301028"/>
              <a:ext cx="26105" cy="62346"/>
            </a:xfrm>
            <a:custGeom>
              <a:avLst/>
              <a:gdLst/>
              <a:ahLst/>
              <a:cxnLst/>
              <a:rect l="l" t="t" r="r" b="b"/>
              <a:pathLst>
                <a:path w="273" h="652" extrusionOk="0">
                  <a:moveTo>
                    <a:pt x="28" y="652"/>
                  </a:moveTo>
                  <a:cubicBezTo>
                    <a:pt x="28" y="624"/>
                    <a:pt x="55" y="624"/>
                    <a:pt x="82" y="597"/>
                  </a:cubicBezTo>
                  <a:cubicBezTo>
                    <a:pt x="82" y="570"/>
                    <a:pt x="109" y="543"/>
                    <a:pt x="109" y="516"/>
                  </a:cubicBezTo>
                  <a:cubicBezTo>
                    <a:pt x="136" y="435"/>
                    <a:pt x="164" y="353"/>
                    <a:pt x="191" y="272"/>
                  </a:cubicBezTo>
                  <a:cubicBezTo>
                    <a:pt x="218" y="218"/>
                    <a:pt x="218" y="218"/>
                    <a:pt x="218" y="190"/>
                  </a:cubicBezTo>
                  <a:cubicBezTo>
                    <a:pt x="245" y="136"/>
                    <a:pt x="245" y="109"/>
                    <a:pt x="272" y="82"/>
                  </a:cubicBezTo>
                  <a:cubicBezTo>
                    <a:pt x="272" y="55"/>
                    <a:pt x="272" y="28"/>
                    <a:pt x="245" y="1"/>
                  </a:cubicBezTo>
                  <a:cubicBezTo>
                    <a:pt x="218" y="1"/>
                    <a:pt x="191" y="1"/>
                    <a:pt x="191" y="28"/>
                  </a:cubicBezTo>
                  <a:cubicBezTo>
                    <a:pt x="164" y="55"/>
                    <a:pt x="136" y="109"/>
                    <a:pt x="136" y="136"/>
                  </a:cubicBezTo>
                  <a:cubicBezTo>
                    <a:pt x="82" y="218"/>
                    <a:pt x="55" y="299"/>
                    <a:pt x="28" y="380"/>
                  </a:cubicBezTo>
                  <a:cubicBezTo>
                    <a:pt x="28" y="435"/>
                    <a:pt x="1" y="516"/>
                    <a:pt x="1" y="570"/>
                  </a:cubicBezTo>
                  <a:lnTo>
                    <a:pt x="1" y="597"/>
                  </a:lnTo>
                  <a:cubicBezTo>
                    <a:pt x="1" y="597"/>
                    <a:pt x="1" y="624"/>
                    <a:pt x="28" y="652"/>
                  </a:cubicBezTo>
                  <a:lnTo>
                    <a:pt x="28" y="6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68" name="Google Shape;2168;p28"/>
            <p:cNvSpPr/>
            <p:nvPr/>
          </p:nvSpPr>
          <p:spPr>
            <a:xfrm>
              <a:off x="3370518" y="-298446"/>
              <a:ext cx="23428" cy="52019"/>
            </a:xfrm>
            <a:custGeom>
              <a:avLst/>
              <a:gdLst/>
              <a:ahLst/>
              <a:cxnLst/>
              <a:rect l="l" t="t" r="r" b="b"/>
              <a:pathLst>
                <a:path w="245" h="544" extrusionOk="0">
                  <a:moveTo>
                    <a:pt x="28" y="543"/>
                  </a:moveTo>
                  <a:lnTo>
                    <a:pt x="82" y="516"/>
                  </a:lnTo>
                  <a:cubicBezTo>
                    <a:pt x="82" y="516"/>
                    <a:pt x="82" y="489"/>
                    <a:pt x="82" y="489"/>
                  </a:cubicBezTo>
                  <a:cubicBezTo>
                    <a:pt x="109" y="408"/>
                    <a:pt x="136" y="326"/>
                    <a:pt x="163" y="245"/>
                  </a:cubicBezTo>
                  <a:cubicBezTo>
                    <a:pt x="191" y="191"/>
                    <a:pt x="218" y="136"/>
                    <a:pt x="245" y="82"/>
                  </a:cubicBezTo>
                  <a:cubicBezTo>
                    <a:pt x="245" y="55"/>
                    <a:pt x="245" y="28"/>
                    <a:pt x="218" y="1"/>
                  </a:cubicBezTo>
                  <a:cubicBezTo>
                    <a:pt x="191" y="1"/>
                    <a:pt x="163" y="1"/>
                    <a:pt x="136" y="28"/>
                  </a:cubicBezTo>
                  <a:cubicBezTo>
                    <a:pt x="109" y="82"/>
                    <a:pt x="82" y="136"/>
                    <a:pt x="82" y="191"/>
                  </a:cubicBezTo>
                  <a:cubicBezTo>
                    <a:pt x="55" y="245"/>
                    <a:pt x="28" y="299"/>
                    <a:pt x="28" y="380"/>
                  </a:cubicBezTo>
                  <a:cubicBezTo>
                    <a:pt x="1" y="408"/>
                    <a:pt x="1" y="435"/>
                    <a:pt x="1" y="462"/>
                  </a:cubicBezTo>
                  <a:cubicBezTo>
                    <a:pt x="1" y="489"/>
                    <a:pt x="1" y="489"/>
                    <a:pt x="1" y="489"/>
                  </a:cubicBezTo>
                  <a:lnTo>
                    <a:pt x="1" y="516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0" name="Google Shape;2170;p29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2171" name="Google Shape;2171;p29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172" name="Google Shape;2172;p29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2173" name="Google Shape;2173;p29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4" name="Google Shape;2174;p29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5" name="Google Shape;2175;p29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6" name="Google Shape;2176;p29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7" name="Google Shape;2177;p29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8" name="Google Shape;2178;p29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79" name="Google Shape;2179;p29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0" name="Google Shape;2180;p29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1" name="Google Shape;2181;p29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2" name="Google Shape;2182;p29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3" name="Google Shape;2183;p29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4" name="Google Shape;2184;p29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5" name="Google Shape;2185;p29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6" name="Google Shape;2186;p29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7" name="Google Shape;2187;p29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8" name="Google Shape;2188;p29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9" name="Google Shape;2189;p29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0" name="Google Shape;2190;p29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1" name="Google Shape;2191;p29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2" name="Google Shape;2192;p29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3" name="Google Shape;2193;p29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4" name="Google Shape;2194;p29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5" name="Google Shape;2195;p29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6" name="Google Shape;2196;p29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7" name="Google Shape;2197;p29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8" name="Google Shape;2198;p29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99" name="Google Shape;2199;p29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0" name="Google Shape;2200;p29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1" name="Google Shape;2201;p29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2" name="Google Shape;2202;p29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3" name="Google Shape;2203;p29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04" name="Google Shape;2204;p29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205" name="Google Shape;2205;p29"/>
          <p:cNvSpPr/>
          <p:nvPr/>
        </p:nvSpPr>
        <p:spPr>
          <a:xfrm>
            <a:off x="2861580" y="4359171"/>
            <a:ext cx="1570131" cy="1446487"/>
          </a:xfrm>
          <a:custGeom>
            <a:avLst/>
            <a:gdLst/>
            <a:ahLst/>
            <a:cxnLst/>
            <a:rect l="l" t="t" r="r" b="b"/>
            <a:pathLst>
              <a:path w="22134" h="20391" extrusionOk="0">
                <a:moveTo>
                  <a:pt x="15037" y="0"/>
                </a:moveTo>
                <a:cubicBezTo>
                  <a:pt x="13394" y="0"/>
                  <a:pt x="11731" y="2303"/>
                  <a:pt x="12125" y="5337"/>
                </a:cubicBezTo>
                <a:cubicBezTo>
                  <a:pt x="12155" y="5605"/>
                  <a:pt x="12121" y="5716"/>
                  <a:pt x="12033" y="5716"/>
                </a:cubicBezTo>
                <a:cubicBezTo>
                  <a:pt x="11610" y="5716"/>
                  <a:pt x="9949" y="3135"/>
                  <a:pt x="8319" y="3135"/>
                </a:cubicBezTo>
                <a:cubicBezTo>
                  <a:pt x="7858" y="3135"/>
                  <a:pt x="7399" y="3342"/>
                  <a:pt x="6971" y="3872"/>
                </a:cubicBezTo>
                <a:cubicBezTo>
                  <a:pt x="5018" y="6286"/>
                  <a:pt x="8138" y="10301"/>
                  <a:pt x="7622" y="10518"/>
                </a:cubicBezTo>
                <a:cubicBezTo>
                  <a:pt x="7603" y="10527"/>
                  <a:pt x="7582" y="10531"/>
                  <a:pt x="7558" y="10531"/>
                </a:cubicBezTo>
                <a:cubicBezTo>
                  <a:pt x="7136" y="10531"/>
                  <a:pt x="6074" y="9111"/>
                  <a:pt x="4797" y="9111"/>
                </a:cubicBezTo>
                <a:cubicBezTo>
                  <a:pt x="4265" y="9111"/>
                  <a:pt x="3696" y="9358"/>
                  <a:pt x="3120" y="10056"/>
                </a:cubicBezTo>
                <a:cubicBezTo>
                  <a:pt x="0" y="13881"/>
                  <a:pt x="8870" y="20391"/>
                  <a:pt x="8870" y="20391"/>
                </a:cubicBezTo>
                <a:cubicBezTo>
                  <a:pt x="17360" y="20038"/>
                  <a:pt x="22134" y="14830"/>
                  <a:pt x="19855" y="12660"/>
                </a:cubicBezTo>
                <a:cubicBezTo>
                  <a:pt x="19628" y="12439"/>
                  <a:pt x="19375" y="12359"/>
                  <a:pt x="19108" y="12359"/>
                </a:cubicBezTo>
                <a:cubicBezTo>
                  <a:pt x="18410" y="12359"/>
                  <a:pt x="17620" y="12908"/>
                  <a:pt x="16970" y="12908"/>
                </a:cubicBezTo>
                <a:cubicBezTo>
                  <a:pt x="16711" y="12908"/>
                  <a:pt x="16475" y="12821"/>
                  <a:pt x="16275" y="12579"/>
                </a:cubicBezTo>
                <a:cubicBezTo>
                  <a:pt x="15597" y="11819"/>
                  <a:pt x="17441" y="10924"/>
                  <a:pt x="18038" y="10463"/>
                </a:cubicBezTo>
                <a:cubicBezTo>
                  <a:pt x="20697" y="8282"/>
                  <a:pt x="20222" y="5895"/>
                  <a:pt x="17868" y="5895"/>
                </a:cubicBezTo>
                <a:cubicBezTo>
                  <a:pt x="17148" y="5895"/>
                  <a:pt x="16252" y="6118"/>
                  <a:pt x="15217" y="6639"/>
                </a:cubicBezTo>
                <a:cubicBezTo>
                  <a:pt x="15177" y="6660"/>
                  <a:pt x="15149" y="6671"/>
                  <a:pt x="15130" y="6671"/>
                </a:cubicBezTo>
                <a:cubicBezTo>
                  <a:pt x="14729" y="6671"/>
                  <a:pt x="18953" y="1818"/>
                  <a:pt x="15868" y="210"/>
                </a:cubicBezTo>
                <a:cubicBezTo>
                  <a:pt x="15598" y="68"/>
                  <a:pt x="15318" y="0"/>
                  <a:pt x="1503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6" name="Google Shape;2206;p29"/>
          <p:cNvSpPr/>
          <p:nvPr/>
        </p:nvSpPr>
        <p:spPr>
          <a:xfrm>
            <a:off x="4881935" y="4529922"/>
            <a:ext cx="1337314" cy="1451027"/>
          </a:xfrm>
          <a:custGeom>
            <a:avLst/>
            <a:gdLst/>
            <a:ahLst/>
            <a:cxnLst/>
            <a:rect l="l" t="t" r="r" b="b"/>
            <a:pathLst>
              <a:path w="18852" h="20455" extrusionOk="0">
                <a:moveTo>
                  <a:pt x="5566" y="0"/>
                </a:moveTo>
                <a:cubicBezTo>
                  <a:pt x="5444" y="0"/>
                  <a:pt x="5315" y="10"/>
                  <a:pt x="5181" y="30"/>
                </a:cubicBezTo>
                <a:cubicBezTo>
                  <a:pt x="3147" y="329"/>
                  <a:pt x="2713" y="3773"/>
                  <a:pt x="5181" y="6377"/>
                </a:cubicBezTo>
                <a:cubicBezTo>
                  <a:pt x="5461" y="6680"/>
                  <a:pt x="5407" y="6778"/>
                  <a:pt x="5147" y="6778"/>
                </a:cubicBezTo>
                <a:cubicBezTo>
                  <a:pt x="4667" y="6778"/>
                  <a:pt x="3485" y="6446"/>
                  <a:pt x="2393" y="6446"/>
                </a:cubicBezTo>
                <a:cubicBezTo>
                  <a:pt x="1263" y="6446"/>
                  <a:pt x="228" y="6801"/>
                  <a:pt x="163" y="8249"/>
                </a:cubicBezTo>
                <a:cubicBezTo>
                  <a:pt x="0" y="11341"/>
                  <a:pt x="4882" y="12751"/>
                  <a:pt x="4611" y="13240"/>
                </a:cubicBezTo>
                <a:cubicBezTo>
                  <a:pt x="4554" y="13333"/>
                  <a:pt x="4383" y="13357"/>
                  <a:pt x="4142" y="13357"/>
                </a:cubicBezTo>
                <a:cubicBezTo>
                  <a:pt x="3884" y="13357"/>
                  <a:pt x="3544" y="13329"/>
                  <a:pt x="3180" y="13329"/>
                </a:cubicBezTo>
                <a:cubicBezTo>
                  <a:pt x="2103" y="13329"/>
                  <a:pt x="804" y="13572"/>
                  <a:pt x="705" y="15491"/>
                </a:cubicBezTo>
                <a:cubicBezTo>
                  <a:pt x="434" y="20427"/>
                  <a:pt x="11446" y="20455"/>
                  <a:pt x="11446" y="20455"/>
                </a:cubicBezTo>
                <a:cubicBezTo>
                  <a:pt x="18065" y="15165"/>
                  <a:pt x="18851" y="8140"/>
                  <a:pt x="15732" y="7734"/>
                </a:cubicBezTo>
                <a:cubicBezTo>
                  <a:pt x="15680" y="7727"/>
                  <a:pt x="15630" y="7724"/>
                  <a:pt x="15582" y="7724"/>
                </a:cubicBezTo>
                <a:cubicBezTo>
                  <a:pt x="14347" y="7724"/>
                  <a:pt x="14159" y="9828"/>
                  <a:pt x="13051" y="9828"/>
                </a:cubicBezTo>
                <a:cubicBezTo>
                  <a:pt x="12973" y="9828"/>
                  <a:pt x="12891" y="9817"/>
                  <a:pt x="12803" y="9795"/>
                </a:cubicBezTo>
                <a:cubicBezTo>
                  <a:pt x="11799" y="9551"/>
                  <a:pt x="12775" y="7761"/>
                  <a:pt x="12965" y="7028"/>
                </a:cubicBezTo>
                <a:cubicBezTo>
                  <a:pt x="13626" y="4511"/>
                  <a:pt x="12754" y="2961"/>
                  <a:pt x="11470" y="2961"/>
                </a:cubicBezTo>
                <a:cubicBezTo>
                  <a:pt x="10541" y="2961"/>
                  <a:pt x="9397" y="3773"/>
                  <a:pt x="8463" y="5618"/>
                </a:cubicBezTo>
                <a:cubicBezTo>
                  <a:pt x="8435" y="5672"/>
                  <a:pt x="8412" y="5697"/>
                  <a:pt x="8392" y="5697"/>
                </a:cubicBezTo>
                <a:cubicBezTo>
                  <a:pt x="8093" y="5697"/>
                  <a:pt x="8534" y="0"/>
                  <a:pt x="5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7" name="Google Shape;2207;p29"/>
          <p:cNvSpPr/>
          <p:nvPr/>
        </p:nvSpPr>
        <p:spPr>
          <a:xfrm>
            <a:off x="798950" y="4485663"/>
            <a:ext cx="940986" cy="1364270"/>
          </a:xfrm>
          <a:custGeom>
            <a:avLst/>
            <a:gdLst/>
            <a:ahLst/>
            <a:cxnLst/>
            <a:rect l="l" t="t" r="r" b="b"/>
            <a:pathLst>
              <a:path w="13265" h="19232" extrusionOk="0">
                <a:moveTo>
                  <a:pt x="9820" y="1"/>
                </a:moveTo>
                <a:lnTo>
                  <a:pt x="9250" y="787"/>
                </a:lnTo>
                <a:cubicBezTo>
                  <a:pt x="9080" y="767"/>
                  <a:pt x="8917" y="757"/>
                  <a:pt x="8757" y="757"/>
                </a:cubicBezTo>
                <a:cubicBezTo>
                  <a:pt x="6946" y="757"/>
                  <a:pt x="5585" y="2078"/>
                  <a:pt x="950" y="5941"/>
                </a:cubicBezTo>
                <a:lnTo>
                  <a:pt x="1" y="19231"/>
                </a:lnTo>
                <a:cubicBezTo>
                  <a:pt x="10552" y="5941"/>
                  <a:pt x="13265" y="4883"/>
                  <a:pt x="12071" y="2333"/>
                </a:cubicBezTo>
                <a:lnTo>
                  <a:pt x="12478" y="1737"/>
                </a:lnTo>
                <a:lnTo>
                  <a:pt x="9820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8" name="Google Shape;2208;p29"/>
          <p:cNvSpPr/>
          <p:nvPr/>
        </p:nvSpPr>
        <p:spPr>
          <a:xfrm>
            <a:off x="1306936" y="4547237"/>
            <a:ext cx="7803" cy="25112"/>
          </a:xfrm>
          <a:custGeom>
            <a:avLst/>
            <a:gdLst/>
            <a:ahLst/>
            <a:cxnLst/>
            <a:rect l="l" t="t" r="r" b="b"/>
            <a:pathLst>
              <a:path w="110" h="354" extrusionOk="0">
                <a:moveTo>
                  <a:pt x="1" y="1"/>
                </a:moveTo>
                <a:lnTo>
                  <a:pt x="1" y="28"/>
                </a:lnTo>
                <a:cubicBezTo>
                  <a:pt x="1" y="36"/>
                  <a:pt x="1" y="39"/>
                  <a:pt x="1" y="42"/>
                </a:cubicBezTo>
                <a:lnTo>
                  <a:pt x="1" y="42"/>
                </a:lnTo>
                <a:cubicBezTo>
                  <a:pt x="1" y="30"/>
                  <a:pt x="1" y="16"/>
                  <a:pt x="1" y="1"/>
                </a:cubicBezTo>
                <a:close/>
                <a:moveTo>
                  <a:pt x="1" y="42"/>
                </a:moveTo>
                <a:cubicBezTo>
                  <a:pt x="3" y="71"/>
                  <a:pt x="9" y="90"/>
                  <a:pt x="28" y="109"/>
                </a:cubicBezTo>
                <a:cubicBezTo>
                  <a:pt x="9" y="51"/>
                  <a:pt x="3" y="48"/>
                  <a:pt x="1" y="42"/>
                </a:cubicBezTo>
                <a:close/>
                <a:moveTo>
                  <a:pt x="28" y="109"/>
                </a:moveTo>
                <a:cubicBezTo>
                  <a:pt x="28" y="136"/>
                  <a:pt x="82" y="272"/>
                  <a:pt x="109" y="353"/>
                </a:cubicBezTo>
                <a:cubicBezTo>
                  <a:pt x="82" y="272"/>
                  <a:pt x="55" y="190"/>
                  <a:pt x="28" y="109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09" name="Google Shape;2209;p29"/>
          <p:cNvSpPr/>
          <p:nvPr/>
        </p:nvSpPr>
        <p:spPr>
          <a:xfrm>
            <a:off x="1330062" y="4541491"/>
            <a:ext cx="5817" cy="28943"/>
          </a:xfrm>
          <a:custGeom>
            <a:avLst/>
            <a:gdLst/>
            <a:ahLst/>
            <a:cxnLst/>
            <a:rect l="l" t="t" r="r" b="b"/>
            <a:pathLst>
              <a:path w="82" h="408" extrusionOk="0">
                <a:moveTo>
                  <a:pt x="82" y="0"/>
                </a:moveTo>
                <a:lnTo>
                  <a:pt x="82" y="0"/>
                </a:lnTo>
                <a:cubicBezTo>
                  <a:pt x="27" y="136"/>
                  <a:pt x="27" y="244"/>
                  <a:pt x="0" y="380"/>
                </a:cubicBezTo>
                <a:cubicBezTo>
                  <a:pt x="0" y="407"/>
                  <a:pt x="0" y="407"/>
                  <a:pt x="0" y="407"/>
                </a:cubicBezTo>
                <a:lnTo>
                  <a:pt x="27" y="407"/>
                </a:lnTo>
                <a:cubicBezTo>
                  <a:pt x="54" y="271"/>
                  <a:pt x="82" y="136"/>
                  <a:pt x="82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0" name="Google Shape;2210;p29"/>
          <p:cNvSpPr/>
          <p:nvPr/>
        </p:nvSpPr>
        <p:spPr>
          <a:xfrm>
            <a:off x="1229969" y="4670385"/>
            <a:ext cx="7803" cy="15464"/>
          </a:xfrm>
          <a:custGeom>
            <a:avLst/>
            <a:gdLst/>
            <a:ahLst/>
            <a:cxnLst/>
            <a:rect l="l" t="t" r="r" b="b"/>
            <a:pathLst>
              <a:path w="110" h="218" extrusionOk="0">
                <a:moveTo>
                  <a:pt x="1" y="0"/>
                </a:moveTo>
                <a:lnTo>
                  <a:pt x="1" y="0"/>
                </a:lnTo>
                <a:cubicBezTo>
                  <a:pt x="14" y="14"/>
                  <a:pt x="21" y="21"/>
                  <a:pt x="24" y="28"/>
                </a:cubicBezTo>
                <a:lnTo>
                  <a:pt x="24" y="28"/>
                </a:lnTo>
                <a:cubicBezTo>
                  <a:pt x="26" y="28"/>
                  <a:pt x="27" y="28"/>
                  <a:pt x="28" y="28"/>
                </a:cubicBezTo>
                <a:cubicBezTo>
                  <a:pt x="28" y="0"/>
                  <a:pt x="1" y="0"/>
                  <a:pt x="1" y="0"/>
                </a:cubicBezTo>
                <a:close/>
                <a:moveTo>
                  <a:pt x="24" y="28"/>
                </a:moveTo>
                <a:cubicBezTo>
                  <a:pt x="1" y="28"/>
                  <a:pt x="2" y="29"/>
                  <a:pt x="28" y="55"/>
                </a:cubicBezTo>
                <a:cubicBezTo>
                  <a:pt x="28" y="41"/>
                  <a:pt x="28" y="34"/>
                  <a:pt x="24" y="28"/>
                </a:cubicBezTo>
                <a:close/>
                <a:moveTo>
                  <a:pt x="28" y="55"/>
                </a:moveTo>
                <a:cubicBezTo>
                  <a:pt x="28" y="82"/>
                  <a:pt x="55" y="109"/>
                  <a:pt x="55" y="136"/>
                </a:cubicBezTo>
                <a:cubicBezTo>
                  <a:pt x="82" y="163"/>
                  <a:pt x="82" y="190"/>
                  <a:pt x="109" y="217"/>
                </a:cubicBezTo>
                <a:cubicBezTo>
                  <a:pt x="109" y="163"/>
                  <a:pt x="82" y="109"/>
                  <a:pt x="28" y="55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1" name="Google Shape;2211;p29"/>
          <p:cNvSpPr/>
          <p:nvPr/>
        </p:nvSpPr>
        <p:spPr>
          <a:xfrm>
            <a:off x="1255010" y="4660738"/>
            <a:ext cx="3902" cy="18869"/>
          </a:xfrm>
          <a:custGeom>
            <a:avLst/>
            <a:gdLst/>
            <a:ahLst/>
            <a:cxnLst/>
            <a:rect l="l" t="t" r="r" b="b"/>
            <a:pathLst>
              <a:path w="55" h="266" extrusionOk="0">
                <a:moveTo>
                  <a:pt x="27" y="1"/>
                </a:moveTo>
                <a:cubicBezTo>
                  <a:pt x="27" y="1"/>
                  <a:pt x="0" y="28"/>
                  <a:pt x="0" y="28"/>
                </a:cubicBezTo>
                <a:cubicBezTo>
                  <a:pt x="0" y="109"/>
                  <a:pt x="0" y="164"/>
                  <a:pt x="0" y="245"/>
                </a:cubicBezTo>
                <a:cubicBezTo>
                  <a:pt x="0" y="259"/>
                  <a:pt x="14" y="265"/>
                  <a:pt x="27" y="265"/>
                </a:cubicBezTo>
                <a:cubicBezTo>
                  <a:pt x="41" y="265"/>
                  <a:pt x="55" y="259"/>
                  <a:pt x="55" y="245"/>
                </a:cubicBezTo>
                <a:cubicBezTo>
                  <a:pt x="55" y="164"/>
                  <a:pt x="55" y="109"/>
                  <a:pt x="55" y="28"/>
                </a:cubicBezTo>
                <a:cubicBezTo>
                  <a:pt x="55" y="28"/>
                  <a:pt x="27" y="1"/>
                  <a:pt x="27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2" name="Google Shape;2212;p29"/>
          <p:cNvSpPr/>
          <p:nvPr/>
        </p:nvSpPr>
        <p:spPr>
          <a:xfrm>
            <a:off x="1278064" y="4666555"/>
            <a:ext cx="11634" cy="19295"/>
          </a:xfrm>
          <a:custGeom>
            <a:avLst/>
            <a:gdLst/>
            <a:ahLst/>
            <a:cxnLst/>
            <a:rect l="l" t="t" r="r" b="b"/>
            <a:pathLst>
              <a:path w="164" h="272" extrusionOk="0">
                <a:moveTo>
                  <a:pt x="136" y="0"/>
                </a:moveTo>
                <a:cubicBezTo>
                  <a:pt x="82" y="82"/>
                  <a:pt x="55" y="163"/>
                  <a:pt x="28" y="244"/>
                </a:cubicBezTo>
                <a:cubicBezTo>
                  <a:pt x="1" y="244"/>
                  <a:pt x="1" y="271"/>
                  <a:pt x="28" y="271"/>
                </a:cubicBezTo>
                <a:lnTo>
                  <a:pt x="55" y="271"/>
                </a:lnTo>
                <a:cubicBezTo>
                  <a:pt x="82" y="190"/>
                  <a:pt x="136" y="109"/>
                  <a:pt x="164" y="54"/>
                </a:cubicBezTo>
                <a:lnTo>
                  <a:pt x="164" y="27"/>
                </a:lnTo>
                <a:lnTo>
                  <a:pt x="164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3" name="Google Shape;2213;p29"/>
          <p:cNvSpPr/>
          <p:nvPr/>
        </p:nvSpPr>
        <p:spPr>
          <a:xfrm>
            <a:off x="1295373" y="4766577"/>
            <a:ext cx="2057" cy="25112"/>
          </a:xfrm>
          <a:custGeom>
            <a:avLst/>
            <a:gdLst/>
            <a:ahLst/>
            <a:cxnLst/>
            <a:rect l="l" t="t" r="r" b="b"/>
            <a:pathLst>
              <a:path w="29" h="354" extrusionOk="0">
                <a:moveTo>
                  <a:pt x="28" y="1"/>
                </a:moveTo>
                <a:cubicBezTo>
                  <a:pt x="1" y="28"/>
                  <a:pt x="1" y="28"/>
                  <a:pt x="1" y="28"/>
                </a:cubicBezTo>
                <a:lnTo>
                  <a:pt x="1" y="218"/>
                </a:lnTo>
                <a:cubicBezTo>
                  <a:pt x="1" y="245"/>
                  <a:pt x="1" y="245"/>
                  <a:pt x="1" y="272"/>
                </a:cubicBezTo>
                <a:cubicBezTo>
                  <a:pt x="1" y="299"/>
                  <a:pt x="1" y="326"/>
                  <a:pt x="1" y="353"/>
                </a:cubicBezTo>
                <a:lnTo>
                  <a:pt x="28" y="353"/>
                </a:lnTo>
                <a:cubicBezTo>
                  <a:pt x="28" y="326"/>
                  <a:pt x="28" y="299"/>
                  <a:pt x="28" y="272"/>
                </a:cubicBezTo>
                <a:lnTo>
                  <a:pt x="28" y="109"/>
                </a:lnTo>
                <a:cubicBezTo>
                  <a:pt x="28" y="82"/>
                  <a:pt x="28" y="55"/>
                  <a:pt x="28" y="28"/>
                </a:cubicBezTo>
                <a:cubicBezTo>
                  <a:pt x="28" y="28"/>
                  <a:pt x="28" y="1"/>
                  <a:pt x="28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4" name="Google Shape;2214;p29"/>
          <p:cNvSpPr/>
          <p:nvPr/>
        </p:nvSpPr>
        <p:spPr>
          <a:xfrm>
            <a:off x="1312753" y="4768493"/>
            <a:ext cx="5817" cy="21281"/>
          </a:xfrm>
          <a:custGeom>
            <a:avLst/>
            <a:gdLst/>
            <a:ahLst/>
            <a:cxnLst/>
            <a:rect l="l" t="t" r="r" b="b"/>
            <a:pathLst>
              <a:path w="82" h="300" extrusionOk="0">
                <a:moveTo>
                  <a:pt x="27" y="1"/>
                </a:moveTo>
                <a:lnTo>
                  <a:pt x="27" y="28"/>
                </a:lnTo>
                <a:cubicBezTo>
                  <a:pt x="0" y="109"/>
                  <a:pt x="0" y="191"/>
                  <a:pt x="0" y="272"/>
                </a:cubicBezTo>
                <a:cubicBezTo>
                  <a:pt x="0" y="272"/>
                  <a:pt x="0" y="272"/>
                  <a:pt x="0" y="299"/>
                </a:cubicBezTo>
                <a:cubicBezTo>
                  <a:pt x="0" y="299"/>
                  <a:pt x="27" y="272"/>
                  <a:pt x="27" y="272"/>
                </a:cubicBezTo>
                <a:cubicBezTo>
                  <a:pt x="54" y="191"/>
                  <a:pt x="54" y="109"/>
                  <a:pt x="81" y="28"/>
                </a:cubicBezTo>
                <a:cubicBezTo>
                  <a:pt x="81" y="28"/>
                  <a:pt x="81" y="28"/>
                  <a:pt x="81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5" name="Google Shape;2215;p29"/>
          <p:cNvSpPr/>
          <p:nvPr/>
        </p:nvSpPr>
        <p:spPr>
          <a:xfrm>
            <a:off x="1447393" y="4608811"/>
            <a:ext cx="13549" cy="28943"/>
          </a:xfrm>
          <a:custGeom>
            <a:avLst/>
            <a:gdLst/>
            <a:ahLst/>
            <a:cxnLst/>
            <a:rect l="l" t="t" r="r" b="b"/>
            <a:pathLst>
              <a:path w="191" h="408" extrusionOk="0">
                <a:moveTo>
                  <a:pt x="191" y="1"/>
                </a:moveTo>
                <a:lnTo>
                  <a:pt x="163" y="28"/>
                </a:lnTo>
                <a:cubicBezTo>
                  <a:pt x="163" y="28"/>
                  <a:pt x="163" y="55"/>
                  <a:pt x="136" y="82"/>
                </a:cubicBezTo>
                <a:cubicBezTo>
                  <a:pt x="109" y="136"/>
                  <a:pt x="82" y="218"/>
                  <a:pt x="55" y="299"/>
                </a:cubicBezTo>
                <a:cubicBezTo>
                  <a:pt x="28" y="353"/>
                  <a:pt x="28" y="380"/>
                  <a:pt x="1" y="407"/>
                </a:cubicBezTo>
                <a:lnTo>
                  <a:pt x="55" y="407"/>
                </a:lnTo>
                <a:lnTo>
                  <a:pt x="82" y="299"/>
                </a:lnTo>
                <a:cubicBezTo>
                  <a:pt x="136" y="245"/>
                  <a:pt x="163" y="163"/>
                  <a:pt x="191" y="82"/>
                </a:cubicBezTo>
                <a:cubicBezTo>
                  <a:pt x="191" y="55"/>
                  <a:pt x="191" y="55"/>
                  <a:pt x="191" y="28"/>
                </a:cubicBezTo>
                <a:lnTo>
                  <a:pt x="191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6" name="Google Shape;2216;p29"/>
          <p:cNvSpPr/>
          <p:nvPr/>
        </p:nvSpPr>
        <p:spPr>
          <a:xfrm>
            <a:off x="1460871" y="4624205"/>
            <a:ext cx="19295" cy="28943"/>
          </a:xfrm>
          <a:custGeom>
            <a:avLst/>
            <a:gdLst/>
            <a:ahLst/>
            <a:cxnLst/>
            <a:rect l="l" t="t" r="r" b="b"/>
            <a:pathLst>
              <a:path w="272" h="408" extrusionOk="0">
                <a:moveTo>
                  <a:pt x="245" y="1"/>
                </a:moveTo>
                <a:cubicBezTo>
                  <a:pt x="163" y="136"/>
                  <a:pt x="82" y="245"/>
                  <a:pt x="1" y="380"/>
                </a:cubicBezTo>
                <a:cubicBezTo>
                  <a:pt x="1" y="380"/>
                  <a:pt x="1" y="380"/>
                  <a:pt x="1" y="407"/>
                </a:cubicBezTo>
                <a:lnTo>
                  <a:pt x="28" y="407"/>
                </a:lnTo>
                <a:cubicBezTo>
                  <a:pt x="109" y="299"/>
                  <a:pt x="163" y="190"/>
                  <a:pt x="245" y="55"/>
                </a:cubicBezTo>
                <a:cubicBezTo>
                  <a:pt x="245" y="55"/>
                  <a:pt x="272" y="28"/>
                  <a:pt x="27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7" name="Google Shape;2217;p29"/>
          <p:cNvSpPr/>
          <p:nvPr/>
        </p:nvSpPr>
        <p:spPr>
          <a:xfrm>
            <a:off x="1470519" y="4678047"/>
            <a:ext cx="19295" cy="3972"/>
          </a:xfrm>
          <a:custGeom>
            <a:avLst/>
            <a:gdLst/>
            <a:ahLst/>
            <a:cxnLst/>
            <a:rect l="l" t="t" r="r" b="b"/>
            <a:pathLst>
              <a:path w="272" h="56" extrusionOk="0">
                <a:moveTo>
                  <a:pt x="271" y="1"/>
                </a:moveTo>
                <a:cubicBezTo>
                  <a:pt x="163" y="1"/>
                  <a:pt x="82" y="28"/>
                  <a:pt x="0" y="55"/>
                </a:cubicBezTo>
                <a:lnTo>
                  <a:pt x="27" y="55"/>
                </a:lnTo>
                <a:cubicBezTo>
                  <a:pt x="109" y="55"/>
                  <a:pt x="190" y="28"/>
                  <a:pt x="271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8" name="Google Shape;2218;p29"/>
          <p:cNvSpPr/>
          <p:nvPr/>
        </p:nvSpPr>
        <p:spPr>
          <a:xfrm>
            <a:off x="1364680" y="4687694"/>
            <a:ext cx="7732" cy="21210"/>
          </a:xfrm>
          <a:custGeom>
            <a:avLst/>
            <a:gdLst/>
            <a:ahLst/>
            <a:cxnLst/>
            <a:rect l="l" t="t" r="r" b="b"/>
            <a:pathLst>
              <a:path w="109" h="299" extrusionOk="0">
                <a:moveTo>
                  <a:pt x="0" y="1"/>
                </a:moveTo>
                <a:cubicBezTo>
                  <a:pt x="0" y="1"/>
                  <a:pt x="0" y="28"/>
                  <a:pt x="0" y="28"/>
                </a:cubicBezTo>
                <a:lnTo>
                  <a:pt x="0" y="55"/>
                </a:lnTo>
                <a:cubicBezTo>
                  <a:pt x="27" y="109"/>
                  <a:pt x="55" y="163"/>
                  <a:pt x="82" y="218"/>
                </a:cubicBezTo>
                <a:cubicBezTo>
                  <a:pt x="82" y="245"/>
                  <a:pt x="109" y="272"/>
                  <a:pt x="109" y="299"/>
                </a:cubicBezTo>
                <a:lnTo>
                  <a:pt x="109" y="272"/>
                </a:lnTo>
                <a:cubicBezTo>
                  <a:pt x="82" y="190"/>
                  <a:pt x="82" y="109"/>
                  <a:pt x="55" y="55"/>
                </a:cubicBezTo>
                <a:cubicBezTo>
                  <a:pt x="55" y="55"/>
                  <a:pt x="55" y="28"/>
                  <a:pt x="27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19" name="Google Shape;2219;p29"/>
          <p:cNvSpPr/>
          <p:nvPr/>
        </p:nvSpPr>
        <p:spPr>
          <a:xfrm>
            <a:off x="1389650" y="4676131"/>
            <a:ext cx="5888" cy="36178"/>
          </a:xfrm>
          <a:custGeom>
            <a:avLst/>
            <a:gdLst/>
            <a:ahLst/>
            <a:cxnLst/>
            <a:rect l="l" t="t" r="r" b="b"/>
            <a:pathLst>
              <a:path w="83" h="510" extrusionOk="0">
                <a:moveTo>
                  <a:pt x="55" y="1"/>
                </a:moveTo>
                <a:cubicBezTo>
                  <a:pt x="55" y="28"/>
                  <a:pt x="28" y="55"/>
                  <a:pt x="28" y="109"/>
                </a:cubicBezTo>
                <a:cubicBezTo>
                  <a:pt x="1" y="218"/>
                  <a:pt x="28" y="353"/>
                  <a:pt x="1" y="489"/>
                </a:cubicBezTo>
                <a:cubicBezTo>
                  <a:pt x="1" y="503"/>
                  <a:pt x="15" y="509"/>
                  <a:pt x="25" y="509"/>
                </a:cubicBezTo>
                <a:cubicBezTo>
                  <a:pt x="35" y="509"/>
                  <a:pt x="42" y="503"/>
                  <a:pt x="28" y="489"/>
                </a:cubicBezTo>
                <a:cubicBezTo>
                  <a:pt x="55" y="353"/>
                  <a:pt x="55" y="218"/>
                  <a:pt x="55" y="109"/>
                </a:cubicBezTo>
                <a:cubicBezTo>
                  <a:pt x="82" y="55"/>
                  <a:pt x="82" y="28"/>
                  <a:pt x="5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0" name="Google Shape;2220;p29"/>
          <p:cNvSpPr/>
          <p:nvPr/>
        </p:nvSpPr>
        <p:spPr>
          <a:xfrm>
            <a:off x="1149170" y="4741607"/>
            <a:ext cx="11634" cy="21210"/>
          </a:xfrm>
          <a:custGeom>
            <a:avLst/>
            <a:gdLst/>
            <a:ahLst/>
            <a:cxnLst/>
            <a:rect l="l" t="t" r="r" b="b"/>
            <a:pathLst>
              <a:path w="164" h="299" extrusionOk="0">
                <a:moveTo>
                  <a:pt x="0" y="0"/>
                </a:moveTo>
                <a:cubicBezTo>
                  <a:pt x="0" y="0"/>
                  <a:pt x="0" y="27"/>
                  <a:pt x="0" y="54"/>
                </a:cubicBezTo>
                <a:cubicBezTo>
                  <a:pt x="28" y="109"/>
                  <a:pt x="55" y="163"/>
                  <a:pt x="82" y="190"/>
                </a:cubicBezTo>
                <a:lnTo>
                  <a:pt x="136" y="298"/>
                </a:lnTo>
                <a:lnTo>
                  <a:pt x="163" y="298"/>
                </a:lnTo>
                <a:cubicBezTo>
                  <a:pt x="163" y="271"/>
                  <a:pt x="136" y="217"/>
                  <a:pt x="136" y="190"/>
                </a:cubicBezTo>
                <a:lnTo>
                  <a:pt x="82" y="109"/>
                </a:lnTo>
                <a:cubicBezTo>
                  <a:pt x="82" y="81"/>
                  <a:pt x="55" y="54"/>
                  <a:pt x="55" y="27"/>
                </a:cubicBezTo>
                <a:cubicBezTo>
                  <a:pt x="28" y="27"/>
                  <a:pt x="28" y="0"/>
                  <a:pt x="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1" name="Google Shape;2221;p29"/>
          <p:cNvSpPr/>
          <p:nvPr/>
        </p:nvSpPr>
        <p:spPr>
          <a:xfrm>
            <a:off x="1172225" y="4724227"/>
            <a:ext cx="5888" cy="31354"/>
          </a:xfrm>
          <a:custGeom>
            <a:avLst/>
            <a:gdLst/>
            <a:ahLst/>
            <a:cxnLst/>
            <a:rect l="l" t="t" r="r" b="b"/>
            <a:pathLst>
              <a:path w="83" h="442" extrusionOk="0">
                <a:moveTo>
                  <a:pt x="82" y="1"/>
                </a:moveTo>
                <a:cubicBezTo>
                  <a:pt x="82" y="1"/>
                  <a:pt x="28" y="28"/>
                  <a:pt x="28" y="28"/>
                </a:cubicBezTo>
                <a:lnTo>
                  <a:pt x="28" y="55"/>
                </a:lnTo>
                <a:cubicBezTo>
                  <a:pt x="28" y="137"/>
                  <a:pt x="28" y="218"/>
                  <a:pt x="1" y="299"/>
                </a:cubicBezTo>
                <a:cubicBezTo>
                  <a:pt x="1" y="381"/>
                  <a:pt x="1" y="381"/>
                  <a:pt x="1" y="408"/>
                </a:cubicBezTo>
                <a:cubicBezTo>
                  <a:pt x="1" y="435"/>
                  <a:pt x="1" y="442"/>
                  <a:pt x="4" y="442"/>
                </a:cubicBezTo>
                <a:cubicBezTo>
                  <a:pt x="8" y="442"/>
                  <a:pt x="15" y="435"/>
                  <a:pt x="28" y="435"/>
                </a:cubicBezTo>
                <a:lnTo>
                  <a:pt x="55" y="435"/>
                </a:lnTo>
                <a:cubicBezTo>
                  <a:pt x="55" y="408"/>
                  <a:pt x="55" y="354"/>
                  <a:pt x="82" y="326"/>
                </a:cubicBezTo>
                <a:cubicBezTo>
                  <a:pt x="82" y="299"/>
                  <a:pt x="82" y="245"/>
                  <a:pt x="82" y="218"/>
                </a:cubicBezTo>
                <a:cubicBezTo>
                  <a:pt x="82" y="164"/>
                  <a:pt x="82" y="109"/>
                  <a:pt x="82" y="28"/>
                </a:cubicBezTo>
                <a:cubicBezTo>
                  <a:pt x="82" y="28"/>
                  <a:pt x="82" y="1"/>
                  <a:pt x="8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2" name="Google Shape;2222;p29"/>
          <p:cNvSpPr/>
          <p:nvPr/>
        </p:nvSpPr>
        <p:spPr>
          <a:xfrm>
            <a:off x="1189605" y="4733875"/>
            <a:ext cx="13478" cy="28446"/>
          </a:xfrm>
          <a:custGeom>
            <a:avLst/>
            <a:gdLst/>
            <a:ahLst/>
            <a:cxnLst/>
            <a:rect l="l" t="t" r="r" b="b"/>
            <a:pathLst>
              <a:path w="190" h="401" extrusionOk="0">
                <a:moveTo>
                  <a:pt x="163" y="1"/>
                </a:moveTo>
                <a:cubicBezTo>
                  <a:pt x="163" y="6"/>
                  <a:pt x="163" y="12"/>
                  <a:pt x="163" y="18"/>
                </a:cubicBezTo>
                <a:lnTo>
                  <a:pt x="163" y="18"/>
                </a:lnTo>
                <a:cubicBezTo>
                  <a:pt x="170" y="7"/>
                  <a:pt x="176" y="1"/>
                  <a:pt x="190" y="1"/>
                </a:cubicBezTo>
                <a:close/>
                <a:moveTo>
                  <a:pt x="163" y="18"/>
                </a:moveTo>
                <a:lnTo>
                  <a:pt x="163" y="18"/>
                </a:lnTo>
                <a:cubicBezTo>
                  <a:pt x="156" y="28"/>
                  <a:pt x="149" y="41"/>
                  <a:pt x="136" y="55"/>
                </a:cubicBezTo>
                <a:cubicBezTo>
                  <a:pt x="81" y="163"/>
                  <a:pt x="54" y="272"/>
                  <a:pt x="0" y="353"/>
                </a:cubicBezTo>
                <a:cubicBezTo>
                  <a:pt x="0" y="380"/>
                  <a:pt x="0" y="380"/>
                  <a:pt x="0" y="380"/>
                </a:cubicBezTo>
                <a:cubicBezTo>
                  <a:pt x="14" y="394"/>
                  <a:pt x="20" y="401"/>
                  <a:pt x="24" y="401"/>
                </a:cubicBezTo>
                <a:cubicBezTo>
                  <a:pt x="27" y="401"/>
                  <a:pt x="27" y="394"/>
                  <a:pt x="27" y="380"/>
                </a:cubicBezTo>
                <a:cubicBezTo>
                  <a:pt x="81" y="299"/>
                  <a:pt x="136" y="190"/>
                  <a:pt x="163" y="82"/>
                </a:cubicBezTo>
                <a:cubicBezTo>
                  <a:pt x="163" y="60"/>
                  <a:pt x="163" y="39"/>
                  <a:pt x="163" y="18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3" name="Google Shape;2223;p29"/>
          <p:cNvSpPr/>
          <p:nvPr/>
        </p:nvSpPr>
        <p:spPr>
          <a:xfrm>
            <a:off x="1204998" y="4639598"/>
            <a:ext cx="1986" cy="13549"/>
          </a:xfrm>
          <a:custGeom>
            <a:avLst/>
            <a:gdLst/>
            <a:ahLst/>
            <a:cxnLst/>
            <a:rect l="l" t="t" r="r" b="b"/>
            <a:pathLst>
              <a:path w="28" h="191" extrusionOk="0">
                <a:moveTo>
                  <a:pt x="0" y="1"/>
                </a:moveTo>
                <a:cubicBezTo>
                  <a:pt x="0" y="82"/>
                  <a:pt x="0" y="136"/>
                  <a:pt x="27" y="190"/>
                </a:cubicBezTo>
                <a:cubicBezTo>
                  <a:pt x="27" y="109"/>
                  <a:pt x="27" y="55"/>
                  <a:pt x="0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4" name="Google Shape;2224;p29"/>
          <p:cNvSpPr/>
          <p:nvPr/>
        </p:nvSpPr>
        <p:spPr>
          <a:xfrm>
            <a:off x="1191520" y="4895472"/>
            <a:ext cx="28942" cy="25112"/>
          </a:xfrm>
          <a:custGeom>
            <a:avLst/>
            <a:gdLst/>
            <a:ahLst/>
            <a:cxnLst/>
            <a:rect l="l" t="t" r="r" b="b"/>
            <a:pathLst>
              <a:path w="408" h="354" extrusionOk="0">
                <a:moveTo>
                  <a:pt x="380" y="1"/>
                </a:moveTo>
                <a:cubicBezTo>
                  <a:pt x="271" y="109"/>
                  <a:pt x="136" y="191"/>
                  <a:pt x="27" y="272"/>
                </a:cubicBezTo>
                <a:cubicBezTo>
                  <a:pt x="27" y="272"/>
                  <a:pt x="0" y="299"/>
                  <a:pt x="0" y="299"/>
                </a:cubicBezTo>
                <a:lnTo>
                  <a:pt x="0" y="326"/>
                </a:lnTo>
                <a:lnTo>
                  <a:pt x="27" y="354"/>
                </a:lnTo>
                <a:cubicBezTo>
                  <a:pt x="54" y="354"/>
                  <a:pt x="54" y="326"/>
                  <a:pt x="54" y="326"/>
                </a:cubicBezTo>
                <a:cubicBezTo>
                  <a:pt x="82" y="299"/>
                  <a:pt x="109" y="299"/>
                  <a:pt x="136" y="272"/>
                </a:cubicBezTo>
                <a:cubicBezTo>
                  <a:pt x="244" y="191"/>
                  <a:pt x="326" y="109"/>
                  <a:pt x="407" y="28"/>
                </a:cubicBezTo>
                <a:cubicBezTo>
                  <a:pt x="407" y="28"/>
                  <a:pt x="407" y="1"/>
                  <a:pt x="407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5" name="Google Shape;2225;p29"/>
          <p:cNvSpPr/>
          <p:nvPr/>
        </p:nvSpPr>
        <p:spPr>
          <a:xfrm>
            <a:off x="1210744" y="4922428"/>
            <a:ext cx="17380" cy="7803"/>
          </a:xfrm>
          <a:custGeom>
            <a:avLst/>
            <a:gdLst/>
            <a:ahLst/>
            <a:cxnLst/>
            <a:rect l="l" t="t" r="r" b="b"/>
            <a:pathLst>
              <a:path w="245" h="110" extrusionOk="0">
                <a:moveTo>
                  <a:pt x="245" y="1"/>
                </a:moveTo>
                <a:cubicBezTo>
                  <a:pt x="163" y="28"/>
                  <a:pt x="109" y="55"/>
                  <a:pt x="28" y="82"/>
                </a:cubicBezTo>
                <a:lnTo>
                  <a:pt x="0" y="109"/>
                </a:lnTo>
                <a:lnTo>
                  <a:pt x="55" y="109"/>
                </a:lnTo>
                <a:cubicBezTo>
                  <a:pt x="109" y="82"/>
                  <a:pt x="163" y="55"/>
                  <a:pt x="24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6" name="Google Shape;2226;p29"/>
          <p:cNvSpPr/>
          <p:nvPr/>
        </p:nvSpPr>
        <p:spPr>
          <a:xfrm>
            <a:off x="1201097" y="4951300"/>
            <a:ext cx="17380" cy="5817"/>
          </a:xfrm>
          <a:custGeom>
            <a:avLst/>
            <a:gdLst/>
            <a:ahLst/>
            <a:cxnLst/>
            <a:rect l="l" t="t" r="r" b="b"/>
            <a:pathLst>
              <a:path w="245" h="82" extrusionOk="0">
                <a:moveTo>
                  <a:pt x="1" y="1"/>
                </a:moveTo>
                <a:cubicBezTo>
                  <a:pt x="1" y="1"/>
                  <a:pt x="1" y="28"/>
                  <a:pt x="1" y="28"/>
                </a:cubicBezTo>
                <a:lnTo>
                  <a:pt x="55" y="55"/>
                </a:lnTo>
                <a:lnTo>
                  <a:pt x="82" y="55"/>
                </a:lnTo>
                <a:cubicBezTo>
                  <a:pt x="136" y="55"/>
                  <a:pt x="191" y="82"/>
                  <a:pt x="245" y="82"/>
                </a:cubicBezTo>
                <a:cubicBezTo>
                  <a:pt x="245" y="82"/>
                  <a:pt x="245" y="82"/>
                  <a:pt x="245" y="55"/>
                </a:cubicBezTo>
                <a:cubicBezTo>
                  <a:pt x="191" y="28"/>
                  <a:pt x="136" y="1"/>
                  <a:pt x="8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7" name="Google Shape;2227;p29"/>
          <p:cNvSpPr/>
          <p:nvPr/>
        </p:nvSpPr>
        <p:spPr>
          <a:xfrm>
            <a:off x="1378158" y="4858939"/>
            <a:ext cx="5817" cy="34688"/>
          </a:xfrm>
          <a:custGeom>
            <a:avLst/>
            <a:gdLst/>
            <a:ahLst/>
            <a:cxnLst/>
            <a:rect l="l" t="t" r="r" b="b"/>
            <a:pathLst>
              <a:path w="82" h="489" extrusionOk="0">
                <a:moveTo>
                  <a:pt x="54" y="1"/>
                </a:moveTo>
                <a:cubicBezTo>
                  <a:pt x="54" y="28"/>
                  <a:pt x="54" y="28"/>
                  <a:pt x="54" y="55"/>
                </a:cubicBezTo>
                <a:cubicBezTo>
                  <a:pt x="54" y="82"/>
                  <a:pt x="27" y="136"/>
                  <a:pt x="27" y="190"/>
                </a:cubicBezTo>
                <a:lnTo>
                  <a:pt x="0" y="326"/>
                </a:lnTo>
                <a:lnTo>
                  <a:pt x="0" y="462"/>
                </a:lnTo>
                <a:lnTo>
                  <a:pt x="0" y="489"/>
                </a:lnTo>
                <a:lnTo>
                  <a:pt x="27" y="326"/>
                </a:lnTo>
                <a:cubicBezTo>
                  <a:pt x="27" y="272"/>
                  <a:pt x="82" y="190"/>
                  <a:pt x="82" y="109"/>
                </a:cubicBezTo>
                <a:cubicBezTo>
                  <a:pt x="82" y="82"/>
                  <a:pt x="82" y="82"/>
                  <a:pt x="82" y="55"/>
                </a:cubicBezTo>
                <a:lnTo>
                  <a:pt x="82" y="28"/>
                </a:lnTo>
                <a:cubicBezTo>
                  <a:pt x="82" y="28"/>
                  <a:pt x="82" y="1"/>
                  <a:pt x="8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8" name="Google Shape;2228;p29"/>
          <p:cNvSpPr/>
          <p:nvPr/>
        </p:nvSpPr>
        <p:spPr>
          <a:xfrm>
            <a:off x="1397382" y="4858939"/>
            <a:ext cx="7732" cy="27027"/>
          </a:xfrm>
          <a:custGeom>
            <a:avLst/>
            <a:gdLst/>
            <a:ahLst/>
            <a:cxnLst/>
            <a:rect l="l" t="t" r="r" b="b"/>
            <a:pathLst>
              <a:path w="109" h="381" extrusionOk="0">
                <a:moveTo>
                  <a:pt x="82" y="1"/>
                </a:moveTo>
                <a:cubicBezTo>
                  <a:pt x="82" y="1"/>
                  <a:pt x="82" y="1"/>
                  <a:pt x="82" y="28"/>
                </a:cubicBezTo>
                <a:cubicBezTo>
                  <a:pt x="55" y="82"/>
                  <a:pt x="28" y="163"/>
                  <a:pt x="28" y="245"/>
                </a:cubicBezTo>
                <a:lnTo>
                  <a:pt x="0" y="353"/>
                </a:lnTo>
                <a:cubicBezTo>
                  <a:pt x="0" y="353"/>
                  <a:pt x="0" y="353"/>
                  <a:pt x="0" y="380"/>
                </a:cubicBezTo>
                <a:cubicBezTo>
                  <a:pt x="0" y="380"/>
                  <a:pt x="28" y="353"/>
                  <a:pt x="28" y="353"/>
                </a:cubicBezTo>
                <a:cubicBezTo>
                  <a:pt x="28" y="326"/>
                  <a:pt x="28" y="299"/>
                  <a:pt x="55" y="272"/>
                </a:cubicBezTo>
                <a:cubicBezTo>
                  <a:pt x="82" y="245"/>
                  <a:pt x="82" y="190"/>
                  <a:pt x="82" y="136"/>
                </a:cubicBezTo>
                <a:cubicBezTo>
                  <a:pt x="82" y="109"/>
                  <a:pt x="109" y="55"/>
                  <a:pt x="109" y="28"/>
                </a:cubicBezTo>
                <a:lnTo>
                  <a:pt x="109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29" name="Google Shape;2229;p29"/>
          <p:cNvSpPr/>
          <p:nvPr/>
        </p:nvSpPr>
        <p:spPr>
          <a:xfrm>
            <a:off x="1416606" y="4895472"/>
            <a:ext cx="19295" cy="7803"/>
          </a:xfrm>
          <a:custGeom>
            <a:avLst/>
            <a:gdLst/>
            <a:ahLst/>
            <a:cxnLst/>
            <a:rect l="l" t="t" r="r" b="b"/>
            <a:pathLst>
              <a:path w="272" h="110" extrusionOk="0">
                <a:moveTo>
                  <a:pt x="245" y="1"/>
                </a:moveTo>
                <a:cubicBezTo>
                  <a:pt x="163" y="28"/>
                  <a:pt x="109" y="55"/>
                  <a:pt x="28" y="82"/>
                </a:cubicBezTo>
                <a:lnTo>
                  <a:pt x="1" y="109"/>
                </a:lnTo>
                <a:lnTo>
                  <a:pt x="82" y="109"/>
                </a:lnTo>
                <a:cubicBezTo>
                  <a:pt x="136" y="109"/>
                  <a:pt x="191" y="82"/>
                  <a:pt x="272" y="28"/>
                </a:cubicBezTo>
                <a:cubicBezTo>
                  <a:pt x="272" y="28"/>
                  <a:pt x="272" y="28"/>
                  <a:pt x="27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0" name="Google Shape;2230;p29"/>
          <p:cNvSpPr/>
          <p:nvPr/>
        </p:nvSpPr>
        <p:spPr>
          <a:xfrm>
            <a:off x="1324245" y="5024437"/>
            <a:ext cx="5888" cy="23126"/>
          </a:xfrm>
          <a:custGeom>
            <a:avLst/>
            <a:gdLst/>
            <a:ahLst/>
            <a:cxnLst/>
            <a:rect l="l" t="t" r="r" b="b"/>
            <a:pathLst>
              <a:path w="83" h="326" extrusionOk="0">
                <a:moveTo>
                  <a:pt x="1" y="0"/>
                </a:moveTo>
                <a:cubicBezTo>
                  <a:pt x="1" y="27"/>
                  <a:pt x="1" y="27"/>
                  <a:pt x="1" y="55"/>
                </a:cubicBezTo>
                <a:cubicBezTo>
                  <a:pt x="1" y="136"/>
                  <a:pt x="28" y="190"/>
                  <a:pt x="28" y="244"/>
                </a:cubicBezTo>
                <a:lnTo>
                  <a:pt x="55" y="299"/>
                </a:lnTo>
                <a:cubicBezTo>
                  <a:pt x="55" y="326"/>
                  <a:pt x="82" y="326"/>
                  <a:pt x="82" y="326"/>
                </a:cubicBezTo>
                <a:cubicBezTo>
                  <a:pt x="82" y="299"/>
                  <a:pt x="82" y="299"/>
                  <a:pt x="82" y="299"/>
                </a:cubicBezTo>
                <a:lnTo>
                  <a:pt x="82" y="217"/>
                </a:lnTo>
                <a:cubicBezTo>
                  <a:pt x="82" y="163"/>
                  <a:pt x="55" y="109"/>
                  <a:pt x="55" y="55"/>
                </a:cubicBezTo>
                <a:lnTo>
                  <a:pt x="55" y="27"/>
                </a:lnTo>
                <a:cubicBezTo>
                  <a:pt x="55" y="27"/>
                  <a:pt x="55" y="0"/>
                  <a:pt x="55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1" name="Google Shape;2231;p29"/>
          <p:cNvSpPr/>
          <p:nvPr/>
        </p:nvSpPr>
        <p:spPr>
          <a:xfrm>
            <a:off x="1335808" y="5014790"/>
            <a:ext cx="17380" cy="21210"/>
          </a:xfrm>
          <a:custGeom>
            <a:avLst/>
            <a:gdLst/>
            <a:ahLst/>
            <a:cxnLst/>
            <a:rect l="l" t="t" r="r" b="b"/>
            <a:pathLst>
              <a:path w="245" h="299" extrusionOk="0">
                <a:moveTo>
                  <a:pt x="1" y="1"/>
                </a:moveTo>
                <a:lnTo>
                  <a:pt x="1" y="28"/>
                </a:lnTo>
                <a:cubicBezTo>
                  <a:pt x="1" y="55"/>
                  <a:pt x="1" y="55"/>
                  <a:pt x="28" y="82"/>
                </a:cubicBezTo>
                <a:cubicBezTo>
                  <a:pt x="55" y="136"/>
                  <a:pt x="109" y="191"/>
                  <a:pt x="136" y="245"/>
                </a:cubicBezTo>
                <a:lnTo>
                  <a:pt x="190" y="299"/>
                </a:lnTo>
                <a:lnTo>
                  <a:pt x="245" y="299"/>
                </a:lnTo>
                <a:cubicBezTo>
                  <a:pt x="245" y="299"/>
                  <a:pt x="245" y="272"/>
                  <a:pt x="245" y="272"/>
                </a:cubicBezTo>
                <a:cubicBezTo>
                  <a:pt x="218" y="245"/>
                  <a:pt x="190" y="218"/>
                  <a:pt x="190" y="191"/>
                </a:cubicBezTo>
                <a:cubicBezTo>
                  <a:pt x="136" y="136"/>
                  <a:pt x="109" y="82"/>
                  <a:pt x="55" y="28"/>
                </a:cubicBezTo>
                <a:lnTo>
                  <a:pt x="28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2" name="Google Shape;2232;p29"/>
          <p:cNvSpPr/>
          <p:nvPr/>
        </p:nvSpPr>
        <p:spPr>
          <a:xfrm>
            <a:off x="1355032" y="4999396"/>
            <a:ext cx="21281" cy="9718"/>
          </a:xfrm>
          <a:custGeom>
            <a:avLst/>
            <a:gdLst/>
            <a:ahLst/>
            <a:cxnLst/>
            <a:rect l="l" t="t" r="r" b="b"/>
            <a:pathLst>
              <a:path w="300" h="137" extrusionOk="0">
                <a:moveTo>
                  <a:pt x="1" y="1"/>
                </a:moveTo>
                <a:lnTo>
                  <a:pt x="28" y="55"/>
                </a:lnTo>
                <a:cubicBezTo>
                  <a:pt x="109" y="109"/>
                  <a:pt x="163" y="109"/>
                  <a:pt x="245" y="136"/>
                </a:cubicBezTo>
                <a:cubicBezTo>
                  <a:pt x="272" y="136"/>
                  <a:pt x="272" y="136"/>
                  <a:pt x="299" y="109"/>
                </a:cubicBezTo>
                <a:cubicBezTo>
                  <a:pt x="299" y="109"/>
                  <a:pt x="272" y="82"/>
                  <a:pt x="272" y="82"/>
                </a:cubicBezTo>
                <a:cubicBezTo>
                  <a:pt x="191" y="55"/>
                  <a:pt x="136" y="28"/>
                  <a:pt x="5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3" name="Google Shape;2233;p29"/>
          <p:cNvSpPr/>
          <p:nvPr/>
        </p:nvSpPr>
        <p:spPr>
          <a:xfrm>
            <a:off x="1285797" y="5207245"/>
            <a:ext cx="7732" cy="38519"/>
          </a:xfrm>
          <a:custGeom>
            <a:avLst/>
            <a:gdLst/>
            <a:ahLst/>
            <a:cxnLst/>
            <a:rect l="l" t="t" r="r" b="b"/>
            <a:pathLst>
              <a:path w="109" h="543" extrusionOk="0">
                <a:moveTo>
                  <a:pt x="0" y="0"/>
                </a:moveTo>
                <a:lnTo>
                  <a:pt x="0" y="109"/>
                </a:lnTo>
                <a:cubicBezTo>
                  <a:pt x="0" y="136"/>
                  <a:pt x="0" y="190"/>
                  <a:pt x="27" y="217"/>
                </a:cubicBezTo>
                <a:cubicBezTo>
                  <a:pt x="27" y="298"/>
                  <a:pt x="55" y="380"/>
                  <a:pt x="55" y="434"/>
                </a:cubicBezTo>
                <a:cubicBezTo>
                  <a:pt x="82" y="488"/>
                  <a:pt x="82" y="515"/>
                  <a:pt x="82" y="542"/>
                </a:cubicBezTo>
                <a:lnTo>
                  <a:pt x="109" y="542"/>
                </a:lnTo>
                <a:lnTo>
                  <a:pt x="109" y="515"/>
                </a:lnTo>
                <a:lnTo>
                  <a:pt x="109" y="407"/>
                </a:lnTo>
                <a:cubicBezTo>
                  <a:pt x="109" y="353"/>
                  <a:pt x="82" y="244"/>
                  <a:pt x="55" y="136"/>
                </a:cubicBezTo>
                <a:cubicBezTo>
                  <a:pt x="55" y="109"/>
                  <a:pt x="55" y="109"/>
                  <a:pt x="55" y="81"/>
                </a:cubicBezTo>
                <a:cubicBezTo>
                  <a:pt x="55" y="54"/>
                  <a:pt x="27" y="27"/>
                  <a:pt x="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4" name="Google Shape;2234;p29"/>
          <p:cNvSpPr/>
          <p:nvPr/>
        </p:nvSpPr>
        <p:spPr>
          <a:xfrm>
            <a:off x="1291543" y="5209160"/>
            <a:ext cx="13549" cy="15464"/>
          </a:xfrm>
          <a:custGeom>
            <a:avLst/>
            <a:gdLst/>
            <a:ahLst/>
            <a:cxnLst/>
            <a:rect l="l" t="t" r="r" b="b"/>
            <a:pathLst>
              <a:path w="191" h="218" extrusionOk="0">
                <a:moveTo>
                  <a:pt x="1" y="0"/>
                </a:moveTo>
                <a:cubicBezTo>
                  <a:pt x="10" y="0"/>
                  <a:pt x="20" y="3"/>
                  <a:pt x="28" y="8"/>
                </a:cubicBezTo>
                <a:lnTo>
                  <a:pt x="28" y="8"/>
                </a:lnTo>
                <a:cubicBezTo>
                  <a:pt x="28" y="5"/>
                  <a:pt x="28" y="3"/>
                  <a:pt x="28" y="0"/>
                </a:cubicBezTo>
                <a:close/>
                <a:moveTo>
                  <a:pt x="28" y="8"/>
                </a:moveTo>
                <a:cubicBezTo>
                  <a:pt x="28" y="32"/>
                  <a:pt x="28" y="54"/>
                  <a:pt x="28" y="54"/>
                </a:cubicBezTo>
                <a:lnTo>
                  <a:pt x="28" y="82"/>
                </a:lnTo>
                <a:cubicBezTo>
                  <a:pt x="55" y="136"/>
                  <a:pt x="109" y="163"/>
                  <a:pt x="136" y="217"/>
                </a:cubicBezTo>
                <a:lnTo>
                  <a:pt x="191" y="217"/>
                </a:lnTo>
                <a:cubicBezTo>
                  <a:pt x="191" y="190"/>
                  <a:pt x="191" y="190"/>
                  <a:pt x="191" y="163"/>
                </a:cubicBezTo>
                <a:cubicBezTo>
                  <a:pt x="163" y="109"/>
                  <a:pt x="109" y="82"/>
                  <a:pt x="82" y="27"/>
                </a:cubicBezTo>
                <a:lnTo>
                  <a:pt x="55" y="27"/>
                </a:lnTo>
                <a:cubicBezTo>
                  <a:pt x="55" y="27"/>
                  <a:pt x="43" y="16"/>
                  <a:pt x="28" y="8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5" name="Google Shape;2235;p29"/>
          <p:cNvSpPr/>
          <p:nvPr/>
        </p:nvSpPr>
        <p:spPr>
          <a:xfrm>
            <a:off x="1308852" y="5197597"/>
            <a:ext cx="19366" cy="11634"/>
          </a:xfrm>
          <a:custGeom>
            <a:avLst/>
            <a:gdLst/>
            <a:ahLst/>
            <a:cxnLst/>
            <a:rect l="l" t="t" r="r" b="b"/>
            <a:pathLst>
              <a:path w="273" h="164" extrusionOk="0">
                <a:moveTo>
                  <a:pt x="1" y="0"/>
                </a:moveTo>
                <a:cubicBezTo>
                  <a:pt x="1" y="28"/>
                  <a:pt x="28" y="28"/>
                  <a:pt x="28" y="55"/>
                </a:cubicBezTo>
                <a:cubicBezTo>
                  <a:pt x="55" y="55"/>
                  <a:pt x="55" y="82"/>
                  <a:pt x="82" y="82"/>
                </a:cubicBezTo>
                <a:cubicBezTo>
                  <a:pt x="109" y="109"/>
                  <a:pt x="164" y="136"/>
                  <a:pt x="218" y="163"/>
                </a:cubicBezTo>
                <a:cubicBezTo>
                  <a:pt x="245" y="163"/>
                  <a:pt x="272" y="136"/>
                  <a:pt x="245" y="109"/>
                </a:cubicBezTo>
                <a:lnTo>
                  <a:pt x="136" y="55"/>
                </a:lnTo>
                <a:lnTo>
                  <a:pt x="82" y="28"/>
                </a:lnTo>
                <a:lnTo>
                  <a:pt x="1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6" name="Google Shape;2236;p29"/>
          <p:cNvSpPr/>
          <p:nvPr/>
        </p:nvSpPr>
        <p:spPr>
          <a:xfrm>
            <a:off x="1480096" y="4960948"/>
            <a:ext cx="23197" cy="11563"/>
          </a:xfrm>
          <a:custGeom>
            <a:avLst/>
            <a:gdLst/>
            <a:ahLst/>
            <a:cxnLst/>
            <a:rect l="l" t="t" r="r" b="b"/>
            <a:pathLst>
              <a:path w="327" h="163" extrusionOk="0">
                <a:moveTo>
                  <a:pt x="299" y="0"/>
                </a:moveTo>
                <a:lnTo>
                  <a:pt x="218" y="27"/>
                </a:lnTo>
                <a:cubicBezTo>
                  <a:pt x="164" y="54"/>
                  <a:pt x="109" y="82"/>
                  <a:pt x="82" y="82"/>
                </a:cubicBezTo>
                <a:lnTo>
                  <a:pt x="55" y="109"/>
                </a:lnTo>
                <a:cubicBezTo>
                  <a:pt x="28" y="109"/>
                  <a:pt x="1" y="136"/>
                  <a:pt x="1" y="136"/>
                </a:cubicBezTo>
                <a:lnTo>
                  <a:pt x="1" y="163"/>
                </a:lnTo>
                <a:lnTo>
                  <a:pt x="82" y="163"/>
                </a:lnTo>
                <a:lnTo>
                  <a:pt x="109" y="136"/>
                </a:lnTo>
                <a:lnTo>
                  <a:pt x="245" y="82"/>
                </a:lnTo>
                <a:lnTo>
                  <a:pt x="326" y="27"/>
                </a:lnTo>
                <a:lnTo>
                  <a:pt x="326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7" name="Google Shape;2237;p29"/>
          <p:cNvSpPr/>
          <p:nvPr/>
        </p:nvSpPr>
        <p:spPr>
          <a:xfrm>
            <a:off x="1470519" y="4989820"/>
            <a:ext cx="19295" cy="5817"/>
          </a:xfrm>
          <a:custGeom>
            <a:avLst/>
            <a:gdLst/>
            <a:ahLst/>
            <a:cxnLst/>
            <a:rect l="l" t="t" r="r" b="b"/>
            <a:pathLst>
              <a:path w="272" h="82" extrusionOk="0">
                <a:moveTo>
                  <a:pt x="244" y="0"/>
                </a:moveTo>
                <a:cubicBezTo>
                  <a:pt x="163" y="0"/>
                  <a:pt x="82" y="27"/>
                  <a:pt x="27" y="27"/>
                </a:cubicBezTo>
                <a:lnTo>
                  <a:pt x="0" y="27"/>
                </a:lnTo>
                <a:lnTo>
                  <a:pt x="27" y="81"/>
                </a:lnTo>
                <a:cubicBezTo>
                  <a:pt x="109" y="81"/>
                  <a:pt x="190" y="81"/>
                  <a:pt x="271" y="54"/>
                </a:cubicBezTo>
                <a:lnTo>
                  <a:pt x="271" y="27"/>
                </a:lnTo>
                <a:cubicBezTo>
                  <a:pt x="271" y="27"/>
                  <a:pt x="244" y="0"/>
                  <a:pt x="244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8" name="Google Shape;2238;p29"/>
          <p:cNvSpPr/>
          <p:nvPr/>
        </p:nvSpPr>
        <p:spPr>
          <a:xfrm>
            <a:off x="1179957" y="5064801"/>
            <a:ext cx="7732" cy="42421"/>
          </a:xfrm>
          <a:custGeom>
            <a:avLst/>
            <a:gdLst/>
            <a:ahLst/>
            <a:cxnLst/>
            <a:rect l="l" t="t" r="r" b="b"/>
            <a:pathLst>
              <a:path w="109" h="598" extrusionOk="0">
                <a:moveTo>
                  <a:pt x="55" y="1"/>
                </a:moveTo>
                <a:cubicBezTo>
                  <a:pt x="28" y="1"/>
                  <a:pt x="28" y="28"/>
                  <a:pt x="0" y="55"/>
                </a:cubicBezTo>
                <a:cubicBezTo>
                  <a:pt x="0" y="82"/>
                  <a:pt x="0" y="82"/>
                  <a:pt x="0" y="109"/>
                </a:cubicBezTo>
                <a:cubicBezTo>
                  <a:pt x="0" y="191"/>
                  <a:pt x="0" y="299"/>
                  <a:pt x="0" y="381"/>
                </a:cubicBezTo>
                <a:lnTo>
                  <a:pt x="0" y="570"/>
                </a:lnTo>
                <a:cubicBezTo>
                  <a:pt x="28" y="598"/>
                  <a:pt x="28" y="598"/>
                  <a:pt x="28" y="598"/>
                </a:cubicBezTo>
                <a:cubicBezTo>
                  <a:pt x="55" y="598"/>
                  <a:pt x="55" y="598"/>
                  <a:pt x="55" y="570"/>
                </a:cubicBezTo>
                <a:cubicBezTo>
                  <a:pt x="55" y="516"/>
                  <a:pt x="55" y="462"/>
                  <a:pt x="82" y="381"/>
                </a:cubicBezTo>
                <a:cubicBezTo>
                  <a:pt x="109" y="326"/>
                  <a:pt x="82" y="218"/>
                  <a:pt x="82" y="109"/>
                </a:cubicBezTo>
                <a:cubicBezTo>
                  <a:pt x="82" y="82"/>
                  <a:pt x="82" y="82"/>
                  <a:pt x="82" y="55"/>
                </a:cubicBezTo>
                <a:cubicBezTo>
                  <a:pt x="82" y="28"/>
                  <a:pt x="82" y="1"/>
                  <a:pt x="5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39" name="Google Shape;2239;p29"/>
          <p:cNvSpPr/>
          <p:nvPr/>
        </p:nvSpPr>
        <p:spPr>
          <a:xfrm>
            <a:off x="1195351" y="5070618"/>
            <a:ext cx="13549" cy="40434"/>
          </a:xfrm>
          <a:custGeom>
            <a:avLst/>
            <a:gdLst/>
            <a:ahLst/>
            <a:cxnLst/>
            <a:rect l="l" t="t" r="r" b="b"/>
            <a:pathLst>
              <a:path w="191" h="570" extrusionOk="0">
                <a:moveTo>
                  <a:pt x="136" y="0"/>
                </a:moveTo>
                <a:cubicBezTo>
                  <a:pt x="136" y="0"/>
                  <a:pt x="109" y="27"/>
                  <a:pt x="109" y="27"/>
                </a:cubicBezTo>
                <a:cubicBezTo>
                  <a:pt x="82" y="136"/>
                  <a:pt x="55" y="244"/>
                  <a:pt x="55" y="326"/>
                </a:cubicBezTo>
                <a:cubicBezTo>
                  <a:pt x="55" y="407"/>
                  <a:pt x="28" y="461"/>
                  <a:pt x="28" y="543"/>
                </a:cubicBezTo>
                <a:cubicBezTo>
                  <a:pt x="0" y="543"/>
                  <a:pt x="0" y="570"/>
                  <a:pt x="28" y="570"/>
                </a:cubicBezTo>
                <a:lnTo>
                  <a:pt x="55" y="570"/>
                </a:lnTo>
                <a:cubicBezTo>
                  <a:pt x="55" y="516"/>
                  <a:pt x="82" y="434"/>
                  <a:pt x="109" y="380"/>
                </a:cubicBezTo>
                <a:cubicBezTo>
                  <a:pt x="136" y="271"/>
                  <a:pt x="163" y="163"/>
                  <a:pt x="190" y="82"/>
                </a:cubicBezTo>
                <a:cubicBezTo>
                  <a:pt x="190" y="54"/>
                  <a:pt x="190" y="27"/>
                  <a:pt x="190" y="27"/>
                </a:cubicBezTo>
                <a:lnTo>
                  <a:pt x="163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0" name="Google Shape;2240;p29"/>
          <p:cNvSpPr/>
          <p:nvPr/>
        </p:nvSpPr>
        <p:spPr>
          <a:xfrm>
            <a:off x="1211738" y="5114883"/>
            <a:ext cx="10641" cy="7732"/>
          </a:xfrm>
          <a:custGeom>
            <a:avLst/>
            <a:gdLst/>
            <a:ahLst/>
            <a:cxnLst/>
            <a:rect l="l" t="t" r="r" b="b"/>
            <a:pathLst>
              <a:path w="150" h="109" extrusionOk="0">
                <a:moveTo>
                  <a:pt x="95" y="0"/>
                </a:moveTo>
                <a:cubicBezTo>
                  <a:pt x="68" y="27"/>
                  <a:pt x="14" y="27"/>
                  <a:pt x="14" y="81"/>
                </a:cubicBezTo>
                <a:cubicBezTo>
                  <a:pt x="0" y="95"/>
                  <a:pt x="0" y="95"/>
                  <a:pt x="3" y="95"/>
                </a:cubicBezTo>
                <a:cubicBezTo>
                  <a:pt x="7" y="95"/>
                  <a:pt x="14" y="95"/>
                  <a:pt x="14" y="109"/>
                </a:cubicBezTo>
                <a:lnTo>
                  <a:pt x="41" y="109"/>
                </a:lnTo>
                <a:cubicBezTo>
                  <a:pt x="68" y="109"/>
                  <a:pt x="95" y="54"/>
                  <a:pt x="149" y="54"/>
                </a:cubicBezTo>
                <a:cubicBezTo>
                  <a:pt x="149" y="27"/>
                  <a:pt x="149" y="27"/>
                  <a:pt x="149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1" name="Google Shape;2241;p29"/>
          <p:cNvSpPr/>
          <p:nvPr/>
        </p:nvSpPr>
        <p:spPr>
          <a:xfrm>
            <a:off x="1154916" y="4857024"/>
            <a:ext cx="9718" cy="28446"/>
          </a:xfrm>
          <a:custGeom>
            <a:avLst/>
            <a:gdLst/>
            <a:ahLst/>
            <a:cxnLst/>
            <a:rect l="l" t="t" r="r" b="b"/>
            <a:pathLst>
              <a:path w="137" h="401" extrusionOk="0">
                <a:moveTo>
                  <a:pt x="136" y="0"/>
                </a:moveTo>
                <a:cubicBezTo>
                  <a:pt x="136" y="11"/>
                  <a:pt x="136" y="21"/>
                  <a:pt x="136" y="30"/>
                </a:cubicBezTo>
                <a:lnTo>
                  <a:pt x="136" y="30"/>
                </a:lnTo>
                <a:cubicBezTo>
                  <a:pt x="136" y="29"/>
                  <a:pt x="136" y="28"/>
                  <a:pt x="136" y="28"/>
                </a:cubicBezTo>
                <a:lnTo>
                  <a:pt x="136" y="0"/>
                </a:lnTo>
                <a:close/>
                <a:moveTo>
                  <a:pt x="136" y="30"/>
                </a:moveTo>
                <a:lnTo>
                  <a:pt x="136" y="30"/>
                </a:lnTo>
                <a:cubicBezTo>
                  <a:pt x="109" y="110"/>
                  <a:pt x="82" y="163"/>
                  <a:pt x="55" y="190"/>
                </a:cubicBezTo>
                <a:cubicBezTo>
                  <a:pt x="55" y="245"/>
                  <a:pt x="28" y="299"/>
                  <a:pt x="1" y="380"/>
                </a:cubicBezTo>
                <a:cubicBezTo>
                  <a:pt x="1" y="394"/>
                  <a:pt x="14" y="401"/>
                  <a:pt x="28" y="401"/>
                </a:cubicBezTo>
                <a:cubicBezTo>
                  <a:pt x="42" y="401"/>
                  <a:pt x="55" y="394"/>
                  <a:pt x="55" y="380"/>
                </a:cubicBezTo>
                <a:cubicBezTo>
                  <a:pt x="82" y="272"/>
                  <a:pt x="109" y="245"/>
                  <a:pt x="109" y="190"/>
                </a:cubicBezTo>
                <a:cubicBezTo>
                  <a:pt x="109" y="141"/>
                  <a:pt x="132" y="114"/>
                  <a:pt x="136" y="3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2" name="Google Shape;2242;p29"/>
          <p:cNvSpPr/>
          <p:nvPr/>
        </p:nvSpPr>
        <p:spPr>
          <a:xfrm>
            <a:off x="1153001" y="5234130"/>
            <a:ext cx="27027" cy="21281"/>
          </a:xfrm>
          <a:custGeom>
            <a:avLst/>
            <a:gdLst/>
            <a:ahLst/>
            <a:cxnLst/>
            <a:rect l="l" t="t" r="r" b="b"/>
            <a:pathLst>
              <a:path w="381" h="300" extrusionOk="0">
                <a:moveTo>
                  <a:pt x="326" y="1"/>
                </a:moveTo>
                <a:cubicBezTo>
                  <a:pt x="245" y="55"/>
                  <a:pt x="163" y="136"/>
                  <a:pt x="82" y="191"/>
                </a:cubicBezTo>
                <a:lnTo>
                  <a:pt x="55" y="218"/>
                </a:lnTo>
                <a:cubicBezTo>
                  <a:pt x="28" y="245"/>
                  <a:pt x="28" y="272"/>
                  <a:pt x="1" y="299"/>
                </a:cubicBezTo>
                <a:lnTo>
                  <a:pt x="28" y="299"/>
                </a:lnTo>
                <a:cubicBezTo>
                  <a:pt x="55" y="299"/>
                  <a:pt x="82" y="272"/>
                  <a:pt x="109" y="272"/>
                </a:cubicBezTo>
                <a:lnTo>
                  <a:pt x="136" y="245"/>
                </a:lnTo>
                <a:cubicBezTo>
                  <a:pt x="218" y="163"/>
                  <a:pt x="299" y="109"/>
                  <a:pt x="353" y="28"/>
                </a:cubicBezTo>
                <a:cubicBezTo>
                  <a:pt x="380" y="28"/>
                  <a:pt x="380" y="1"/>
                  <a:pt x="353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3" name="Google Shape;2243;p29"/>
          <p:cNvSpPr/>
          <p:nvPr/>
        </p:nvSpPr>
        <p:spPr>
          <a:xfrm>
            <a:off x="1168395" y="5255341"/>
            <a:ext cx="27027" cy="17380"/>
          </a:xfrm>
          <a:custGeom>
            <a:avLst/>
            <a:gdLst/>
            <a:ahLst/>
            <a:cxnLst/>
            <a:rect l="l" t="t" r="r" b="b"/>
            <a:pathLst>
              <a:path w="381" h="245" extrusionOk="0">
                <a:moveTo>
                  <a:pt x="353" y="0"/>
                </a:moveTo>
                <a:lnTo>
                  <a:pt x="218" y="81"/>
                </a:lnTo>
                <a:lnTo>
                  <a:pt x="1" y="190"/>
                </a:lnTo>
                <a:lnTo>
                  <a:pt x="1" y="217"/>
                </a:lnTo>
                <a:lnTo>
                  <a:pt x="1" y="244"/>
                </a:lnTo>
                <a:lnTo>
                  <a:pt x="28" y="244"/>
                </a:lnTo>
                <a:cubicBezTo>
                  <a:pt x="55" y="244"/>
                  <a:pt x="55" y="244"/>
                  <a:pt x="82" y="217"/>
                </a:cubicBezTo>
                <a:lnTo>
                  <a:pt x="218" y="136"/>
                </a:lnTo>
                <a:lnTo>
                  <a:pt x="353" y="54"/>
                </a:lnTo>
                <a:cubicBezTo>
                  <a:pt x="380" y="27"/>
                  <a:pt x="353" y="0"/>
                  <a:pt x="353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4" name="Google Shape;2244;p29"/>
          <p:cNvSpPr/>
          <p:nvPr/>
        </p:nvSpPr>
        <p:spPr>
          <a:xfrm>
            <a:off x="1168395" y="5292938"/>
            <a:ext cx="15464" cy="5604"/>
          </a:xfrm>
          <a:custGeom>
            <a:avLst/>
            <a:gdLst/>
            <a:ahLst/>
            <a:cxnLst/>
            <a:rect l="l" t="t" r="r" b="b"/>
            <a:pathLst>
              <a:path w="218" h="79" extrusionOk="0">
                <a:moveTo>
                  <a:pt x="74" y="1"/>
                </a:moveTo>
                <a:cubicBezTo>
                  <a:pt x="58" y="1"/>
                  <a:pt x="37" y="4"/>
                  <a:pt x="1" y="13"/>
                </a:cubicBezTo>
                <a:lnTo>
                  <a:pt x="1" y="40"/>
                </a:lnTo>
                <a:lnTo>
                  <a:pt x="1" y="67"/>
                </a:lnTo>
                <a:cubicBezTo>
                  <a:pt x="28" y="76"/>
                  <a:pt x="46" y="79"/>
                  <a:pt x="62" y="79"/>
                </a:cubicBezTo>
                <a:cubicBezTo>
                  <a:pt x="94" y="79"/>
                  <a:pt x="118" y="67"/>
                  <a:pt x="191" y="67"/>
                </a:cubicBezTo>
                <a:cubicBezTo>
                  <a:pt x="218" y="67"/>
                  <a:pt x="218" y="40"/>
                  <a:pt x="218" y="40"/>
                </a:cubicBezTo>
                <a:cubicBezTo>
                  <a:pt x="218" y="13"/>
                  <a:pt x="218" y="13"/>
                  <a:pt x="191" y="13"/>
                </a:cubicBezTo>
                <a:cubicBezTo>
                  <a:pt x="118" y="13"/>
                  <a:pt x="106" y="1"/>
                  <a:pt x="74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5" name="Google Shape;2245;p29"/>
          <p:cNvSpPr/>
          <p:nvPr/>
        </p:nvSpPr>
        <p:spPr>
          <a:xfrm>
            <a:off x="1549402" y="4781971"/>
            <a:ext cx="23126" cy="15464"/>
          </a:xfrm>
          <a:custGeom>
            <a:avLst/>
            <a:gdLst/>
            <a:ahLst/>
            <a:cxnLst/>
            <a:rect l="l" t="t" r="r" b="b"/>
            <a:pathLst>
              <a:path w="326" h="218" extrusionOk="0">
                <a:moveTo>
                  <a:pt x="272" y="1"/>
                </a:moveTo>
                <a:cubicBezTo>
                  <a:pt x="217" y="28"/>
                  <a:pt x="163" y="82"/>
                  <a:pt x="109" y="109"/>
                </a:cubicBezTo>
                <a:cubicBezTo>
                  <a:pt x="82" y="109"/>
                  <a:pt x="82" y="136"/>
                  <a:pt x="55" y="136"/>
                </a:cubicBezTo>
                <a:cubicBezTo>
                  <a:pt x="27" y="163"/>
                  <a:pt x="27" y="191"/>
                  <a:pt x="0" y="218"/>
                </a:cubicBezTo>
                <a:lnTo>
                  <a:pt x="109" y="191"/>
                </a:lnTo>
                <a:lnTo>
                  <a:pt x="136" y="163"/>
                </a:lnTo>
                <a:cubicBezTo>
                  <a:pt x="190" y="136"/>
                  <a:pt x="244" y="82"/>
                  <a:pt x="299" y="55"/>
                </a:cubicBezTo>
                <a:cubicBezTo>
                  <a:pt x="326" y="28"/>
                  <a:pt x="299" y="1"/>
                  <a:pt x="27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6" name="Google Shape;2246;p29"/>
          <p:cNvSpPr/>
          <p:nvPr/>
        </p:nvSpPr>
        <p:spPr>
          <a:xfrm>
            <a:off x="1557063" y="4812758"/>
            <a:ext cx="25112" cy="9718"/>
          </a:xfrm>
          <a:custGeom>
            <a:avLst/>
            <a:gdLst/>
            <a:ahLst/>
            <a:cxnLst/>
            <a:rect l="l" t="t" r="r" b="b"/>
            <a:pathLst>
              <a:path w="354" h="137" extrusionOk="0">
                <a:moveTo>
                  <a:pt x="272" y="1"/>
                </a:moveTo>
                <a:cubicBezTo>
                  <a:pt x="191" y="1"/>
                  <a:pt x="109" y="28"/>
                  <a:pt x="55" y="55"/>
                </a:cubicBezTo>
                <a:lnTo>
                  <a:pt x="28" y="82"/>
                </a:lnTo>
                <a:cubicBezTo>
                  <a:pt x="28" y="82"/>
                  <a:pt x="28" y="82"/>
                  <a:pt x="28" y="109"/>
                </a:cubicBezTo>
                <a:lnTo>
                  <a:pt x="1" y="136"/>
                </a:lnTo>
                <a:lnTo>
                  <a:pt x="82" y="136"/>
                </a:lnTo>
                <a:cubicBezTo>
                  <a:pt x="164" y="136"/>
                  <a:pt x="218" y="82"/>
                  <a:pt x="272" y="55"/>
                </a:cubicBezTo>
                <a:lnTo>
                  <a:pt x="326" y="28"/>
                </a:lnTo>
                <a:cubicBezTo>
                  <a:pt x="326" y="28"/>
                  <a:pt x="353" y="28"/>
                  <a:pt x="353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7" name="Google Shape;2247;p29"/>
          <p:cNvSpPr/>
          <p:nvPr/>
        </p:nvSpPr>
        <p:spPr>
          <a:xfrm>
            <a:off x="1558978" y="4845461"/>
            <a:ext cx="19366" cy="5888"/>
          </a:xfrm>
          <a:custGeom>
            <a:avLst/>
            <a:gdLst/>
            <a:ahLst/>
            <a:cxnLst/>
            <a:rect l="l" t="t" r="r" b="b"/>
            <a:pathLst>
              <a:path w="273" h="83" extrusionOk="0">
                <a:moveTo>
                  <a:pt x="1" y="1"/>
                </a:moveTo>
                <a:cubicBezTo>
                  <a:pt x="1" y="1"/>
                  <a:pt x="1" y="28"/>
                  <a:pt x="1" y="28"/>
                </a:cubicBezTo>
                <a:lnTo>
                  <a:pt x="82" y="82"/>
                </a:lnTo>
                <a:lnTo>
                  <a:pt x="245" y="82"/>
                </a:lnTo>
                <a:cubicBezTo>
                  <a:pt x="272" y="82"/>
                  <a:pt x="272" y="28"/>
                  <a:pt x="245" y="28"/>
                </a:cubicBezTo>
                <a:cubicBezTo>
                  <a:pt x="191" y="28"/>
                  <a:pt x="137" y="1"/>
                  <a:pt x="109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8" name="Google Shape;2248;p29"/>
          <p:cNvSpPr/>
          <p:nvPr/>
        </p:nvSpPr>
        <p:spPr>
          <a:xfrm>
            <a:off x="1470519" y="4780056"/>
            <a:ext cx="5817" cy="25112"/>
          </a:xfrm>
          <a:custGeom>
            <a:avLst/>
            <a:gdLst/>
            <a:ahLst/>
            <a:cxnLst/>
            <a:rect l="l" t="t" r="r" b="b"/>
            <a:pathLst>
              <a:path w="82" h="354" extrusionOk="0">
                <a:moveTo>
                  <a:pt x="27" y="1"/>
                </a:moveTo>
                <a:cubicBezTo>
                  <a:pt x="0" y="55"/>
                  <a:pt x="0" y="109"/>
                  <a:pt x="27" y="163"/>
                </a:cubicBezTo>
                <a:cubicBezTo>
                  <a:pt x="27" y="218"/>
                  <a:pt x="27" y="272"/>
                  <a:pt x="27" y="326"/>
                </a:cubicBezTo>
                <a:cubicBezTo>
                  <a:pt x="27" y="353"/>
                  <a:pt x="54" y="353"/>
                  <a:pt x="54" y="353"/>
                </a:cubicBezTo>
                <a:cubicBezTo>
                  <a:pt x="54" y="353"/>
                  <a:pt x="82" y="353"/>
                  <a:pt x="82" y="326"/>
                </a:cubicBezTo>
                <a:cubicBezTo>
                  <a:pt x="82" y="272"/>
                  <a:pt x="82" y="218"/>
                  <a:pt x="82" y="163"/>
                </a:cubicBezTo>
                <a:cubicBezTo>
                  <a:pt x="82" y="109"/>
                  <a:pt x="54" y="55"/>
                  <a:pt x="54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9" name="Google Shape;2249;p29"/>
          <p:cNvSpPr/>
          <p:nvPr/>
        </p:nvSpPr>
        <p:spPr>
          <a:xfrm>
            <a:off x="1584020" y="4657971"/>
            <a:ext cx="3902" cy="31709"/>
          </a:xfrm>
          <a:custGeom>
            <a:avLst/>
            <a:gdLst/>
            <a:ahLst/>
            <a:cxnLst/>
            <a:rect l="l" t="t" r="r" b="b"/>
            <a:pathLst>
              <a:path w="55" h="447" extrusionOk="0">
                <a:moveTo>
                  <a:pt x="54" y="1"/>
                </a:moveTo>
                <a:cubicBezTo>
                  <a:pt x="52" y="1"/>
                  <a:pt x="46" y="13"/>
                  <a:pt x="28" y="13"/>
                </a:cubicBezTo>
                <a:lnTo>
                  <a:pt x="0" y="13"/>
                </a:lnTo>
                <a:cubicBezTo>
                  <a:pt x="0" y="13"/>
                  <a:pt x="0" y="40"/>
                  <a:pt x="0" y="40"/>
                </a:cubicBezTo>
                <a:cubicBezTo>
                  <a:pt x="0" y="175"/>
                  <a:pt x="0" y="311"/>
                  <a:pt x="28" y="447"/>
                </a:cubicBezTo>
                <a:cubicBezTo>
                  <a:pt x="55" y="447"/>
                  <a:pt x="55" y="447"/>
                  <a:pt x="55" y="420"/>
                </a:cubicBezTo>
                <a:cubicBezTo>
                  <a:pt x="55" y="311"/>
                  <a:pt x="55" y="175"/>
                  <a:pt x="55" y="40"/>
                </a:cubicBezTo>
                <a:lnTo>
                  <a:pt x="55" y="13"/>
                </a:lnTo>
                <a:cubicBezTo>
                  <a:pt x="55" y="4"/>
                  <a:pt x="55" y="1"/>
                  <a:pt x="54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0" name="Google Shape;2250;p29"/>
          <p:cNvSpPr/>
          <p:nvPr/>
        </p:nvSpPr>
        <p:spPr>
          <a:xfrm>
            <a:off x="1609061" y="4656907"/>
            <a:ext cx="11563" cy="36604"/>
          </a:xfrm>
          <a:custGeom>
            <a:avLst/>
            <a:gdLst/>
            <a:ahLst/>
            <a:cxnLst/>
            <a:rect l="l" t="t" r="r" b="b"/>
            <a:pathLst>
              <a:path w="163" h="516" extrusionOk="0">
                <a:moveTo>
                  <a:pt x="163" y="1"/>
                </a:moveTo>
                <a:cubicBezTo>
                  <a:pt x="136" y="28"/>
                  <a:pt x="109" y="55"/>
                  <a:pt x="109" y="109"/>
                </a:cubicBezTo>
                <a:cubicBezTo>
                  <a:pt x="81" y="136"/>
                  <a:pt x="109" y="163"/>
                  <a:pt x="54" y="190"/>
                </a:cubicBezTo>
                <a:cubicBezTo>
                  <a:pt x="54" y="245"/>
                  <a:pt x="27" y="272"/>
                  <a:pt x="27" y="326"/>
                </a:cubicBezTo>
                <a:cubicBezTo>
                  <a:pt x="27" y="380"/>
                  <a:pt x="27" y="435"/>
                  <a:pt x="0" y="489"/>
                </a:cubicBezTo>
                <a:cubicBezTo>
                  <a:pt x="0" y="516"/>
                  <a:pt x="0" y="516"/>
                  <a:pt x="27" y="516"/>
                </a:cubicBezTo>
                <a:cubicBezTo>
                  <a:pt x="27" y="516"/>
                  <a:pt x="54" y="516"/>
                  <a:pt x="54" y="489"/>
                </a:cubicBezTo>
                <a:cubicBezTo>
                  <a:pt x="54" y="462"/>
                  <a:pt x="81" y="407"/>
                  <a:pt x="81" y="353"/>
                </a:cubicBezTo>
                <a:cubicBezTo>
                  <a:pt x="109" y="326"/>
                  <a:pt x="136" y="218"/>
                  <a:pt x="163" y="163"/>
                </a:cubicBezTo>
                <a:lnTo>
                  <a:pt x="163" y="109"/>
                </a:lnTo>
                <a:lnTo>
                  <a:pt x="163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1" name="Google Shape;2251;p29"/>
          <p:cNvSpPr/>
          <p:nvPr/>
        </p:nvSpPr>
        <p:spPr>
          <a:xfrm>
            <a:off x="1620553" y="4692944"/>
            <a:ext cx="32418" cy="23693"/>
          </a:xfrm>
          <a:custGeom>
            <a:avLst/>
            <a:gdLst/>
            <a:ahLst/>
            <a:cxnLst/>
            <a:rect l="l" t="t" r="r" b="b"/>
            <a:pathLst>
              <a:path w="457" h="334" extrusionOk="0">
                <a:moveTo>
                  <a:pt x="424" y="0"/>
                </a:moveTo>
                <a:cubicBezTo>
                  <a:pt x="419" y="0"/>
                  <a:pt x="413" y="3"/>
                  <a:pt x="408" y="8"/>
                </a:cubicBezTo>
                <a:cubicBezTo>
                  <a:pt x="299" y="62"/>
                  <a:pt x="191" y="144"/>
                  <a:pt x="82" y="225"/>
                </a:cubicBezTo>
                <a:cubicBezTo>
                  <a:pt x="55" y="252"/>
                  <a:pt x="28" y="279"/>
                  <a:pt x="28" y="279"/>
                </a:cubicBezTo>
                <a:lnTo>
                  <a:pt x="28" y="306"/>
                </a:lnTo>
                <a:lnTo>
                  <a:pt x="1" y="333"/>
                </a:lnTo>
                <a:lnTo>
                  <a:pt x="28" y="333"/>
                </a:lnTo>
                <a:cubicBezTo>
                  <a:pt x="55" y="306"/>
                  <a:pt x="82" y="306"/>
                  <a:pt x="109" y="279"/>
                </a:cubicBezTo>
                <a:cubicBezTo>
                  <a:pt x="218" y="198"/>
                  <a:pt x="299" y="116"/>
                  <a:pt x="435" y="35"/>
                </a:cubicBezTo>
                <a:cubicBezTo>
                  <a:pt x="457" y="35"/>
                  <a:pt x="444" y="0"/>
                  <a:pt x="424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2" name="Google Shape;2252;p29"/>
          <p:cNvSpPr/>
          <p:nvPr/>
        </p:nvSpPr>
        <p:spPr>
          <a:xfrm>
            <a:off x="1505137" y="4537589"/>
            <a:ext cx="3902" cy="36675"/>
          </a:xfrm>
          <a:custGeom>
            <a:avLst/>
            <a:gdLst/>
            <a:ahLst/>
            <a:cxnLst/>
            <a:rect l="l" t="t" r="r" b="b"/>
            <a:pathLst>
              <a:path w="55" h="517" extrusionOk="0">
                <a:moveTo>
                  <a:pt x="28" y="1"/>
                </a:moveTo>
                <a:cubicBezTo>
                  <a:pt x="0" y="55"/>
                  <a:pt x="0" y="109"/>
                  <a:pt x="0" y="164"/>
                </a:cubicBezTo>
                <a:cubicBezTo>
                  <a:pt x="0" y="272"/>
                  <a:pt x="0" y="381"/>
                  <a:pt x="0" y="489"/>
                </a:cubicBezTo>
                <a:cubicBezTo>
                  <a:pt x="0" y="516"/>
                  <a:pt x="0" y="516"/>
                  <a:pt x="28" y="516"/>
                </a:cubicBezTo>
                <a:cubicBezTo>
                  <a:pt x="28" y="516"/>
                  <a:pt x="55" y="516"/>
                  <a:pt x="55" y="489"/>
                </a:cubicBezTo>
                <a:lnTo>
                  <a:pt x="55" y="164"/>
                </a:lnTo>
                <a:cubicBezTo>
                  <a:pt x="55" y="109"/>
                  <a:pt x="28" y="55"/>
                  <a:pt x="28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3" name="Google Shape;2253;p29"/>
          <p:cNvSpPr/>
          <p:nvPr/>
        </p:nvSpPr>
        <p:spPr>
          <a:xfrm>
            <a:off x="1520530" y="4549152"/>
            <a:ext cx="7732" cy="28943"/>
          </a:xfrm>
          <a:custGeom>
            <a:avLst/>
            <a:gdLst/>
            <a:ahLst/>
            <a:cxnLst/>
            <a:rect l="l" t="t" r="r" b="b"/>
            <a:pathLst>
              <a:path w="109" h="408" extrusionOk="0">
                <a:moveTo>
                  <a:pt x="55" y="1"/>
                </a:moveTo>
                <a:lnTo>
                  <a:pt x="28" y="28"/>
                </a:lnTo>
                <a:cubicBezTo>
                  <a:pt x="28" y="28"/>
                  <a:pt x="28" y="55"/>
                  <a:pt x="28" y="55"/>
                </a:cubicBezTo>
                <a:lnTo>
                  <a:pt x="28" y="82"/>
                </a:lnTo>
                <a:cubicBezTo>
                  <a:pt x="28" y="191"/>
                  <a:pt x="28" y="272"/>
                  <a:pt x="0" y="380"/>
                </a:cubicBezTo>
                <a:cubicBezTo>
                  <a:pt x="0" y="380"/>
                  <a:pt x="28" y="408"/>
                  <a:pt x="28" y="408"/>
                </a:cubicBezTo>
                <a:cubicBezTo>
                  <a:pt x="55" y="408"/>
                  <a:pt x="55" y="380"/>
                  <a:pt x="55" y="380"/>
                </a:cubicBezTo>
                <a:cubicBezTo>
                  <a:pt x="55" y="272"/>
                  <a:pt x="82" y="191"/>
                  <a:pt x="109" y="82"/>
                </a:cubicBezTo>
                <a:cubicBezTo>
                  <a:pt x="109" y="82"/>
                  <a:pt x="109" y="82"/>
                  <a:pt x="109" y="55"/>
                </a:cubicBezTo>
                <a:cubicBezTo>
                  <a:pt x="109" y="55"/>
                  <a:pt x="109" y="55"/>
                  <a:pt x="109" y="28"/>
                </a:cubicBezTo>
                <a:lnTo>
                  <a:pt x="109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4" name="Google Shape;2254;p29"/>
          <p:cNvSpPr/>
          <p:nvPr/>
        </p:nvSpPr>
        <p:spPr>
          <a:xfrm>
            <a:off x="1536278" y="4568377"/>
            <a:ext cx="28588" cy="33341"/>
          </a:xfrm>
          <a:custGeom>
            <a:avLst/>
            <a:gdLst/>
            <a:ahLst/>
            <a:cxnLst/>
            <a:rect l="l" t="t" r="r" b="b"/>
            <a:pathLst>
              <a:path w="403" h="470" extrusionOk="0">
                <a:moveTo>
                  <a:pt x="402" y="1"/>
                </a:moveTo>
                <a:lnTo>
                  <a:pt x="375" y="28"/>
                </a:lnTo>
                <a:lnTo>
                  <a:pt x="348" y="28"/>
                </a:lnTo>
                <a:cubicBezTo>
                  <a:pt x="240" y="164"/>
                  <a:pt x="131" y="299"/>
                  <a:pt x="23" y="408"/>
                </a:cubicBezTo>
                <a:cubicBezTo>
                  <a:pt x="1" y="430"/>
                  <a:pt x="50" y="469"/>
                  <a:pt x="69" y="469"/>
                </a:cubicBezTo>
                <a:cubicBezTo>
                  <a:pt x="74" y="469"/>
                  <a:pt x="77" y="467"/>
                  <a:pt x="77" y="462"/>
                </a:cubicBezTo>
                <a:cubicBezTo>
                  <a:pt x="185" y="354"/>
                  <a:pt x="267" y="245"/>
                  <a:pt x="348" y="109"/>
                </a:cubicBezTo>
                <a:lnTo>
                  <a:pt x="375" y="82"/>
                </a:lnTo>
                <a:cubicBezTo>
                  <a:pt x="375" y="82"/>
                  <a:pt x="402" y="55"/>
                  <a:pt x="402" y="28"/>
                </a:cubicBezTo>
                <a:cubicBezTo>
                  <a:pt x="402" y="28"/>
                  <a:pt x="402" y="28"/>
                  <a:pt x="40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5" name="Google Shape;2255;p29"/>
          <p:cNvSpPr/>
          <p:nvPr/>
        </p:nvSpPr>
        <p:spPr>
          <a:xfrm>
            <a:off x="1397382" y="4907035"/>
            <a:ext cx="767757" cy="1408535"/>
          </a:xfrm>
          <a:custGeom>
            <a:avLst/>
            <a:gdLst/>
            <a:ahLst/>
            <a:cxnLst/>
            <a:rect l="l" t="t" r="r" b="b"/>
            <a:pathLst>
              <a:path w="10823" h="19856" extrusionOk="0">
                <a:moveTo>
                  <a:pt x="7948" y="1"/>
                </a:moveTo>
                <a:lnTo>
                  <a:pt x="7487" y="842"/>
                </a:lnTo>
                <a:cubicBezTo>
                  <a:pt x="6456" y="1031"/>
                  <a:pt x="5615" y="1682"/>
                  <a:pt x="5154" y="2632"/>
                </a:cubicBezTo>
                <a:cubicBezTo>
                  <a:pt x="4422" y="4205"/>
                  <a:pt x="0" y="14675"/>
                  <a:pt x="0" y="14675"/>
                </a:cubicBezTo>
                <a:lnTo>
                  <a:pt x="7649" y="19855"/>
                </a:lnTo>
                <a:cubicBezTo>
                  <a:pt x="7649" y="19855"/>
                  <a:pt x="9765" y="12152"/>
                  <a:pt x="10063" y="9223"/>
                </a:cubicBezTo>
                <a:cubicBezTo>
                  <a:pt x="10633" y="3662"/>
                  <a:pt x="10823" y="3066"/>
                  <a:pt x="10036" y="2388"/>
                </a:cubicBezTo>
                <a:lnTo>
                  <a:pt x="10389" y="1737"/>
                </a:lnTo>
                <a:lnTo>
                  <a:pt x="7948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6" name="Google Shape;2256;p29"/>
          <p:cNvSpPr/>
          <p:nvPr/>
        </p:nvSpPr>
        <p:spPr>
          <a:xfrm>
            <a:off x="1834147" y="5055225"/>
            <a:ext cx="7803" cy="23126"/>
          </a:xfrm>
          <a:custGeom>
            <a:avLst/>
            <a:gdLst/>
            <a:ahLst/>
            <a:cxnLst/>
            <a:rect l="l" t="t" r="r" b="b"/>
            <a:pathLst>
              <a:path w="110" h="326" extrusionOk="0">
                <a:moveTo>
                  <a:pt x="1" y="0"/>
                </a:moveTo>
                <a:cubicBezTo>
                  <a:pt x="1" y="27"/>
                  <a:pt x="28" y="54"/>
                  <a:pt x="28" y="82"/>
                </a:cubicBezTo>
                <a:cubicBezTo>
                  <a:pt x="55" y="163"/>
                  <a:pt x="82" y="244"/>
                  <a:pt x="109" y="326"/>
                </a:cubicBezTo>
                <a:lnTo>
                  <a:pt x="109" y="326"/>
                </a:lnTo>
                <a:lnTo>
                  <a:pt x="109" y="326"/>
                </a:lnTo>
                <a:cubicBezTo>
                  <a:pt x="82" y="244"/>
                  <a:pt x="55" y="163"/>
                  <a:pt x="28" y="82"/>
                </a:cubicBezTo>
                <a:cubicBezTo>
                  <a:pt x="28" y="54"/>
                  <a:pt x="1" y="27"/>
                  <a:pt x="1" y="0"/>
                </a:cubicBezTo>
                <a:lnTo>
                  <a:pt x="1" y="0"/>
                </a:ln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7" name="Google Shape;2257;p29"/>
          <p:cNvSpPr/>
          <p:nvPr/>
        </p:nvSpPr>
        <p:spPr>
          <a:xfrm>
            <a:off x="1857272" y="5043662"/>
            <a:ext cx="5817" cy="30858"/>
          </a:xfrm>
          <a:custGeom>
            <a:avLst/>
            <a:gdLst/>
            <a:ahLst/>
            <a:cxnLst/>
            <a:rect l="l" t="t" r="r" b="b"/>
            <a:pathLst>
              <a:path w="82" h="435" extrusionOk="0">
                <a:moveTo>
                  <a:pt x="54" y="1"/>
                </a:moveTo>
                <a:lnTo>
                  <a:pt x="54" y="1"/>
                </a:lnTo>
                <a:cubicBezTo>
                  <a:pt x="64" y="10"/>
                  <a:pt x="70" y="20"/>
                  <a:pt x="73" y="29"/>
                </a:cubicBezTo>
                <a:lnTo>
                  <a:pt x="73" y="29"/>
                </a:lnTo>
                <a:cubicBezTo>
                  <a:pt x="76" y="28"/>
                  <a:pt x="78" y="28"/>
                  <a:pt x="81" y="28"/>
                </a:cubicBezTo>
                <a:lnTo>
                  <a:pt x="54" y="1"/>
                </a:lnTo>
                <a:close/>
                <a:moveTo>
                  <a:pt x="73" y="29"/>
                </a:moveTo>
                <a:cubicBezTo>
                  <a:pt x="59" y="32"/>
                  <a:pt x="57" y="45"/>
                  <a:pt x="68" y="52"/>
                </a:cubicBezTo>
                <a:lnTo>
                  <a:pt x="68" y="52"/>
                </a:lnTo>
                <a:cubicBezTo>
                  <a:pt x="75" y="47"/>
                  <a:pt x="76" y="39"/>
                  <a:pt x="73" y="29"/>
                </a:cubicBezTo>
                <a:close/>
                <a:moveTo>
                  <a:pt x="68" y="52"/>
                </a:moveTo>
                <a:cubicBezTo>
                  <a:pt x="64" y="54"/>
                  <a:pt x="60" y="55"/>
                  <a:pt x="54" y="55"/>
                </a:cubicBezTo>
                <a:cubicBezTo>
                  <a:pt x="54" y="82"/>
                  <a:pt x="53" y="109"/>
                  <a:pt x="51" y="136"/>
                </a:cubicBezTo>
                <a:lnTo>
                  <a:pt x="51" y="136"/>
                </a:lnTo>
                <a:cubicBezTo>
                  <a:pt x="60" y="110"/>
                  <a:pt x="70" y="83"/>
                  <a:pt x="81" y="55"/>
                </a:cubicBezTo>
                <a:cubicBezTo>
                  <a:pt x="76" y="55"/>
                  <a:pt x="71" y="53"/>
                  <a:pt x="68" y="52"/>
                </a:cubicBezTo>
                <a:close/>
                <a:moveTo>
                  <a:pt x="51" y="136"/>
                </a:moveTo>
                <a:cubicBezTo>
                  <a:pt x="17" y="236"/>
                  <a:pt x="0" y="327"/>
                  <a:pt x="0" y="434"/>
                </a:cubicBezTo>
                <a:cubicBezTo>
                  <a:pt x="22" y="348"/>
                  <a:pt x="43" y="243"/>
                  <a:pt x="51" y="136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8" name="Google Shape;2258;p29"/>
          <p:cNvSpPr/>
          <p:nvPr/>
        </p:nvSpPr>
        <p:spPr>
          <a:xfrm>
            <a:off x="1762996" y="5178373"/>
            <a:ext cx="9647" cy="21210"/>
          </a:xfrm>
          <a:custGeom>
            <a:avLst/>
            <a:gdLst/>
            <a:ahLst/>
            <a:cxnLst/>
            <a:rect l="l" t="t" r="r" b="b"/>
            <a:pathLst>
              <a:path w="136" h="299" extrusionOk="0">
                <a:moveTo>
                  <a:pt x="0" y="0"/>
                </a:moveTo>
                <a:cubicBezTo>
                  <a:pt x="0" y="0"/>
                  <a:pt x="0" y="0"/>
                  <a:pt x="0" y="27"/>
                </a:cubicBezTo>
                <a:cubicBezTo>
                  <a:pt x="0" y="54"/>
                  <a:pt x="27" y="82"/>
                  <a:pt x="54" y="109"/>
                </a:cubicBezTo>
                <a:cubicBezTo>
                  <a:pt x="54" y="136"/>
                  <a:pt x="81" y="163"/>
                  <a:pt x="81" y="190"/>
                </a:cubicBezTo>
                <a:cubicBezTo>
                  <a:pt x="93" y="202"/>
                  <a:pt x="105" y="214"/>
                  <a:pt x="115" y="228"/>
                </a:cubicBezTo>
                <a:lnTo>
                  <a:pt x="115" y="228"/>
                </a:lnTo>
                <a:cubicBezTo>
                  <a:pt x="111" y="213"/>
                  <a:pt x="109" y="199"/>
                  <a:pt x="109" y="190"/>
                </a:cubicBezTo>
                <a:cubicBezTo>
                  <a:pt x="81" y="163"/>
                  <a:pt x="54" y="82"/>
                  <a:pt x="27" y="27"/>
                </a:cubicBezTo>
                <a:cubicBezTo>
                  <a:pt x="27" y="27"/>
                  <a:pt x="0" y="0"/>
                  <a:pt x="0" y="0"/>
                </a:cubicBezTo>
                <a:close/>
                <a:moveTo>
                  <a:pt x="115" y="228"/>
                </a:moveTo>
                <a:cubicBezTo>
                  <a:pt x="123" y="261"/>
                  <a:pt x="136" y="299"/>
                  <a:pt x="136" y="299"/>
                </a:cubicBezTo>
                <a:cubicBezTo>
                  <a:pt x="136" y="268"/>
                  <a:pt x="127" y="247"/>
                  <a:pt x="115" y="228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9" name="Google Shape;2259;p29"/>
          <p:cNvSpPr/>
          <p:nvPr/>
        </p:nvSpPr>
        <p:spPr>
          <a:xfrm>
            <a:off x="1786051" y="5164895"/>
            <a:ext cx="3902" cy="19295"/>
          </a:xfrm>
          <a:custGeom>
            <a:avLst/>
            <a:gdLst/>
            <a:ahLst/>
            <a:cxnLst/>
            <a:rect l="l" t="t" r="r" b="b"/>
            <a:pathLst>
              <a:path w="55" h="272" extrusionOk="0">
                <a:moveTo>
                  <a:pt x="28" y="0"/>
                </a:moveTo>
                <a:cubicBezTo>
                  <a:pt x="28" y="0"/>
                  <a:pt x="28" y="0"/>
                  <a:pt x="28" y="27"/>
                </a:cubicBezTo>
                <a:cubicBezTo>
                  <a:pt x="28" y="27"/>
                  <a:pt x="28" y="55"/>
                  <a:pt x="28" y="82"/>
                </a:cubicBezTo>
                <a:cubicBezTo>
                  <a:pt x="0" y="136"/>
                  <a:pt x="0" y="217"/>
                  <a:pt x="28" y="272"/>
                </a:cubicBezTo>
                <a:lnTo>
                  <a:pt x="55" y="272"/>
                </a:lnTo>
                <a:cubicBezTo>
                  <a:pt x="55" y="190"/>
                  <a:pt x="55" y="109"/>
                  <a:pt x="55" y="55"/>
                </a:cubicBezTo>
                <a:cubicBezTo>
                  <a:pt x="55" y="27"/>
                  <a:pt x="55" y="27"/>
                  <a:pt x="28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0" name="Google Shape;2260;p29"/>
          <p:cNvSpPr/>
          <p:nvPr/>
        </p:nvSpPr>
        <p:spPr>
          <a:xfrm>
            <a:off x="1807190" y="5172556"/>
            <a:ext cx="11634" cy="21281"/>
          </a:xfrm>
          <a:custGeom>
            <a:avLst/>
            <a:gdLst/>
            <a:ahLst/>
            <a:cxnLst/>
            <a:rect l="l" t="t" r="r" b="b"/>
            <a:pathLst>
              <a:path w="164" h="300" extrusionOk="0">
                <a:moveTo>
                  <a:pt x="109" y="1"/>
                </a:moveTo>
                <a:lnTo>
                  <a:pt x="109" y="28"/>
                </a:lnTo>
                <a:cubicBezTo>
                  <a:pt x="82" y="109"/>
                  <a:pt x="55" y="191"/>
                  <a:pt x="28" y="272"/>
                </a:cubicBezTo>
                <a:cubicBezTo>
                  <a:pt x="1" y="272"/>
                  <a:pt x="1" y="272"/>
                  <a:pt x="28" y="299"/>
                </a:cubicBezTo>
                <a:lnTo>
                  <a:pt x="55" y="299"/>
                </a:lnTo>
                <a:cubicBezTo>
                  <a:pt x="82" y="218"/>
                  <a:pt x="109" y="136"/>
                  <a:pt x="164" y="55"/>
                </a:cubicBezTo>
                <a:cubicBezTo>
                  <a:pt x="164" y="55"/>
                  <a:pt x="164" y="28"/>
                  <a:pt x="164" y="28"/>
                </a:cubicBezTo>
                <a:cubicBezTo>
                  <a:pt x="164" y="28"/>
                  <a:pt x="164" y="1"/>
                  <a:pt x="164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1" name="Google Shape;2261;p29"/>
          <p:cNvSpPr/>
          <p:nvPr/>
        </p:nvSpPr>
        <p:spPr>
          <a:xfrm>
            <a:off x="1822584" y="5272650"/>
            <a:ext cx="1986" cy="25041"/>
          </a:xfrm>
          <a:custGeom>
            <a:avLst/>
            <a:gdLst/>
            <a:ahLst/>
            <a:cxnLst/>
            <a:rect l="l" t="t" r="r" b="b"/>
            <a:pathLst>
              <a:path w="28" h="353" extrusionOk="0">
                <a:moveTo>
                  <a:pt x="28" y="27"/>
                </a:moveTo>
                <a:lnTo>
                  <a:pt x="28" y="27"/>
                </a:lnTo>
                <a:lnTo>
                  <a:pt x="28" y="27"/>
                </a:lnTo>
                <a:cubicBezTo>
                  <a:pt x="28" y="82"/>
                  <a:pt x="28" y="163"/>
                  <a:pt x="28" y="217"/>
                </a:cubicBezTo>
                <a:cubicBezTo>
                  <a:pt x="28" y="244"/>
                  <a:pt x="28" y="244"/>
                  <a:pt x="28" y="271"/>
                </a:cubicBezTo>
                <a:cubicBezTo>
                  <a:pt x="28" y="299"/>
                  <a:pt x="28" y="326"/>
                  <a:pt x="28" y="353"/>
                </a:cubicBezTo>
                <a:cubicBezTo>
                  <a:pt x="28" y="353"/>
                  <a:pt x="28" y="353"/>
                  <a:pt x="28" y="353"/>
                </a:cubicBezTo>
                <a:lnTo>
                  <a:pt x="28" y="353"/>
                </a:lnTo>
                <a:lnTo>
                  <a:pt x="28" y="271"/>
                </a:lnTo>
                <a:lnTo>
                  <a:pt x="28" y="109"/>
                </a:lnTo>
                <a:cubicBezTo>
                  <a:pt x="28" y="82"/>
                  <a:pt x="28" y="54"/>
                  <a:pt x="28" y="27"/>
                </a:cubicBezTo>
                <a:lnTo>
                  <a:pt x="28" y="27"/>
                </a:lnTo>
                <a:lnTo>
                  <a:pt x="28" y="27"/>
                </a:lnTo>
                <a:cubicBezTo>
                  <a:pt x="28" y="27"/>
                  <a:pt x="28" y="0"/>
                  <a:pt x="28" y="27"/>
                </a:cubicBezTo>
                <a:cubicBezTo>
                  <a:pt x="1" y="27"/>
                  <a:pt x="1" y="27"/>
                  <a:pt x="28" y="2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2" name="Google Shape;2262;p29"/>
          <p:cNvSpPr/>
          <p:nvPr/>
        </p:nvSpPr>
        <p:spPr>
          <a:xfrm>
            <a:off x="1839893" y="5274565"/>
            <a:ext cx="3972" cy="21210"/>
          </a:xfrm>
          <a:custGeom>
            <a:avLst/>
            <a:gdLst/>
            <a:ahLst/>
            <a:cxnLst/>
            <a:rect l="l" t="t" r="r" b="b"/>
            <a:pathLst>
              <a:path w="56" h="299" extrusionOk="0">
                <a:moveTo>
                  <a:pt x="28" y="0"/>
                </a:moveTo>
                <a:lnTo>
                  <a:pt x="28" y="27"/>
                </a:lnTo>
                <a:cubicBezTo>
                  <a:pt x="1" y="109"/>
                  <a:pt x="1" y="190"/>
                  <a:pt x="1" y="272"/>
                </a:cubicBezTo>
                <a:cubicBezTo>
                  <a:pt x="1" y="272"/>
                  <a:pt x="1" y="272"/>
                  <a:pt x="1" y="299"/>
                </a:cubicBezTo>
                <a:lnTo>
                  <a:pt x="28" y="299"/>
                </a:lnTo>
                <a:cubicBezTo>
                  <a:pt x="55" y="217"/>
                  <a:pt x="55" y="136"/>
                  <a:pt x="55" y="55"/>
                </a:cubicBezTo>
                <a:cubicBezTo>
                  <a:pt x="55" y="55"/>
                  <a:pt x="55" y="27"/>
                  <a:pt x="55" y="27"/>
                </a:cubicBezTo>
                <a:lnTo>
                  <a:pt x="28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3" name="Google Shape;2263;p29"/>
          <p:cNvSpPr/>
          <p:nvPr/>
        </p:nvSpPr>
        <p:spPr>
          <a:xfrm>
            <a:off x="1966942" y="5114883"/>
            <a:ext cx="13478" cy="30858"/>
          </a:xfrm>
          <a:custGeom>
            <a:avLst/>
            <a:gdLst/>
            <a:ahLst/>
            <a:cxnLst/>
            <a:rect l="l" t="t" r="r" b="b"/>
            <a:pathLst>
              <a:path w="190" h="435" extrusionOk="0">
                <a:moveTo>
                  <a:pt x="163" y="0"/>
                </a:moveTo>
                <a:lnTo>
                  <a:pt x="163" y="27"/>
                </a:lnTo>
                <a:lnTo>
                  <a:pt x="190" y="0"/>
                </a:lnTo>
                <a:close/>
                <a:moveTo>
                  <a:pt x="163" y="27"/>
                </a:moveTo>
                <a:cubicBezTo>
                  <a:pt x="136" y="54"/>
                  <a:pt x="136" y="54"/>
                  <a:pt x="136" y="81"/>
                </a:cubicBezTo>
                <a:cubicBezTo>
                  <a:pt x="82" y="163"/>
                  <a:pt x="54" y="244"/>
                  <a:pt x="27" y="326"/>
                </a:cubicBezTo>
                <a:lnTo>
                  <a:pt x="0" y="407"/>
                </a:lnTo>
                <a:lnTo>
                  <a:pt x="0" y="434"/>
                </a:lnTo>
                <a:lnTo>
                  <a:pt x="27" y="434"/>
                </a:lnTo>
                <a:cubicBezTo>
                  <a:pt x="27" y="407"/>
                  <a:pt x="54" y="380"/>
                  <a:pt x="54" y="326"/>
                </a:cubicBezTo>
                <a:cubicBezTo>
                  <a:pt x="82" y="298"/>
                  <a:pt x="136" y="190"/>
                  <a:pt x="163" y="109"/>
                </a:cubicBezTo>
                <a:cubicBezTo>
                  <a:pt x="163" y="81"/>
                  <a:pt x="163" y="54"/>
                  <a:pt x="163" y="54"/>
                </a:cubicBezTo>
                <a:lnTo>
                  <a:pt x="163" y="27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4" name="Google Shape;2264;p29"/>
          <p:cNvSpPr/>
          <p:nvPr/>
        </p:nvSpPr>
        <p:spPr>
          <a:xfrm>
            <a:off x="1978434" y="5128291"/>
            <a:ext cx="19366" cy="30858"/>
          </a:xfrm>
          <a:custGeom>
            <a:avLst/>
            <a:gdLst/>
            <a:ahLst/>
            <a:cxnLst/>
            <a:rect l="l" t="t" r="r" b="b"/>
            <a:pathLst>
              <a:path w="273" h="435" extrusionOk="0">
                <a:moveTo>
                  <a:pt x="272" y="1"/>
                </a:moveTo>
                <a:lnTo>
                  <a:pt x="245" y="28"/>
                </a:lnTo>
                <a:lnTo>
                  <a:pt x="218" y="28"/>
                </a:lnTo>
                <a:cubicBezTo>
                  <a:pt x="164" y="164"/>
                  <a:pt x="82" y="272"/>
                  <a:pt x="1" y="408"/>
                </a:cubicBezTo>
                <a:lnTo>
                  <a:pt x="1" y="435"/>
                </a:lnTo>
                <a:lnTo>
                  <a:pt x="28" y="435"/>
                </a:lnTo>
                <a:cubicBezTo>
                  <a:pt x="109" y="326"/>
                  <a:pt x="164" y="218"/>
                  <a:pt x="245" y="109"/>
                </a:cubicBezTo>
                <a:cubicBezTo>
                  <a:pt x="245" y="82"/>
                  <a:pt x="245" y="82"/>
                  <a:pt x="272" y="55"/>
                </a:cubicBezTo>
                <a:lnTo>
                  <a:pt x="272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5" name="Google Shape;2265;p29"/>
          <p:cNvSpPr/>
          <p:nvPr/>
        </p:nvSpPr>
        <p:spPr>
          <a:xfrm>
            <a:off x="1988082" y="5182204"/>
            <a:ext cx="19295" cy="7732"/>
          </a:xfrm>
          <a:custGeom>
            <a:avLst/>
            <a:gdLst/>
            <a:ahLst/>
            <a:cxnLst/>
            <a:rect l="l" t="t" r="r" b="b"/>
            <a:pathLst>
              <a:path w="272" h="109" extrusionOk="0">
                <a:moveTo>
                  <a:pt x="245" y="0"/>
                </a:moveTo>
                <a:cubicBezTo>
                  <a:pt x="163" y="28"/>
                  <a:pt x="82" y="55"/>
                  <a:pt x="1" y="55"/>
                </a:cubicBezTo>
                <a:lnTo>
                  <a:pt x="1" y="109"/>
                </a:lnTo>
                <a:cubicBezTo>
                  <a:pt x="109" y="82"/>
                  <a:pt x="190" y="55"/>
                  <a:pt x="272" y="28"/>
                </a:cubicBezTo>
                <a:lnTo>
                  <a:pt x="272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6" name="Google Shape;2266;p29"/>
          <p:cNvSpPr/>
          <p:nvPr/>
        </p:nvSpPr>
        <p:spPr>
          <a:xfrm>
            <a:off x="1888059" y="5195682"/>
            <a:ext cx="9647" cy="19295"/>
          </a:xfrm>
          <a:custGeom>
            <a:avLst/>
            <a:gdLst/>
            <a:ahLst/>
            <a:cxnLst/>
            <a:rect l="l" t="t" r="r" b="b"/>
            <a:pathLst>
              <a:path w="136" h="272" extrusionOk="0">
                <a:moveTo>
                  <a:pt x="0" y="0"/>
                </a:moveTo>
                <a:lnTo>
                  <a:pt x="0" y="27"/>
                </a:lnTo>
                <a:cubicBezTo>
                  <a:pt x="27" y="82"/>
                  <a:pt x="54" y="136"/>
                  <a:pt x="81" y="190"/>
                </a:cubicBezTo>
                <a:cubicBezTo>
                  <a:pt x="81" y="217"/>
                  <a:pt x="109" y="244"/>
                  <a:pt x="109" y="272"/>
                </a:cubicBezTo>
                <a:lnTo>
                  <a:pt x="136" y="272"/>
                </a:lnTo>
                <a:cubicBezTo>
                  <a:pt x="109" y="190"/>
                  <a:pt x="81" y="109"/>
                  <a:pt x="54" y="27"/>
                </a:cubicBezTo>
                <a:cubicBezTo>
                  <a:pt x="54" y="27"/>
                  <a:pt x="54" y="0"/>
                  <a:pt x="54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7" name="Google Shape;2267;p29"/>
          <p:cNvSpPr/>
          <p:nvPr/>
        </p:nvSpPr>
        <p:spPr>
          <a:xfrm>
            <a:off x="1911114" y="5182204"/>
            <a:ext cx="5817" cy="36604"/>
          </a:xfrm>
          <a:custGeom>
            <a:avLst/>
            <a:gdLst/>
            <a:ahLst/>
            <a:cxnLst/>
            <a:rect l="l" t="t" r="r" b="b"/>
            <a:pathLst>
              <a:path w="82" h="516" extrusionOk="0">
                <a:moveTo>
                  <a:pt x="55" y="0"/>
                </a:moveTo>
                <a:cubicBezTo>
                  <a:pt x="55" y="28"/>
                  <a:pt x="55" y="82"/>
                  <a:pt x="55" y="109"/>
                </a:cubicBezTo>
                <a:cubicBezTo>
                  <a:pt x="28" y="245"/>
                  <a:pt x="55" y="353"/>
                  <a:pt x="28" y="489"/>
                </a:cubicBezTo>
                <a:cubicBezTo>
                  <a:pt x="1" y="516"/>
                  <a:pt x="28" y="516"/>
                  <a:pt x="28" y="516"/>
                </a:cubicBezTo>
                <a:cubicBezTo>
                  <a:pt x="55" y="516"/>
                  <a:pt x="55" y="516"/>
                  <a:pt x="55" y="489"/>
                </a:cubicBezTo>
                <a:cubicBezTo>
                  <a:pt x="55" y="380"/>
                  <a:pt x="82" y="245"/>
                  <a:pt x="82" y="109"/>
                </a:cubicBezTo>
                <a:lnTo>
                  <a:pt x="82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8" name="Google Shape;2268;p29"/>
          <p:cNvSpPr/>
          <p:nvPr/>
        </p:nvSpPr>
        <p:spPr>
          <a:xfrm>
            <a:off x="1686028" y="5245693"/>
            <a:ext cx="11563" cy="23126"/>
          </a:xfrm>
          <a:custGeom>
            <a:avLst/>
            <a:gdLst/>
            <a:ahLst/>
            <a:cxnLst/>
            <a:rect l="l" t="t" r="r" b="b"/>
            <a:pathLst>
              <a:path w="163" h="326" extrusionOk="0">
                <a:moveTo>
                  <a:pt x="0" y="1"/>
                </a:moveTo>
                <a:lnTo>
                  <a:pt x="27" y="28"/>
                </a:lnTo>
                <a:cubicBezTo>
                  <a:pt x="27" y="55"/>
                  <a:pt x="27" y="55"/>
                  <a:pt x="27" y="82"/>
                </a:cubicBezTo>
                <a:cubicBezTo>
                  <a:pt x="54" y="136"/>
                  <a:pt x="54" y="190"/>
                  <a:pt x="81" y="217"/>
                </a:cubicBezTo>
                <a:cubicBezTo>
                  <a:pt x="109" y="272"/>
                  <a:pt x="136" y="299"/>
                  <a:pt x="136" y="326"/>
                </a:cubicBezTo>
                <a:lnTo>
                  <a:pt x="163" y="326"/>
                </a:lnTo>
                <a:lnTo>
                  <a:pt x="163" y="299"/>
                </a:lnTo>
                <a:cubicBezTo>
                  <a:pt x="163" y="272"/>
                  <a:pt x="136" y="245"/>
                  <a:pt x="136" y="217"/>
                </a:cubicBezTo>
                <a:cubicBezTo>
                  <a:pt x="109" y="163"/>
                  <a:pt x="109" y="136"/>
                  <a:pt x="81" y="109"/>
                </a:cubicBezTo>
                <a:cubicBezTo>
                  <a:pt x="81" y="82"/>
                  <a:pt x="81" y="55"/>
                  <a:pt x="54" y="55"/>
                </a:cubicBezTo>
                <a:cubicBezTo>
                  <a:pt x="54" y="28"/>
                  <a:pt x="27" y="28"/>
                  <a:pt x="0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9" name="Google Shape;2269;p29"/>
          <p:cNvSpPr/>
          <p:nvPr/>
        </p:nvSpPr>
        <p:spPr>
          <a:xfrm>
            <a:off x="1707168" y="5234130"/>
            <a:ext cx="3902" cy="28446"/>
          </a:xfrm>
          <a:custGeom>
            <a:avLst/>
            <a:gdLst/>
            <a:ahLst/>
            <a:cxnLst/>
            <a:rect l="l" t="t" r="r" b="b"/>
            <a:pathLst>
              <a:path w="55" h="401" extrusionOk="0">
                <a:moveTo>
                  <a:pt x="28" y="1"/>
                </a:moveTo>
                <a:cubicBezTo>
                  <a:pt x="28" y="82"/>
                  <a:pt x="28" y="191"/>
                  <a:pt x="28" y="272"/>
                </a:cubicBezTo>
                <a:cubicBezTo>
                  <a:pt x="0" y="353"/>
                  <a:pt x="28" y="326"/>
                  <a:pt x="28" y="380"/>
                </a:cubicBezTo>
                <a:cubicBezTo>
                  <a:pt x="41" y="394"/>
                  <a:pt x="48" y="401"/>
                  <a:pt x="51" y="401"/>
                </a:cubicBezTo>
                <a:cubicBezTo>
                  <a:pt x="55" y="401"/>
                  <a:pt x="55" y="394"/>
                  <a:pt x="55" y="380"/>
                </a:cubicBezTo>
                <a:cubicBezTo>
                  <a:pt x="55" y="353"/>
                  <a:pt x="55" y="326"/>
                  <a:pt x="55" y="299"/>
                </a:cubicBezTo>
                <a:cubicBezTo>
                  <a:pt x="55" y="272"/>
                  <a:pt x="55" y="218"/>
                  <a:pt x="55" y="191"/>
                </a:cubicBezTo>
                <a:cubicBezTo>
                  <a:pt x="55" y="136"/>
                  <a:pt x="55" y="55"/>
                  <a:pt x="5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0" name="Google Shape;2270;p29"/>
          <p:cNvSpPr/>
          <p:nvPr/>
        </p:nvSpPr>
        <p:spPr>
          <a:xfrm>
            <a:off x="1724477" y="5239947"/>
            <a:ext cx="11634" cy="28872"/>
          </a:xfrm>
          <a:custGeom>
            <a:avLst/>
            <a:gdLst/>
            <a:ahLst/>
            <a:cxnLst/>
            <a:rect l="l" t="t" r="r" b="b"/>
            <a:pathLst>
              <a:path w="164" h="407" extrusionOk="0">
                <a:moveTo>
                  <a:pt x="163" y="0"/>
                </a:moveTo>
                <a:cubicBezTo>
                  <a:pt x="136" y="0"/>
                  <a:pt x="136" y="27"/>
                  <a:pt x="136" y="54"/>
                </a:cubicBezTo>
                <a:cubicBezTo>
                  <a:pt x="82" y="163"/>
                  <a:pt x="55" y="271"/>
                  <a:pt x="1" y="380"/>
                </a:cubicBezTo>
                <a:cubicBezTo>
                  <a:pt x="1" y="380"/>
                  <a:pt x="1" y="380"/>
                  <a:pt x="1" y="407"/>
                </a:cubicBezTo>
                <a:lnTo>
                  <a:pt x="28" y="407"/>
                </a:lnTo>
                <a:cubicBezTo>
                  <a:pt x="82" y="298"/>
                  <a:pt x="109" y="190"/>
                  <a:pt x="163" y="81"/>
                </a:cubicBezTo>
                <a:cubicBezTo>
                  <a:pt x="163" y="54"/>
                  <a:pt x="163" y="27"/>
                  <a:pt x="163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1" name="Google Shape;2271;p29"/>
          <p:cNvSpPr/>
          <p:nvPr/>
        </p:nvSpPr>
        <p:spPr>
          <a:xfrm>
            <a:off x="1737955" y="5143684"/>
            <a:ext cx="3902" cy="16316"/>
          </a:xfrm>
          <a:custGeom>
            <a:avLst/>
            <a:gdLst/>
            <a:ahLst/>
            <a:cxnLst/>
            <a:rect l="l" t="t" r="r" b="b"/>
            <a:pathLst>
              <a:path w="55" h="230" extrusionOk="0">
                <a:moveTo>
                  <a:pt x="28" y="1"/>
                </a:moveTo>
                <a:cubicBezTo>
                  <a:pt x="0" y="1"/>
                  <a:pt x="0" y="28"/>
                  <a:pt x="28" y="55"/>
                </a:cubicBezTo>
                <a:cubicBezTo>
                  <a:pt x="28" y="109"/>
                  <a:pt x="28" y="164"/>
                  <a:pt x="28" y="218"/>
                </a:cubicBezTo>
                <a:cubicBezTo>
                  <a:pt x="28" y="218"/>
                  <a:pt x="28" y="230"/>
                  <a:pt x="36" y="230"/>
                </a:cubicBezTo>
                <a:cubicBezTo>
                  <a:pt x="40" y="230"/>
                  <a:pt x="46" y="227"/>
                  <a:pt x="55" y="218"/>
                </a:cubicBezTo>
                <a:cubicBezTo>
                  <a:pt x="55" y="164"/>
                  <a:pt x="55" y="109"/>
                  <a:pt x="28" y="28"/>
                </a:cubicBezTo>
                <a:cubicBezTo>
                  <a:pt x="28" y="28"/>
                  <a:pt x="28" y="1"/>
                  <a:pt x="28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2" name="Google Shape;2272;p29"/>
          <p:cNvSpPr/>
          <p:nvPr/>
        </p:nvSpPr>
        <p:spPr>
          <a:xfrm>
            <a:off x="1726392" y="5402041"/>
            <a:ext cx="27027" cy="24615"/>
          </a:xfrm>
          <a:custGeom>
            <a:avLst/>
            <a:gdLst/>
            <a:ahLst/>
            <a:cxnLst/>
            <a:rect l="l" t="t" r="r" b="b"/>
            <a:pathLst>
              <a:path w="381" h="347" extrusionOk="0">
                <a:moveTo>
                  <a:pt x="357" y="0"/>
                </a:moveTo>
                <a:cubicBezTo>
                  <a:pt x="353" y="0"/>
                  <a:pt x="353" y="7"/>
                  <a:pt x="353" y="21"/>
                </a:cubicBezTo>
                <a:cubicBezTo>
                  <a:pt x="245" y="102"/>
                  <a:pt x="136" y="183"/>
                  <a:pt x="28" y="292"/>
                </a:cubicBezTo>
                <a:cubicBezTo>
                  <a:pt x="1" y="292"/>
                  <a:pt x="1" y="319"/>
                  <a:pt x="1" y="319"/>
                </a:cubicBezTo>
                <a:cubicBezTo>
                  <a:pt x="1" y="319"/>
                  <a:pt x="28" y="346"/>
                  <a:pt x="28" y="346"/>
                </a:cubicBezTo>
                <a:lnTo>
                  <a:pt x="55" y="346"/>
                </a:lnTo>
                <a:lnTo>
                  <a:pt x="136" y="265"/>
                </a:lnTo>
                <a:cubicBezTo>
                  <a:pt x="218" y="211"/>
                  <a:pt x="299" y="129"/>
                  <a:pt x="380" y="48"/>
                </a:cubicBezTo>
                <a:cubicBezTo>
                  <a:pt x="380" y="48"/>
                  <a:pt x="380" y="21"/>
                  <a:pt x="380" y="21"/>
                </a:cubicBezTo>
                <a:cubicBezTo>
                  <a:pt x="367" y="7"/>
                  <a:pt x="360" y="0"/>
                  <a:pt x="357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3" name="Google Shape;2273;p29"/>
          <p:cNvSpPr/>
          <p:nvPr/>
        </p:nvSpPr>
        <p:spPr>
          <a:xfrm>
            <a:off x="1743701" y="5430416"/>
            <a:ext cx="15464" cy="7732"/>
          </a:xfrm>
          <a:custGeom>
            <a:avLst/>
            <a:gdLst/>
            <a:ahLst/>
            <a:cxnLst/>
            <a:rect l="l" t="t" r="r" b="b"/>
            <a:pathLst>
              <a:path w="218" h="109" extrusionOk="0">
                <a:moveTo>
                  <a:pt x="218" y="0"/>
                </a:moveTo>
                <a:cubicBezTo>
                  <a:pt x="163" y="28"/>
                  <a:pt x="82" y="55"/>
                  <a:pt x="28" y="82"/>
                </a:cubicBezTo>
                <a:lnTo>
                  <a:pt x="1" y="82"/>
                </a:lnTo>
                <a:cubicBezTo>
                  <a:pt x="1" y="82"/>
                  <a:pt x="1" y="82"/>
                  <a:pt x="1" y="109"/>
                </a:cubicBezTo>
                <a:lnTo>
                  <a:pt x="55" y="109"/>
                </a:lnTo>
                <a:cubicBezTo>
                  <a:pt x="109" y="82"/>
                  <a:pt x="163" y="28"/>
                  <a:pt x="218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4" name="Google Shape;2274;p29"/>
          <p:cNvSpPr/>
          <p:nvPr/>
        </p:nvSpPr>
        <p:spPr>
          <a:xfrm>
            <a:off x="1734124" y="5459288"/>
            <a:ext cx="19295" cy="3902"/>
          </a:xfrm>
          <a:custGeom>
            <a:avLst/>
            <a:gdLst/>
            <a:ahLst/>
            <a:cxnLst/>
            <a:rect l="l" t="t" r="r" b="b"/>
            <a:pathLst>
              <a:path w="272" h="55" extrusionOk="0">
                <a:moveTo>
                  <a:pt x="0" y="0"/>
                </a:moveTo>
                <a:lnTo>
                  <a:pt x="54" y="27"/>
                </a:lnTo>
                <a:lnTo>
                  <a:pt x="82" y="27"/>
                </a:lnTo>
                <a:cubicBezTo>
                  <a:pt x="136" y="27"/>
                  <a:pt x="190" y="27"/>
                  <a:pt x="244" y="54"/>
                </a:cubicBezTo>
                <a:cubicBezTo>
                  <a:pt x="271" y="54"/>
                  <a:pt x="271" y="54"/>
                  <a:pt x="244" y="27"/>
                </a:cubicBezTo>
                <a:cubicBezTo>
                  <a:pt x="190" y="27"/>
                  <a:pt x="136" y="0"/>
                  <a:pt x="82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5" name="Google Shape;2275;p29"/>
          <p:cNvSpPr/>
          <p:nvPr/>
        </p:nvSpPr>
        <p:spPr>
          <a:xfrm>
            <a:off x="1899551" y="5363096"/>
            <a:ext cx="7803" cy="34688"/>
          </a:xfrm>
          <a:custGeom>
            <a:avLst/>
            <a:gdLst/>
            <a:ahLst/>
            <a:cxnLst/>
            <a:rect l="l" t="t" r="r" b="b"/>
            <a:pathLst>
              <a:path w="110" h="489" extrusionOk="0">
                <a:moveTo>
                  <a:pt x="82" y="0"/>
                </a:moveTo>
                <a:lnTo>
                  <a:pt x="82" y="27"/>
                </a:lnTo>
                <a:cubicBezTo>
                  <a:pt x="82" y="27"/>
                  <a:pt x="82" y="54"/>
                  <a:pt x="82" y="54"/>
                </a:cubicBezTo>
                <a:cubicBezTo>
                  <a:pt x="82" y="109"/>
                  <a:pt x="82" y="136"/>
                  <a:pt x="55" y="190"/>
                </a:cubicBezTo>
                <a:cubicBezTo>
                  <a:pt x="55" y="217"/>
                  <a:pt x="55" y="271"/>
                  <a:pt x="28" y="326"/>
                </a:cubicBezTo>
                <a:cubicBezTo>
                  <a:pt x="1" y="380"/>
                  <a:pt x="28" y="434"/>
                  <a:pt x="28" y="488"/>
                </a:cubicBezTo>
                <a:cubicBezTo>
                  <a:pt x="28" y="488"/>
                  <a:pt x="55" y="380"/>
                  <a:pt x="82" y="326"/>
                </a:cubicBezTo>
                <a:cubicBezTo>
                  <a:pt x="82" y="271"/>
                  <a:pt x="109" y="163"/>
                  <a:pt x="109" y="109"/>
                </a:cubicBezTo>
                <a:cubicBezTo>
                  <a:pt x="109" y="81"/>
                  <a:pt x="109" y="54"/>
                  <a:pt x="109" y="54"/>
                </a:cubicBezTo>
                <a:lnTo>
                  <a:pt x="109" y="27"/>
                </a:lnTo>
                <a:lnTo>
                  <a:pt x="109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6" name="Google Shape;2276;p29"/>
          <p:cNvSpPr/>
          <p:nvPr/>
        </p:nvSpPr>
        <p:spPr>
          <a:xfrm>
            <a:off x="1918846" y="5365011"/>
            <a:ext cx="9647" cy="26531"/>
          </a:xfrm>
          <a:custGeom>
            <a:avLst/>
            <a:gdLst/>
            <a:ahLst/>
            <a:cxnLst/>
            <a:rect l="l" t="t" r="r" b="b"/>
            <a:pathLst>
              <a:path w="136" h="374" extrusionOk="0">
                <a:moveTo>
                  <a:pt x="81" y="0"/>
                </a:moveTo>
                <a:cubicBezTo>
                  <a:pt x="81" y="0"/>
                  <a:pt x="81" y="27"/>
                  <a:pt x="81" y="27"/>
                </a:cubicBezTo>
                <a:cubicBezTo>
                  <a:pt x="54" y="109"/>
                  <a:pt x="27" y="190"/>
                  <a:pt x="27" y="271"/>
                </a:cubicBezTo>
                <a:cubicBezTo>
                  <a:pt x="0" y="326"/>
                  <a:pt x="27" y="326"/>
                  <a:pt x="0" y="353"/>
                </a:cubicBezTo>
                <a:cubicBezTo>
                  <a:pt x="0" y="366"/>
                  <a:pt x="7" y="373"/>
                  <a:pt x="17" y="373"/>
                </a:cubicBezTo>
                <a:cubicBezTo>
                  <a:pt x="27" y="373"/>
                  <a:pt x="41" y="366"/>
                  <a:pt x="54" y="353"/>
                </a:cubicBezTo>
                <a:cubicBezTo>
                  <a:pt x="54" y="326"/>
                  <a:pt x="54" y="299"/>
                  <a:pt x="81" y="271"/>
                </a:cubicBezTo>
                <a:cubicBezTo>
                  <a:pt x="81" y="217"/>
                  <a:pt x="81" y="190"/>
                  <a:pt x="109" y="136"/>
                </a:cubicBezTo>
                <a:cubicBezTo>
                  <a:pt x="109" y="109"/>
                  <a:pt x="109" y="54"/>
                  <a:pt x="136" y="27"/>
                </a:cubicBezTo>
                <a:lnTo>
                  <a:pt x="136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7" name="Google Shape;2277;p29"/>
          <p:cNvSpPr/>
          <p:nvPr/>
        </p:nvSpPr>
        <p:spPr>
          <a:xfrm>
            <a:off x="1938071" y="5402041"/>
            <a:ext cx="17380" cy="9222"/>
          </a:xfrm>
          <a:custGeom>
            <a:avLst/>
            <a:gdLst/>
            <a:ahLst/>
            <a:cxnLst/>
            <a:rect l="l" t="t" r="r" b="b"/>
            <a:pathLst>
              <a:path w="245" h="130" extrusionOk="0">
                <a:moveTo>
                  <a:pt x="231" y="0"/>
                </a:moveTo>
                <a:cubicBezTo>
                  <a:pt x="224" y="0"/>
                  <a:pt x="217" y="7"/>
                  <a:pt x="217" y="21"/>
                </a:cubicBezTo>
                <a:cubicBezTo>
                  <a:pt x="136" y="48"/>
                  <a:pt x="82" y="48"/>
                  <a:pt x="27" y="75"/>
                </a:cubicBezTo>
                <a:lnTo>
                  <a:pt x="0" y="102"/>
                </a:lnTo>
                <a:lnTo>
                  <a:pt x="0" y="129"/>
                </a:lnTo>
                <a:lnTo>
                  <a:pt x="55" y="129"/>
                </a:lnTo>
                <a:cubicBezTo>
                  <a:pt x="109" y="102"/>
                  <a:pt x="190" y="75"/>
                  <a:pt x="244" y="48"/>
                </a:cubicBezTo>
                <a:cubicBezTo>
                  <a:pt x="244" y="48"/>
                  <a:pt x="244" y="21"/>
                  <a:pt x="244" y="21"/>
                </a:cubicBezTo>
                <a:cubicBezTo>
                  <a:pt x="244" y="7"/>
                  <a:pt x="238" y="0"/>
                  <a:pt x="231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8" name="Google Shape;2278;p29"/>
          <p:cNvSpPr/>
          <p:nvPr/>
        </p:nvSpPr>
        <p:spPr>
          <a:xfrm>
            <a:off x="1849540" y="5528523"/>
            <a:ext cx="7803" cy="23197"/>
          </a:xfrm>
          <a:custGeom>
            <a:avLst/>
            <a:gdLst/>
            <a:ahLst/>
            <a:cxnLst/>
            <a:rect l="l" t="t" r="r" b="b"/>
            <a:pathLst>
              <a:path w="110" h="327" extrusionOk="0">
                <a:moveTo>
                  <a:pt x="28" y="1"/>
                </a:moveTo>
                <a:lnTo>
                  <a:pt x="1" y="55"/>
                </a:lnTo>
                <a:cubicBezTo>
                  <a:pt x="1" y="55"/>
                  <a:pt x="1" y="55"/>
                  <a:pt x="1" y="82"/>
                </a:cubicBezTo>
                <a:cubicBezTo>
                  <a:pt x="1" y="136"/>
                  <a:pt x="28" y="191"/>
                  <a:pt x="55" y="245"/>
                </a:cubicBezTo>
                <a:cubicBezTo>
                  <a:pt x="55" y="272"/>
                  <a:pt x="55" y="299"/>
                  <a:pt x="82" y="326"/>
                </a:cubicBezTo>
                <a:lnTo>
                  <a:pt x="109" y="326"/>
                </a:lnTo>
                <a:cubicBezTo>
                  <a:pt x="109" y="326"/>
                  <a:pt x="109" y="326"/>
                  <a:pt x="109" y="299"/>
                </a:cubicBezTo>
                <a:cubicBezTo>
                  <a:pt x="82" y="272"/>
                  <a:pt x="109" y="245"/>
                  <a:pt x="109" y="218"/>
                </a:cubicBezTo>
                <a:cubicBezTo>
                  <a:pt x="82" y="163"/>
                  <a:pt x="82" y="109"/>
                  <a:pt x="55" y="55"/>
                </a:cubicBezTo>
                <a:cubicBezTo>
                  <a:pt x="55" y="55"/>
                  <a:pt x="55" y="28"/>
                  <a:pt x="55" y="28"/>
                </a:cubicBezTo>
                <a:cubicBezTo>
                  <a:pt x="55" y="28"/>
                  <a:pt x="55" y="28"/>
                  <a:pt x="5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79" name="Google Shape;2279;p29"/>
          <p:cNvSpPr/>
          <p:nvPr/>
        </p:nvSpPr>
        <p:spPr>
          <a:xfrm>
            <a:off x="1861103" y="5520862"/>
            <a:ext cx="17380" cy="21210"/>
          </a:xfrm>
          <a:custGeom>
            <a:avLst/>
            <a:gdLst/>
            <a:ahLst/>
            <a:cxnLst/>
            <a:rect l="l" t="t" r="r" b="b"/>
            <a:pathLst>
              <a:path w="245" h="299" extrusionOk="0">
                <a:moveTo>
                  <a:pt x="0" y="0"/>
                </a:moveTo>
                <a:cubicBezTo>
                  <a:pt x="0" y="27"/>
                  <a:pt x="0" y="27"/>
                  <a:pt x="0" y="27"/>
                </a:cubicBezTo>
                <a:lnTo>
                  <a:pt x="27" y="82"/>
                </a:lnTo>
                <a:cubicBezTo>
                  <a:pt x="55" y="136"/>
                  <a:pt x="109" y="190"/>
                  <a:pt x="136" y="244"/>
                </a:cubicBezTo>
                <a:lnTo>
                  <a:pt x="190" y="299"/>
                </a:lnTo>
                <a:lnTo>
                  <a:pt x="217" y="299"/>
                </a:lnTo>
                <a:cubicBezTo>
                  <a:pt x="244" y="299"/>
                  <a:pt x="244" y="299"/>
                  <a:pt x="217" y="271"/>
                </a:cubicBezTo>
                <a:lnTo>
                  <a:pt x="190" y="190"/>
                </a:lnTo>
                <a:cubicBezTo>
                  <a:pt x="163" y="136"/>
                  <a:pt x="109" y="82"/>
                  <a:pt x="55" y="27"/>
                </a:cubicBezTo>
                <a:cubicBezTo>
                  <a:pt x="55" y="27"/>
                  <a:pt x="55" y="0"/>
                  <a:pt x="27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0" name="Google Shape;2280;p29"/>
          <p:cNvSpPr/>
          <p:nvPr/>
        </p:nvSpPr>
        <p:spPr>
          <a:xfrm>
            <a:off x="1878412" y="5507384"/>
            <a:ext cx="21210" cy="9647"/>
          </a:xfrm>
          <a:custGeom>
            <a:avLst/>
            <a:gdLst/>
            <a:ahLst/>
            <a:cxnLst/>
            <a:rect l="l" t="t" r="r" b="b"/>
            <a:pathLst>
              <a:path w="299" h="136" extrusionOk="0">
                <a:moveTo>
                  <a:pt x="0" y="0"/>
                </a:moveTo>
                <a:lnTo>
                  <a:pt x="28" y="27"/>
                </a:lnTo>
                <a:lnTo>
                  <a:pt x="28" y="55"/>
                </a:lnTo>
                <a:lnTo>
                  <a:pt x="55" y="55"/>
                </a:lnTo>
                <a:cubicBezTo>
                  <a:pt x="109" y="109"/>
                  <a:pt x="190" y="136"/>
                  <a:pt x="245" y="136"/>
                </a:cubicBezTo>
                <a:lnTo>
                  <a:pt x="299" y="136"/>
                </a:lnTo>
                <a:cubicBezTo>
                  <a:pt x="299" y="109"/>
                  <a:pt x="272" y="82"/>
                  <a:pt x="272" y="82"/>
                </a:cubicBezTo>
                <a:cubicBezTo>
                  <a:pt x="190" y="55"/>
                  <a:pt x="136" y="27"/>
                  <a:pt x="82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1" name="Google Shape;2281;p29"/>
          <p:cNvSpPr/>
          <p:nvPr/>
        </p:nvSpPr>
        <p:spPr>
          <a:xfrm>
            <a:off x="1295125" y="5657187"/>
            <a:ext cx="10423" cy="52019"/>
          </a:xfrm>
          <a:custGeom>
            <a:avLst/>
            <a:gdLst/>
            <a:ahLst/>
            <a:cxnLst/>
            <a:rect l="l" t="t" r="r" b="b"/>
            <a:pathLst>
              <a:path w="109" h="544" extrusionOk="0">
                <a:moveTo>
                  <a:pt x="0" y="1"/>
                </a:moveTo>
                <a:lnTo>
                  <a:pt x="0" y="109"/>
                </a:lnTo>
                <a:cubicBezTo>
                  <a:pt x="0" y="163"/>
                  <a:pt x="0" y="190"/>
                  <a:pt x="0" y="218"/>
                </a:cubicBezTo>
                <a:cubicBezTo>
                  <a:pt x="27" y="299"/>
                  <a:pt x="27" y="380"/>
                  <a:pt x="55" y="462"/>
                </a:cubicBezTo>
                <a:cubicBezTo>
                  <a:pt x="55" y="489"/>
                  <a:pt x="55" y="516"/>
                  <a:pt x="82" y="543"/>
                </a:cubicBezTo>
                <a:lnTo>
                  <a:pt x="109" y="543"/>
                </a:lnTo>
                <a:cubicBezTo>
                  <a:pt x="109" y="543"/>
                  <a:pt x="109" y="543"/>
                  <a:pt x="109" y="516"/>
                </a:cubicBezTo>
                <a:lnTo>
                  <a:pt x="109" y="407"/>
                </a:lnTo>
                <a:lnTo>
                  <a:pt x="55" y="136"/>
                </a:lnTo>
                <a:cubicBezTo>
                  <a:pt x="55" y="136"/>
                  <a:pt x="55" y="109"/>
                  <a:pt x="27" y="82"/>
                </a:cubicBezTo>
                <a:cubicBezTo>
                  <a:pt x="27" y="55"/>
                  <a:pt x="27" y="28"/>
                  <a:pt x="0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2" name="Google Shape;2282;p29"/>
          <p:cNvSpPr/>
          <p:nvPr/>
        </p:nvSpPr>
        <p:spPr>
          <a:xfrm>
            <a:off x="1302870" y="5659769"/>
            <a:ext cx="15682" cy="20846"/>
          </a:xfrm>
          <a:custGeom>
            <a:avLst/>
            <a:gdLst/>
            <a:ahLst/>
            <a:cxnLst/>
            <a:rect l="l" t="t" r="r" b="b"/>
            <a:pathLst>
              <a:path w="164" h="218" extrusionOk="0">
                <a:moveTo>
                  <a:pt x="1" y="1"/>
                </a:moveTo>
                <a:cubicBezTo>
                  <a:pt x="1" y="28"/>
                  <a:pt x="1" y="55"/>
                  <a:pt x="1" y="55"/>
                </a:cubicBezTo>
                <a:lnTo>
                  <a:pt x="1" y="82"/>
                </a:lnTo>
                <a:cubicBezTo>
                  <a:pt x="55" y="136"/>
                  <a:pt x="82" y="163"/>
                  <a:pt x="136" y="218"/>
                </a:cubicBezTo>
                <a:lnTo>
                  <a:pt x="163" y="218"/>
                </a:lnTo>
                <a:cubicBezTo>
                  <a:pt x="163" y="191"/>
                  <a:pt x="163" y="191"/>
                  <a:pt x="163" y="163"/>
                </a:cubicBezTo>
                <a:cubicBezTo>
                  <a:pt x="136" y="136"/>
                  <a:pt x="109" y="82"/>
                  <a:pt x="82" y="28"/>
                </a:cubicBezTo>
                <a:lnTo>
                  <a:pt x="28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3" name="Google Shape;2283;p29"/>
          <p:cNvSpPr/>
          <p:nvPr/>
        </p:nvSpPr>
        <p:spPr>
          <a:xfrm>
            <a:off x="1323620" y="5644183"/>
            <a:ext cx="23428" cy="15682"/>
          </a:xfrm>
          <a:custGeom>
            <a:avLst/>
            <a:gdLst/>
            <a:ahLst/>
            <a:cxnLst/>
            <a:rect l="l" t="t" r="r" b="b"/>
            <a:pathLst>
              <a:path w="245" h="164" extrusionOk="0">
                <a:moveTo>
                  <a:pt x="1" y="1"/>
                </a:moveTo>
                <a:cubicBezTo>
                  <a:pt x="1" y="28"/>
                  <a:pt x="28" y="55"/>
                  <a:pt x="28" y="55"/>
                </a:cubicBezTo>
                <a:cubicBezTo>
                  <a:pt x="55" y="82"/>
                  <a:pt x="55" y="82"/>
                  <a:pt x="82" y="82"/>
                </a:cubicBezTo>
                <a:cubicBezTo>
                  <a:pt x="109" y="109"/>
                  <a:pt x="163" y="137"/>
                  <a:pt x="191" y="164"/>
                </a:cubicBezTo>
                <a:lnTo>
                  <a:pt x="245" y="164"/>
                </a:lnTo>
                <a:cubicBezTo>
                  <a:pt x="245" y="164"/>
                  <a:pt x="245" y="137"/>
                  <a:pt x="245" y="137"/>
                </a:cubicBezTo>
                <a:lnTo>
                  <a:pt x="136" y="55"/>
                </a:lnTo>
                <a:lnTo>
                  <a:pt x="82" y="28"/>
                </a:lnTo>
                <a:cubicBezTo>
                  <a:pt x="82" y="28"/>
                  <a:pt x="55" y="28"/>
                  <a:pt x="28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4" name="Google Shape;2284;p29"/>
          <p:cNvSpPr/>
          <p:nvPr/>
        </p:nvSpPr>
        <p:spPr>
          <a:xfrm>
            <a:off x="1997729" y="5468864"/>
            <a:ext cx="21210" cy="9718"/>
          </a:xfrm>
          <a:custGeom>
            <a:avLst/>
            <a:gdLst/>
            <a:ahLst/>
            <a:cxnLst/>
            <a:rect l="l" t="t" r="r" b="b"/>
            <a:pathLst>
              <a:path w="299" h="137" extrusionOk="0">
                <a:moveTo>
                  <a:pt x="298" y="1"/>
                </a:moveTo>
                <a:lnTo>
                  <a:pt x="217" y="28"/>
                </a:lnTo>
                <a:lnTo>
                  <a:pt x="81" y="82"/>
                </a:lnTo>
                <a:lnTo>
                  <a:pt x="54" y="82"/>
                </a:lnTo>
                <a:lnTo>
                  <a:pt x="0" y="136"/>
                </a:lnTo>
                <a:lnTo>
                  <a:pt x="109" y="136"/>
                </a:lnTo>
                <a:lnTo>
                  <a:pt x="217" y="82"/>
                </a:lnTo>
                <a:lnTo>
                  <a:pt x="298" y="28"/>
                </a:lnTo>
                <a:lnTo>
                  <a:pt x="298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5" name="Google Shape;2285;p29"/>
          <p:cNvSpPr/>
          <p:nvPr/>
        </p:nvSpPr>
        <p:spPr>
          <a:xfrm>
            <a:off x="1988082" y="5497736"/>
            <a:ext cx="19295" cy="3902"/>
          </a:xfrm>
          <a:custGeom>
            <a:avLst/>
            <a:gdLst/>
            <a:ahLst/>
            <a:cxnLst/>
            <a:rect l="l" t="t" r="r" b="b"/>
            <a:pathLst>
              <a:path w="272" h="55" extrusionOk="0">
                <a:moveTo>
                  <a:pt x="245" y="1"/>
                </a:moveTo>
                <a:cubicBezTo>
                  <a:pt x="163" y="1"/>
                  <a:pt x="82" y="28"/>
                  <a:pt x="28" y="28"/>
                </a:cubicBezTo>
                <a:lnTo>
                  <a:pt x="1" y="28"/>
                </a:lnTo>
                <a:lnTo>
                  <a:pt x="28" y="55"/>
                </a:lnTo>
                <a:lnTo>
                  <a:pt x="55" y="55"/>
                </a:lnTo>
                <a:cubicBezTo>
                  <a:pt x="109" y="55"/>
                  <a:pt x="190" y="55"/>
                  <a:pt x="245" y="28"/>
                </a:cubicBezTo>
                <a:cubicBezTo>
                  <a:pt x="245" y="28"/>
                  <a:pt x="272" y="28"/>
                  <a:pt x="24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6" name="Google Shape;2286;p29"/>
          <p:cNvSpPr/>
          <p:nvPr/>
        </p:nvSpPr>
        <p:spPr>
          <a:xfrm>
            <a:off x="1716815" y="5570873"/>
            <a:ext cx="5817" cy="42421"/>
          </a:xfrm>
          <a:custGeom>
            <a:avLst/>
            <a:gdLst/>
            <a:ahLst/>
            <a:cxnLst/>
            <a:rect l="l" t="t" r="r" b="b"/>
            <a:pathLst>
              <a:path w="82" h="598" extrusionOk="0">
                <a:moveTo>
                  <a:pt x="27" y="0"/>
                </a:moveTo>
                <a:cubicBezTo>
                  <a:pt x="27" y="28"/>
                  <a:pt x="0" y="28"/>
                  <a:pt x="0" y="55"/>
                </a:cubicBezTo>
                <a:cubicBezTo>
                  <a:pt x="0" y="82"/>
                  <a:pt x="0" y="82"/>
                  <a:pt x="0" y="109"/>
                </a:cubicBezTo>
                <a:lnTo>
                  <a:pt x="0" y="380"/>
                </a:lnTo>
                <a:lnTo>
                  <a:pt x="0" y="570"/>
                </a:lnTo>
                <a:cubicBezTo>
                  <a:pt x="0" y="597"/>
                  <a:pt x="0" y="597"/>
                  <a:pt x="27" y="597"/>
                </a:cubicBezTo>
                <a:cubicBezTo>
                  <a:pt x="27" y="597"/>
                  <a:pt x="54" y="597"/>
                  <a:pt x="54" y="570"/>
                </a:cubicBezTo>
                <a:cubicBezTo>
                  <a:pt x="54" y="516"/>
                  <a:pt x="54" y="462"/>
                  <a:pt x="81" y="380"/>
                </a:cubicBezTo>
                <a:cubicBezTo>
                  <a:pt x="81" y="326"/>
                  <a:pt x="81" y="217"/>
                  <a:pt x="81" y="109"/>
                </a:cubicBezTo>
                <a:cubicBezTo>
                  <a:pt x="81" y="109"/>
                  <a:pt x="81" y="82"/>
                  <a:pt x="81" y="55"/>
                </a:cubicBezTo>
                <a:cubicBezTo>
                  <a:pt x="54" y="28"/>
                  <a:pt x="54" y="28"/>
                  <a:pt x="54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7" name="Google Shape;2287;p29"/>
          <p:cNvSpPr/>
          <p:nvPr/>
        </p:nvSpPr>
        <p:spPr>
          <a:xfrm>
            <a:off x="1732209" y="5576619"/>
            <a:ext cx="11563" cy="40505"/>
          </a:xfrm>
          <a:custGeom>
            <a:avLst/>
            <a:gdLst/>
            <a:ahLst/>
            <a:cxnLst/>
            <a:rect l="l" t="t" r="r" b="b"/>
            <a:pathLst>
              <a:path w="163" h="571" extrusionOk="0">
                <a:moveTo>
                  <a:pt x="109" y="1"/>
                </a:moveTo>
                <a:cubicBezTo>
                  <a:pt x="81" y="1"/>
                  <a:pt x="81" y="28"/>
                  <a:pt x="109" y="28"/>
                </a:cubicBezTo>
                <a:cubicBezTo>
                  <a:pt x="54" y="136"/>
                  <a:pt x="54" y="245"/>
                  <a:pt x="27" y="353"/>
                </a:cubicBezTo>
                <a:cubicBezTo>
                  <a:pt x="27" y="408"/>
                  <a:pt x="0" y="489"/>
                  <a:pt x="0" y="543"/>
                </a:cubicBezTo>
                <a:lnTo>
                  <a:pt x="0" y="570"/>
                </a:lnTo>
                <a:lnTo>
                  <a:pt x="27" y="570"/>
                </a:lnTo>
                <a:cubicBezTo>
                  <a:pt x="54" y="489"/>
                  <a:pt x="54" y="435"/>
                  <a:pt x="81" y="381"/>
                </a:cubicBezTo>
                <a:cubicBezTo>
                  <a:pt x="109" y="272"/>
                  <a:pt x="136" y="164"/>
                  <a:pt x="163" y="55"/>
                </a:cubicBezTo>
                <a:cubicBezTo>
                  <a:pt x="163" y="55"/>
                  <a:pt x="163" y="28"/>
                  <a:pt x="163" y="28"/>
                </a:cubicBezTo>
                <a:lnTo>
                  <a:pt x="136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8" name="Google Shape;2288;p29"/>
          <p:cNvSpPr/>
          <p:nvPr/>
        </p:nvSpPr>
        <p:spPr>
          <a:xfrm>
            <a:off x="1744694" y="5619466"/>
            <a:ext cx="10641" cy="9222"/>
          </a:xfrm>
          <a:custGeom>
            <a:avLst/>
            <a:gdLst/>
            <a:ahLst/>
            <a:cxnLst/>
            <a:rect l="l" t="t" r="r" b="b"/>
            <a:pathLst>
              <a:path w="150" h="130" extrusionOk="0">
                <a:moveTo>
                  <a:pt x="112" y="0"/>
                </a:moveTo>
                <a:cubicBezTo>
                  <a:pt x="102" y="0"/>
                  <a:pt x="95" y="7"/>
                  <a:pt x="95" y="21"/>
                </a:cubicBezTo>
                <a:cubicBezTo>
                  <a:pt x="68" y="21"/>
                  <a:pt x="14" y="48"/>
                  <a:pt x="14" y="75"/>
                </a:cubicBezTo>
                <a:cubicBezTo>
                  <a:pt x="0" y="88"/>
                  <a:pt x="0" y="88"/>
                  <a:pt x="4" y="88"/>
                </a:cubicBezTo>
                <a:cubicBezTo>
                  <a:pt x="7" y="88"/>
                  <a:pt x="14" y="88"/>
                  <a:pt x="14" y="102"/>
                </a:cubicBezTo>
                <a:lnTo>
                  <a:pt x="14" y="129"/>
                </a:lnTo>
                <a:lnTo>
                  <a:pt x="41" y="129"/>
                </a:lnTo>
                <a:cubicBezTo>
                  <a:pt x="68" y="129"/>
                  <a:pt x="95" y="75"/>
                  <a:pt x="150" y="48"/>
                </a:cubicBezTo>
                <a:cubicBezTo>
                  <a:pt x="150" y="48"/>
                  <a:pt x="150" y="21"/>
                  <a:pt x="150" y="21"/>
                </a:cubicBezTo>
                <a:cubicBezTo>
                  <a:pt x="136" y="7"/>
                  <a:pt x="122" y="0"/>
                  <a:pt x="112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9" name="Google Shape;2289;p29"/>
          <p:cNvSpPr/>
          <p:nvPr/>
        </p:nvSpPr>
        <p:spPr>
          <a:xfrm>
            <a:off x="1691774" y="5365011"/>
            <a:ext cx="9718" cy="26956"/>
          </a:xfrm>
          <a:custGeom>
            <a:avLst/>
            <a:gdLst/>
            <a:ahLst/>
            <a:cxnLst/>
            <a:rect l="l" t="t" r="r" b="b"/>
            <a:pathLst>
              <a:path w="137" h="380" extrusionOk="0">
                <a:moveTo>
                  <a:pt x="136" y="0"/>
                </a:moveTo>
                <a:cubicBezTo>
                  <a:pt x="82" y="82"/>
                  <a:pt x="82" y="109"/>
                  <a:pt x="55" y="163"/>
                </a:cubicBezTo>
                <a:cubicBezTo>
                  <a:pt x="28" y="190"/>
                  <a:pt x="28" y="244"/>
                  <a:pt x="0" y="353"/>
                </a:cubicBezTo>
                <a:cubicBezTo>
                  <a:pt x="0" y="353"/>
                  <a:pt x="0" y="380"/>
                  <a:pt x="28" y="380"/>
                </a:cubicBezTo>
                <a:cubicBezTo>
                  <a:pt x="28" y="380"/>
                  <a:pt x="55" y="380"/>
                  <a:pt x="55" y="353"/>
                </a:cubicBezTo>
                <a:cubicBezTo>
                  <a:pt x="82" y="271"/>
                  <a:pt x="82" y="217"/>
                  <a:pt x="109" y="190"/>
                </a:cubicBezTo>
                <a:cubicBezTo>
                  <a:pt x="109" y="136"/>
                  <a:pt x="109" y="82"/>
                  <a:pt x="136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0" name="Google Shape;2290;p29"/>
          <p:cNvSpPr/>
          <p:nvPr/>
        </p:nvSpPr>
        <p:spPr>
          <a:xfrm>
            <a:off x="1126542" y="5693524"/>
            <a:ext cx="33755" cy="31173"/>
          </a:xfrm>
          <a:custGeom>
            <a:avLst/>
            <a:gdLst/>
            <a:ahLst/>
            <a:cxnLst/>
            <a:rect l="l" t="t" r="r" b="b"/>
            <a:pathLst>
              <a:path w="353" h="326" extrusionOk="0">
                <a:moveTo>
                  <a:pt x="326" y="0"/>
                </a:moveTo>
                <a:cubicBezTo>
                  <a:pt x="244" y="55"/>
                  <a:pt x="163" y="136"/>
                  <a:pt x="82" y="190"/>
                </a:cubicBezTo>
                <a:cubicBezTo>
                  <a:pt x="82" y="217"/>
                  <a:pt x="55" y="217"/>
                  <a:pt x="55" y="217"/>
                </a:cubicBezTo>
                <a:cubicBezTo>
                  <a:pt x="27" y="244"/>
                  <a:pt x="27" y="272"/>
                  <a:pt x="0" y="299"/>
                </a:cubicBezTo>
                <a:lnTo>
                  <a:pt x="27" y="326"/>
                </a:lnTo>
                <a:cubicBezTo>
                  <a:pt x="55" y="299"/>
                  <a:pt x="82" y="299"/>
                  <a:pt x="109" y="272"/>
                </a:cubicBezTo>
                <a:lnTo>
                  <a:pt x="136" y="244"/>
                </a:lnTo>
                <a:cubicBezTo>
                  <a:pt x="217" y="190"/>
                  <a:pt x="272" y="109"/>
                  <a:pt x="353" y="27"/>
                </a:cubicBezTo>
                <a:cubicBezTo>
                  <a:pt x="353" y="27"/>
                  <a:pt x="353" y="27"/>
                  <a:pt x="353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1" name="Google Shape;2291;p29"/>
          <p:cNvSpPr/>
          <p:nvPr/>
        </p:nvSpPr>
        <p:spPr>
          <a:xfrm>
            <a:off x="1144711" y="5724601"/>
            <a:ext cx="36337" cy="23428"/>
          </a:xfrm>
          <a:custGeom>
            <a:avLst/>
            <a:gdLst/>
            <a:ahLst/>
            <a:cxnLst/>
            <a:rect l="l" t="t" r="r" b="b"/>
            <a:pathLst>
              <a:path w="380" h="245" extrusionOk="0">
                <a:moveTo>
                  <a:pt x="326" y="1"/>
                </a:moveTo>
                <a:lnTo>
                  <a:pt x="217" y="55"/>
                </a:lnTo>
                <a:lnTo>
                  <a:pt x="27" y="164"/>
                </a:lnTo>
                <a:lnTo>
                  <a:pt x="27" y="191"/>
                </a:lnTo>
                <a:lnTo>
                  <a:pt x="27" y="218"/>
                </a:lnTo>
                <a:lnTo>
                  <a:pt x="54" y="218"/>
                </a:lnTo>
                <a:cubicBezTo>
                  <a:pt x="54" y="218"/>
                  <a:pt x="0" y="245"/>
                  <a:pt x="27" y="245"/>
                </a:cubicBezTo>
                <a:lnTo>
                  <a:pt x="54" y="245"/>
                </a:lnTo>
                <a:cubicBezTo>
                  <a:pt x="54" y="218"/>
                  <a:pt x="82" y="218"/>
                  <a:pt x="109" y="218"/>
                </a:cubicBezTo>
                <a:lnTo>
                  <a:pt x="244" y="136"/>
                </a:lnTo>
                <a:lnTo>
                  <a:pt x="353" y="28"/>
                </a:lnTo>
                <a:cubicBezTo>
                  <a:pt x="380" y="28"/>
                  <a:pt x="380" y="1"/>
                  <a:pt x="353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2" name="Google Shape;2292;p29"/>
          <p:cNvSpPr/>
          <p:nvPr/>
        </p:nvSpPr>
        <p:spPr>
          <a:xfrm>
            <a:off x="1144711" y="5771361"/>
            <a:ext cx="23428" cy="8989"/>
          </a:xfrm>
          <a:custGeom>
            <a:avLst/>
            <a:gdLst/>
            <a:ahLst/>
            <a:cxnLst/>
            <a:rect l="l" t="t" r="r" b="b"/>
            <a:pathLst>
              <a:path w="245" h="94" extrusionOk="0">
                <a:moveTo>
                  <a:pt x="27" y="0"/>
                </a:moveTo>
                <a:lnTo>
                  <a:pt x="27" y="27"/>
                </a:lnTo>
                <a:cubicBezTo>
                  <a:pt x="27" y="27"/>
                  <a:pt x="0" y="54"/>
                  <a:pt x="0" y="54"/>
                </a:cubicBezTo>
                <a:lnTo>
                  <a:pt x="0" y="81"/>
                </a:lnTo>
                <a:cubicBezTo>
                  <a:pt x="36" y="90"/>
                  <a:pt x="60" y="93"/>
                  <a:pt x="81" y="93"/>
                </a:cubicBezTo>
                <a:cubicBezTo>
                  <a:pt x="121" y="93"/>
                  <a:pt x="145" y="81"/>
                  <a:pt x="217" y="81"/>
                </a:cubicBezTo>
                <a:cubicBezTo>
                  <a:pt x="217" y="81"/>
                  <a:pt x="217" y="54"/>
                  <a:pt x="244" y="54"/>
                </a:cubicBezTo>
                <a:cubicBezTo>
                  <a:pt x="244" y="27"/>
                  <a:pt x="217" y="27"/>
                  <a:pt x="217" y="27"/>
                </a:cubicBezTo>
                <a:cubicBezTo>
                  <a:pt x="109" y="27"/>
                  <a:pt x="109" y="0"/>
                  <a:pt x="27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3" name="Google Shape;2293;p29"/>
          <p:cNvSpPr/>
          <p:nvPr/>
        </p:nvSpPr>
        <p:spPr>
          <a:xfrm>
            <a:off x="2061219" y="5288540"/>
            <a:ext cx="21210" cy="14968"/>
          </a:xfrm>
          <a:custGeom>
            <a:avLst/>
            <a:gdLst/>
            <a:ahLst/>
            <a:cxnLst/>
            <a:rect l="l" t="t" r="r" b="b"/>
            <a:pathLst>
              <a:path w="299" h="211" extrusionOk="0">
                <a:moveTo>
                  <a:pt x="285" y="0"/>
                </a:moveTo>
                <a:cubicBezTo>
                  <a:pt x="278" y="0"/>
                  <a:pt x="271" y="7"/>
                  <a:pt x="271" y="20"/>
                </a:cubicBezTo>
                <a:cubicBezTo>
                  <a:pt x="217" y="47"/>
                  <a:pt x="136" y="75"/>
                  <a:pt x="82" y="102"/>
                </a:cubicBezTo>
                <a:lnTo>
                  <a:pt x="54" y="129"/>
                </a:lnTo>
                <a:cubicBezTo>
                  <a:pt x="27" y="156"/>
                  <a:pt x="27" y="183"/>
                  <a:pt x="0" y="210"/>
                </a:cubicBezTo>
                <a:lnTo>
                  <a:pt x="109" y="183"/>
                </a:lnTo>
                <a:lnTo>
                  <a:pt x="136" y="156"/>
                </a:lnTo>
                <a:cubicBezTo>
                  <a:pt x="190" y="129"/>
                  <a:pt x="244" y="75"/>
                  <a:pt x="299" y="47"/>
                </a:cubicBezTo>
                <a:cubicBezTo>
                  <a:pt x="299" y="47"/>
                  <a:pt x="299" y="20"/>
                  <a:pt x="299" y="20"/>
                </a:cubicBezTo>
                <a:cubicBezTo>
                  <a:pt x="299" y="7"/>
                  <a:pt x="292" y="0"/>
                  <a:pt x="285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4" name="Google Shape;2294;p29"/>
          <p:cNvSpPr/>
          <p:nvPr/>
        </p:nvSpPr>
        <p:spPr>
          <a:xfrm>
            <a:off x="2068880" y="5319256"/>
            <a:ext cx="23197" cy="9222"/>
          </a:xfrm>
          <a:custGeom>
            <a:avLst/>
            <a:gdLst/>
            <a:ahLst/>
            <a:cxnLst/>
            <a:rect l="l" t="t" r="r" b="b"/>
            <a:pathLst>
              <a:path w="327" h="130" extrusionOk="0">
                <a:moveTo>
                  <a:pt x="302" y="1"/>
                </a:moveTo>
                <a:cubicBezTo>
                  <a:pt x="299" y="1"/>
                  <a:pt x="299" y="8"/>
                  <a:pt x="299" y="21"/>
                </a:cubicBezTo>
                <a:lnTo>
                  <a:pt x="245" y="21"/>
                </a:lnTo>
                <a:cubicBezTo>
                  <a:pt x="163" y="21"/>
                  <a:pt x="109" y="48"/>
                  <a:pt x="28" y="76"/>
                </a:cubicBezTo>
                <a:lnTo>
                  <a:pt x="1" y="76"/>
                </a:lnTo>
                <a:lnTo>
                  <a:pt x="1" y="130"/>
                </a:lnTo>
                <a:lnTo>
                  <a:pt x="82" y="130"/>
                </a:lnTo>
                <a:cubicBezTo>
                  <a:pt x="136" y="103"/>
                  <a:pt x="218" y="76"/>
                  <a:pt x="272" y="48"/>
                </a:cubicBezTo>
                <a:lnTo>
                  <a:pt x="326" y="48"/>
                </a:lnTo>
                <a:cubicBezTo>
                  <a:pt x="326" y="21"/>
                  <a:pt x="326" y="21"/>
                  <a:pt x="326" y="21"/>
                </a:cubicBezTo>
                <a:cubicBezTo>
                  <a:pt x="313" y="8"/>
                  <a:pt x="306" y="1"/>
                  <a:pt x="30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5" name="Google Shape;2295;p29"/>
          <p:cNvSpPr/>
          <p:nvPr/>
        </p:nvSpPr>
        <p:spPr>
          <a:xfrm>
            <a:off x="2070795" y="5351533"/>
            <a:ext cx="17380" cy="5817"/>
          </a:xfrm>
          <a:custGeom>
            <a:avLst/>
            <a:gdLst/>
            <a:ahLst/>
            <a:cxnLst/>
            <a:rect l="l" t="t" r="r" b="b"/>
            <a:pathLst>
              <a:path w="245" h="82" extrusionOk="0">
                <a:moveTo>
                  <a:pt x="1" y="0"/>
                </a:moveTo>
                <a:lnTo>
                  <a:pt x="1" y="27"/>
                </a:lnTo>
                <a:lnTo>
                  <a:pt x="82" y="82"/>
                </a:lnTo>
                <a:lnTo>
                  <a:pt x="218" y="82"/>
                </a:lnTo>
                <a:cubicBezTo>
                  <a:pt x="245" y="82"/>
                  <a:pt x="245" y="55"/>
                  <a:pt x="245" y="55"/>
                </a:cubicBezTo>
                <a:cubicBezTo>
                  <a:pt x="245" y="55"/>
                  <a:pt x="245" y="27"/>
                  <a:pt x="245" y="27"/>
                </a:cubicBezTo>
                <a:cubicBezTo>
                  <a:pt x="164" y="27"/>
                  <a:pt x="136" y="0"/>
                  <a:pt x="109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6" name="Google Shape;2296;p29"/>
          <p:cNvSpPr/>
          <p:nvPr/>
        </p:nvSpPr>
        <p:spPr>
          <a:xfrm>
            <a:off x="1989997" y="5286128"/>
            <a:ext cx="5817" cy="26956"/>
          </a:xfrm>
          <a:custGeom>
            <a:avLst/>
            <a:gdLst/>
            <a:ahLst/>
            <a:cxnLst/>
            <a:rect l="l" t="t" r="r" b="b"/>
            <a:pathLst>
              <a:path w="82" h="380" extrusionOk="0">
                <a:moveTo>
                  <a:pt x="1" y="0"/>
                </a:moveTo>
                <a:lnTo>
                  <a:pt x="1" y="163"/>
                </a:lnTo>
                <a:cubicBezTo>
                  <a:pt x="1" y="217"/>
                  <a:pt x="1" y="271"/>
                  <a:pt x="28" y="326"/>
                </a:cubicBezTo>
                <a:cubicBezTo>
                  <a:pt x="28" y="366"/>
                  <a:pt x="28" y="380"/>
                  <a:pt x="31" y="380"/>
                </a:cubicBezTo>
                <a:cubicBezTo>
                  <a:pt x="35" y="380"/>
                  <a:pt x="41" y="366"/>
                  <a:pt x="55" y="353"/>
                </a:cubicBezTo>
                <a:cubicBezTo>
                  <a:pt x="55" y="353"/>
                  <a:pt x="82" y="353"/>
                  <a:pt x="82" y="326"/>
                </a:cubicBezTo>
                <a:cubicBezTo>
                  <a:pt x="82" y="271"/>
                  <a:pt x="82" y="217"/>
                  <a:pt x="82" y="163"/>
                </a:cubicBezTo>
                <a:cubicBezTo>
                  <a:pt x="55" y="109"/>
                  <a:pt x="55" y="54"/>
                  <a:pt x="28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7" name="Google Shape;2297;p29"/>
          <p:cNvSpPr/>
          <p:nvPr/>
        </p:nvSpPr>
        <p:spPr>
          <a:xfrm>
            <a:off x="2093921" y="5164895"/>
            <a:ext cx="3902" cy="32773"/>
          </a:xfrm>
          <a:custGeom>
            <a:avLst/>
            <a:gdLst/>
            <a:ahLst/>
            <a:cxnLst/>
            <a:rect l="l" t="t" r="r" b="b"/>
            <a:pathLst>
              <a:path w="55" h="462" extrusionOk="0">
                <a:moveTo>
                  <a:pt x="27" y="0"/>
                </a:moveTo>
                <a:lnTo>
                  <a:pt x="0" y="27"/>
                </a:lnTo>
                <a:cubicBezTo>
                  <a:pt x="0" y="27"/>
                  <a:pt x="0" y="55"/>
                  <a:pt x="0" y="55"/>
                </a:cubicBezTo>
                <a:cubicBezTo>
                  <a:pt x="0" y="190"/>
                  <a:pt x="0" y="299"/>
                  <a:pt x="27" y="434"/>
                </a:cubicBezTo>
                <a:cubicBezTo>
                  <a:pt x="27" y="461"/>
                  <a:pt x="27" y="461"/>
                  <a:pt x="55" y="461"/>
                </a:cubicBezTo>
                <a:cubicBezTo>
                  <a:pt x="55" y="461"/>
                  <a:pt x="55" y="434"/>
                  <a:pt x="55" y="434"/>
                </a:cubicBezTo>
                <a:cubicBezTo>
                  <a:pt x="55" y="299"/>
                  <a:pt x="55" y="190"/>
                  <a:pt x="55" y="55"/>
                </a:cubicBezTo>
                <a:cubicBezTo>
                  <a:pt x="55" y="27"/>
                  <a:pt x="55" y="27"/>
                  <a:pt x="55" y="27"/>
                </a:cubicBezTo>
                <a:lnTo>
                  <a:pt x="27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8" name="Google Shape;2298;p29"/>
          <p:cNvSpPr/>
          <p:nvPr/>
        </p:nvSpPr>
        <p:spPr>
          <a:xfrm>
            <a:off x="2118891" y="5162979"/>
            <a:ext cx="9718" cy="36604"/>
          </a:xfrm>
          <a:custGeom>
            <a:avLst/>
            <a:gdLst/>
            <a:ahLst/>
            <a:cxnLst/>
            <a:rect l="l" t="t" r="r" b="b"/>
            <a:pathLst>
              <a:path w="137" h="516" extrusionOk="0">
                <a:moveTo>
                  <a:pt x="137" y="0"/>
                </a:moveTo>
                <a:cubicBezTo>
                  <a:pt x="109" y="27"/>
                  <a:pt x="109" y="82"/>
                  <a:pt x="82" y="109"/>
                </a:cubicBezTo>
                <a:cubicBezTo>
                  <a:pt x="55" y="136"/>
                  <a:pt x="55" y="163"/>
                  <a:pt x="55" y="190"/>
                </a:cubicBezTo>
                <a:cubicBezTo>
                  <a:pt x="28" y="244"/>
                  <a:pt x="28" y="299"/>
                  <a:pt x="1" y="353"/>
                </a:cubicBezTo>
                <a:cubicBezTo>
                  <a:pt x="1" y="380"/>
                  <a:pt x="1" y="434"/>
                  <a:pt x="1" y="488"/>
                </a:cubicBezTo>
                <a:cubicBezTo>
                  <a:pt x="1" y="516"/>
                  <a:pt x="1" y="516"/>
                  <a:pt x="1" y="516"/>
                </a:cubicBezTo>
                <a:lnTo>
                  <a:pt x="28" y="516"/>
                </a:lnTo>
                <a:cubicBezTo>
                  <a:pt x="28" y="461"/>
                  <a:pt x="82" y="407"/>
                  <a:pt x="82" y="380"/>
                </a:cubicBezTo>
                <a:cubicBezTo>
                  <a:pt x="82" y="326"/>
                  <a:pt x="137" y="244"/>
                  <a:pt x="137" y="163"/>
                </a:cubicBezTo>
                <a:cubicBezTo>
                  <a:pt x="137" y="136"/>
                  <a:pt x="137" y="136"/>
                  <a:pt x="137" y="109"/>
                </a:cubicBezTo>
                <a:cubicBezTo>
                  <a:pt x="137" y="82"/>
                  <a:pt x="137" y="27"/>
                  <a:pt x="137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99" name="Google Shape;2299;p29"/>
          <p:cNvSpPr/>
          <p:nvPr/>
        </p:nvSpPr>
        <p:spPr>
          <a:xfrm>
            <a:off x="2128539" y="5199513"/>
            <a:ext cx="28942" cy="23126"/>
          </a:xfrm>
          <a:custGeom>
            <a:avLst/>
            <a:gdLst/>
            <a:ahLst/>
            <a:cxnLst/>
            <a:rect l="l" t="t" r="r" b="b"/>
            <a:pathLst>
              <a:path w="408" h="326" extrusionOk="0">
                <a:moveTo>
                  <a:pt x="380" y="1"/>
                </a:moveTo>
                <a:cubicBezTo>
                  <a:pt x="272" y="55"/>
                  <a:pt x="163" y="136"/>
                  <a:pt x="55" y="245"/>
                </a:cubicBezTo>
                <a:cubicBezTo>
                  <a:pt x="28" y="245"/>
                  <a:pt x="28" y="272"/>
                  <a:pt x="1" y="299"/>
                </a:cubicBezTo>
                <a:cubicBezTo>
                  <a:pt x="1" y="299"/>
                  <a:pt x="1" y="299"/>
                  <a:pt x="1" y="326"/>
                </a:cubicBezTo>
                <a:lnTo>
                  <a:pt x="55" y="326"/>
                </a:lnTo>
                <a:cubicBezTo>
                  <a:pt x="55" y="299"/>
                  <a:pt x="82" y="299"/>
                  <a:pt x="109" y="272"/>
                </a:cubicBezTo>
                <a:cubicBezTo>
                  <a:pt x="190" y="190"/>
                  <a:pt x="299" y="109"/>
                  <a:pt x="407" y="28"/>
                </a:cubicBezTo>
                <a:cubicBezTo>
                  <a:pt x="407" y="28"/>
                  <a:pt x="407" y="1"/>
                  <a:pt x="407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0" name="Google Shape;2300;p29"/>
          <p:cNvSpPr/>
          <p:nvPr/>
        </p:nvSpPr>
        <p:spPr>
          <a:xfrm>
            <a:off x="2020784" y="5045577"/>
            <a:ext cx="3902" cy="34688"/>
          </a:xfrm>
          <a:custGeom>
            <a:avLst/>
            <a:gdLst/>
            <a:ahLst/>
            <a:cxnLst/>
            <a:rect l="l" t="t" r="r" b="b"/>
            <a:pathLst>
              <a:path w="55" h="489" extrusionOk="0">
                <a:moveTo>
                  <a:pt x="28" y="1"/>
                </a:moveTo>
                <a:cubicBezTo>
                  <a:pt x="28" y="28"/>
                  <a:pt x="1" y="82"/>
                  <a:pt x="1" y="136"/>
                </a:cubicBezTo>
                <a:lnTo>
                  <a:pt x="1" y="462"/>
                </a:lnTo>
                <a:cubicBezTo>
                  <a:pt x="1" y="489"/>
                  <a:pt x="1" y="489"/>
                  <a:pt x="28" y="489"/>
                </a:cubicBezTo>
                <a:cubicBezTo>
                  <a:pt x="28" y="489"/>
                  <a:pt x="55" y="489"/>
                  <a:pt x="55" y="462"/>
                </a:cubicBezTo>
                <a:lnTo>
                  <a:pt x="55" y="136"/>
                </a:lnTo>
                <a:cubicBezTo>
                  <a:pt x="55" y="82"/>
                  <a:pt x="28" y="28"/>
                  <a:pt x="28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1" name="Google Shape;2301;p29"/>
          <p:cNvSpPr/>
          <p:nvPr/>
        </p:nvSpPr>
        <p:spPr>
          <a:xfrm>
            <a:off x="2034262" y="5057140"/>
            <a:ext cx="7732" cy="27027"/>
          </a:xfrm>
          <a:custGeom>
            <a:avLst/>
            <a:gdLst/>
            <a:ahLst/>
            <a:cxnLst/>
            <a:rect l="l" t="t" r="r" b="b"/>
            <a:pathLst>
              <a:path w="109" h="381" extrusionOk="0">
                <a:moveTo>
                  <a:pt x="28" y="0"/>
                </a:moveTo>
                <a:cubicBezTo>
                  <a:pt x="28" y="27"/>
                  <a:pt x="28" y="27"/>
                  <a:pt x="28" y="27"/>
                </a:cubicBezTo>
                <a:lnTo>
                  <a:pt x="28" y="55"/>
                </a:lnTo>
                <a:lnTo>
                  <a:pt x="28" y="353"/>
                </a:lnTo>
                <a:cubicBezTo>
                  <a:pt x="0" y="353"/>
                  <a:pt x="28" y="380"/>
                  <a:pt x="28" y="380"/>
                </a:cubicBezTo>
                <a:cubicBezTo>
                  <a:pt x="55" y="380"/>
                  <a:pt x="55" y="380"/>
                  <a:pt x="82" y="353"/>
                </a:cubicBezTo>
                <a:cubicBezTo>
                  <a:pt x="82" y="272"/>
                  <a:pt x="82" y="163"/>
                  <a:pt x="109" y="55"/>
                </a:cubicBezTo>
                <a:cubicBezTo>
                  <a:pt x="109" y="27"/>
                  <a:pt x="109" y="27"/>
                  <a:pt x="109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2" name="Google Shape;2302;p29"/>
          <p:cNvSpPr/>
          <p:nvPr/>
        </p:nvSpPr>
        <p:spPr>
          <a:xfrm>
            <a:off x="2050223" y="5076364"/>
            <a:ext cx="26460" cy="31638"/>
          </a:xfrm>
          <a:custGeom>
            <a:avLst/>
            <a:gdLst/>
            <a:ahLst/>
            <a:cxnLst/>
            <a:rect l="l" t="t" r="r" b="b"/>
            <a:pathLst>
              <a:path w="373" h="446" extrusionOk="0">
                <a:moveTo>
                  <a:pt x="345" y="1"/>
                </a:moveTo>
                <a:lnTo>
                  <a:pt x="318" y="28"/>
                </a:lnTo>
                <a:cubicBezTo>
                  <a:pt x="209" y="136"/>
                  <a:pt x="128" y="272"/>
                  <a:pt x="20" y="407"/>
                </a:cubicBezTo>
                <a:cubicBezTo>
                  <a:pt x="0" y="427"/>
                  <a:pt x="22" y="446"/>
                  <a:pt x="46" y="446"/>
                </a:cubicBezTo>
                <a:cubicBezTo>
                  <a:pt x="56" y="446"/>
                  <a:pt x="66" y="443"/>
                  <a:pt x="74" y="435"/>
                </a:cubicBezTo>
                <a:cubicBezTo>
                  <a:pt x="155" y="326"/>
                  <a:pt x="237" y="218"/>
                  <a:pt x="318" y="82"/>
                </a:cubicBezTo>
                <a:cubicBezTo>
                  <a:pt x="345" y="82"/>
                  <a:pt x="345" y="82"/>
                  <a:pt x="345" y="55"/>
                </a:cubicBezTo>
                <a:cubicBezTo>
                  <a:pt x="345" y="55"/>
                  <a:pt x="372" y="28"/>
                  <a:pt x="372" y="28"/>
                </a:cubicBezTo>
                <a:cubicBezTo>
                  <a:pt x="372" y="1"/>
                  <a:pt x="372" y="1"/>
                  <a:pt x="37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3" name="Google Shape;2303;p29"/>
          <p:cNvSpPr/>
          <p:nvPr/>
        </p:nvSpPr>
        <p:spPr>
          <a:xfrm>
            <a:off x="1547487" y="4066206"/>
            <a:ext cx="290560" cy="535011"/>
          </a:xfrm>
          <a:custGeom>
            <a:avLst/>
            <a:gdLst/>
            <a:ahLst/>
            <a:cxnLst/>
            <a:rect l="l" t="t" r="r" b="b"/>
            <a:pathLst>
              <a:path w="4096" h="7542" extrusionOk="0">
                <a:moveTo>
                  <a:pt x="4096" y="1"/>
                </a:moveTo>
                <a:lnTo>
                  <a:pt x="1655" y="787"/>
                </a:lnTo>
                <a:lnTo>
                  <a:pt x="407" y="5398"/>
                </a:lnTo>
                <a:lnTo>
                  <a:pt x="0" y="6483"/>
                </a:lnTo>
                <a:lnTo>
                  <a:pt x="1438" y="7541"/>
                </a:lnTo>
                <a:lnTo>
                  <a:pt x="2794" y="5534"/>
                </a:lnTo>
                <a:lnTo>
                  <a:pt x="4096" y="1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4" name="Google Shape;2304;p29"/>
          <p:cNvSpPr/>
          <p:nvPr/>
        </p:nvSpPr>
        <p:spPr>
          <a:xfrm>
            <a:off x="1984251" y="4672301"/>
            <a:ext cx="407962" cy="342557"/>
          </a:xfrm>
          <a:custGeom>
            <a:avLst/>
            <a:gdLst/>
            <a:ahLst/>
            <a:cxnLst/>
            <a:rect l="l" t="t" r="r" b="b"/>
            <a:pathLst>
              <a:path w="5751" h="4829" extrusionOk="0">
                <a:moveTo>
                  <a:pt x="5751" y="1"/>
                </a:moveTo>
                <a:lnTo>
                  <a:pt x="1573" y="1872"/>
                </a:lnTo>
                <a:lnTo>
                  <a:pt x="0" y="3717"/>
                </a:lnTo>
                <a:lnTo>
                  <a:pt x="1384" y="4829"/>
                </a:lnTo>
                <a:lnTo>
                  <a:pt x="2333" y="4151"/>
                </a:lnTo>
                <a:lnTo>
                  <a:pt x="5642" y="2577"/>
                </a:lnTo>
                <a:lnTo>
                  <a:pt x="5751" y="1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5" name="Google Shape;2305;p29"/>
          <p:cNvSpPr/>
          <p:nvPr/>
        </p:nvSpPr>
        <p:spPr>
          <a:xfrm>
            <a:off x="2024615" y="3606385"/>
            <a:ext cx="721647" cy="636877"/>
          </a:xfrm>
          <a:custGeom>
            <a:avLst/>
            <a:gdLst/>
            <a:ahLst/>
            <a:cxnLst/>
            <a:rect l="l" t="t" r="r" b="b"/>
            <a:pathLst>
              <a:path w="10173" h="8978" extrusionOk="0">
                <a:moveTo>
                  <a:pt x="1411" y="0"/>
                </a:moveTo>
                <a:lnTo>
                  <a:pt x="842" y="54"/>
                </a:lnTo>
                <a:cubicBezTo>
                  <a:pt x="1493" y="651"/>
                  <a:pt x="1737" y="1573"/>
                  <a:pt x="1520" y="2441"/>
                </a:cubicBezTo>
                <a:cubicBezTo>
                  <a:pt x="1547" y="1546"/>
                  <a:pt x="1167" y="651"/>
                  <a:pt x="516" y="54"/>
                </a:cubicBezTo>
                <a:lnTo>
                  <a:pt x="55" y="27"/>
                </a:lnTo>
                <a:lnTo>
                  <a:pt x="1" y="3607"/>
                </a:lnTo>
                <a:lnTo>
                  <a:pt x="1276" y="5696"/>
                </a:lnTo>
                <a:lnTo>
                  <a:pt x="10172" y="8978"/>
                </a:lnTo>
                <a:cubicBezTo>
                  <a:pt x="9142" y="6374"/>
                  <a:pt x="5535" y="5316"/>
                  <a:pt x="5534" y="5316"/>
                </a:cubicBezTo>
                <a:lnTo>
                  <a:pt x="5534" y="5316"/>
                </a:lnTo>
                <a:cubicBezTo>
                  <a:pt x="9033" y="6103"/>
                  <a:pt x="9955" y="8327"/>
                  <a:pt x="9955" y="8327"/>
                </a:cubicBezTo>
                <a:lnTo>
                  <a:pt x="10010" y="8110"/>
                </a:lnTo>
                <a:cubicBezTo>
                  <a:pt x="8464" y="4692"/>
                  <a:pt x="1791" y="4448"/>
                  <a:pt x="1791" y="4448"/>
                </a:cubicBezTo>
                <a:cubicBezTo>
                  <a:pt x="3581" y="2278"/>
                  <a:pt x="1411" y="0"/>
                  <a:pt x="1411" y="0"/>
                </a:cubicBez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6" name="Google Shape;2306;p29"/>
          <p:cNvSpPr/>
          <p:nvPr/>
        </p:nvSpPr>
        <p:spPr>
          <a:xfrm>
            <a:off x="2113145" y="3938234"/>
            <a:ext cx="631202" cy="312763"/>
          </a:xfrm>
          <a:custGeom>
            <a:avLst/>
            <a:gdLst/>
            <a:ahLst/>
            <a:cxnLst/>
            <a:rect l="l" t="t" r="r" b="b"/>
            <a:pathLst>
              <a:path w="8898" h="4409" extrusionOk="0">
                <a:moveTo>
                  <a:pt x="995" y="1"/>
                </a:moveTo>
                <a:cubicBezTo>
                  <a:pt x="836" y="1"/>
                  <a:pt x="676" y="5"/>
                  <a:pt x="516" y="14"/>
                </a:cubicBezTo>
                <a:cubicBezTo>
                  <a:pt x="380" y="14"/>
                  <a:pt x="245" y="14"/>
                  <a:pt x="82" y="42"/>
                </a:cubicBezTo>
                <a:lnTo>
                  <a:pt x="1" y="42"/>
                </a:lnTo>
                <a:lnTo>
                  <a:pt x="1" y="69"/>
                </a:lnTo>
                <a:lnTo>
                  <a:pt x="109" y="69"/>
                </a:lnTo>
                <a:lnTo>
                  <a:pt x="516" y="42"/>
                </a:lnTo>
                <a:cubicBezTo>
                  <a:pt x="611" y="39"/>
                  <a:pt x="706" y="37"/>
                  <a:pt x="801" y="37"/>
                </a:cubicBezTo>
                <a:cubicBezTo>
                  <a:pt x="1655" y="37"/>
                  <a:pt x="2504" y="147"/>
                  <a:pt x="3310" y="367"/>
                </a:cubicBezTo>
                <a:cubicBezTo>
                  <a:pt x="3906" y="503"/>
                  <a:pt x="4503" y="720"/>
                  <a:pt x="5073" y="991"/>
                </a:cubicBezTo>
                <a:cubicBezTo>
                  <a:pt x="6185" y="1506"/>
                  <a:pt x="7161" y="2239"/>
                  <a:pt x="7975" y="3161"/>
                </a:cubicBezTo>
                <a:cubicBezTo>
                  <a:pt x="8083" y="3269"/>
                  <a:pt x="8165" y="3405"/>
                  <a:pt x="8273" y="3513"/>
                </a:cubicBezTo>
                <a:cubicBezTo>
                  <a:pt x="8490" y="3812"/>
                  <a:pt x="8707" y="4110"/>
                  <a:pt x="8897" y="4408"/>
                </a:cubicBezTo>
                <a:cubicBezTo>
                  <a:pt x="8734" y="4083"/>
                  <a:pt x="8517" y="3785"/>
                  <a:pt x="8300" y="3486"/>
                </a:cubicBezTo>
                <a:cubicBezTo>
                  <a:pt x="8192" y="3378"/>
                  <a:pt x="8111" y="3242"/>
                  <a:pt x="8002" y="3134"/>
                </a:cubicBezTo>
                <a:cubicBezTo>
                  <a:pt x="7188" y="2211"/>
                  <a:pt x="6185" y="1479"/>
                  <a:pt x="5073" y="937"/>
                </a:cubicBezTo>
                <a:cubicBezTo>
                  <a:pt x="4503" y="665"/>
                  <a:pt x="3934" y="448"/>
                  <a:pt x="3310" y="313"/>
                </a:cubicBezTo>
                <a:cubicBezTo>
                  <a:pt x="2543" y="110"/>
                  <a:pt x="1777" y="1"/>
                  <a:pt x="99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7" name="Google Shape;2307;p29"/>
          <p:cNvSpPr/>
          <p:nvPr/>
        </p:nvSpPr>
        <p:spPr>
          <a:xfrm>
            <a:off x="2113145" y="3964268"/>
            <a:ext cx="617724" cy="280983"/>
          </a:xfrm>
          <a:custGeom>
            <a:avLst/>
            <a:gdLst/>
            <a:ahLst/>
            <a:cxnLst/>
            <a:rect l="l" t="t" r="r" b="b"/>
            <a:pathLst>
              <a:path w="8708" h="3961" extrusionOk="0">
                <a:moveTo>
                  <a:pt x="353" y="0"/>
                </a:moveTo>
                <a:cubicBezTo>
                  <a:pt x="245" y="0"/>
                  <a:pt x="136" y="27"/>
                  <a:pt x="1" y="27"/>
                </a:cubicBezTo>
                <a:lnTo>
                  <a:pt x="353" y="27"/>
                </a:lnTo>
                <a:cubicBezTo>
                  <a:pt x="597" y="27"/>
                  <a:pt x="814" y="27"/>
                  <a:pt x="1058" y="54"/>
                </a:cubicBezTo>
                <a:cubicBezTo>
                  <a:pt x="1411" y="81"/>
                  <a:pt x="1736" y="136"/>
                  <a:pt x="2089" y="190"/>
                </a:cubicBezTo>
                <a:cubicBezTo>
                  <a:pt x="3066" y="326"/>
                  <a:pt x="4015" y="597"/>
                  <a:pt x="4883" y="1004"/>
                </a:cubicBezTo>
                <a:cubicBezTo>
                  <a:pt x="5778" y="1410"/>
                  <a:pt x="6619" y="1953"/>
                  <a:pt x="7378" y="2577"/>
                </a:cubicBezTo>
                <a:cubicBezTo>
                  <a:pt x="7622" y="2794"/>
                  <a:pt x="7866" y="2984"/>
                  <a:pt x="8083" y="3228"/>
                </a:cubicBezTo>
                <a:cubicBezTo>
                  <a:pt x="8272" y="3395"/>
                  <a:pt x="8445" y="3579"/>
                  <a:pt x="8588" y="3779"/>
                </a:cubicBezTo>
                <a:lnTo>
                  <a:pt x="8588" y="3779"/>
                </a:lnTo>
                <a:cubicBezTo>
                  <a:pt x="8481" y="3624"/>
                  <a:pt x="8364" y="3473"/>
                  <a:pt x="8246" y="3336"/>
                </a:cubicBezTo>
                <a:cubicBezTo>
                  <a:pt x="7975" y="3065"/>
                  <a:pt x="7704" y="2794"/>
                  <a:pt x="7405" y="2550"/>
                </a:cubicBezTo>
                <a:cubicBezTo>
                  <a:pt x="6646" y="1899"/>
                  <a:pt x="5805" y="1383"/>
                  <a:pt x="4910" y="949"/>
                </a:cubicBezTo>
                <a:cubicBezTo>
                  <a:pt x="4015" y="543"/>
                  <a:pt x="3066" y="271"/>
                  <a:pt x="2089" y="136"/>
                </a:cubicBezTo>
                <a:cubicBezTo>
                  <a:pt x="1682" y="54"/>
                  <a:pt x="1248" y="27"/>
                  <a:pt x="841" y="0"/>
                </a:cubicBezTo>
                <a:close/>
                <a:moveTo>
                  <a:pt x="8588" y="3779"/>
                </a:moveTo>
                <a:lnTo>
                  <a:pt x="8588" y="3779"/>
                </a:lnTo>
                <a:cubicBezTo>
                  <a:pt x="8630" y="3839"/>
                  <a:pt x="8670" y="3900"/>
                  <a:pt x="8707" y="3960"/>
                </a:cubicBezTo>
                <a:cubicBezTo>
                  <a:pt x="8670" y="3898"/>
                  <a:pt x="8631" y="3838"/>
                  <a:pt x="8588" y="3779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8" name="Google Shape;2308;p29"/>
          <p:cNvSpPr/>
          <p:nvPr/>
        </p:nvSpPr>
        <p:spPr>
          <a:xfrm>
            <a:off x="2138186" y="3987819"/>
            <a:ext cx="575374" cy="265093"/>
          </a:xfrm>
          <a:custGeom>
            <a:avLst/>
            <a:gdLst/>
            <a:ahLst/>
            <a:cxnLst/>
            <a:rect l="l" t="t" r="r" b="b"/>
            <a:pathLst>
              <a:path w="8111" h="3737" extrusionOk="0">
                <a:moveTo>
                  <a:pt x="41" y="0"/>
                </a:moveTo>
                <a:cubicBezTo>
                  <a:pt x="27" y="0"/>
                  <a:pt x="14" y="7"/>
                  <a:pt x="0" y="21"/>
                </a:cubicBezTo>
                <a:lnTo>
                  <a:pt x="82" y="21"/>
                </a:lnTo>
                <a:cubicBezTo>
                  <a:pt x="68" y="7"/>
                  <a:pt x="54" y="0"/>
                  <a:pt x="41" y="0"/>
                </a:cubicBezTo>
                <a:close/>
                <a:moveTo>
                  <a:pt x="82" y="21"/>
                </a:moveTo>
                <a:lnTo>
                  <a:pt x="209" y="28"/>
                </a:lnTo>
                <a:lnTo>
                  <a:pt x="209" y="28"/>
                </a:lnTo>
                <a:cubicBezTo>
                  <a:pt x="176" y="26"/>
                  <a:pt x="142" y="23"/>
                  <a:pt x="109" y="21"/>
                </a:cubicBezTo>
                <a:close/>
                <a:moveTo>
                  <a:pt x="209" y="28"/>
                </a:moveTo>
                <a:lnTo>
                  <a:pt x="209" y="28"/>
                </a:lnTo>
                <a:cubicBezTo>
                  <a:pt x="528" y="53"/>
                  <a:pt x="847" y="77"/>
                  <a:pt x="1166" y="102"/>
                </a:cubicBezTo>
                <a:cubicBezTo>
                  <a:pt x="1329" y="129"/>
                  <a:pt x="1519" y="156"/>
                  <a:pt x="1655" y="183"/>
                </a:cubicBezTo>
                <a:cubicBezTo>
                  <a:pt x="2523" y="319"/>
                  <a:pt x="3336" y="563"/>
                  <a:pt x="4123" y="889"/>
                </a:cubicBezTo>
                <a:cubicBezTo>
                  <a:pt x="4937" y="1241"/>
                  <a:pt x="5669" y="1675"/>
                  <a:pt x="6374" y="2191"/>
                </a:cubicBezTo>
                <a:cubicBezTo>
                  <a:pt x="6754" y="2462"/>
                  <a:pt x="7107" y="2733"/>
                  <a:pt x="7459" y="3059"/>
                </a:cubicBezTo>
                <a:cubicBezTo>
                  <a:pt x="7614" y="3196"/>
                  <a:pt x="7757" y="3333"/>
                  <a:pt x="7890" y="3477"/>
                </a:cubicBezTo>
                <a:lnTo>
                  <a:pt x="7890" y="3477"/>
                </a:lnTo>
                <a:cubicBezTo>
                  <a:pt x="7706" y="3269"/>
                  <a:pt x="7508" y="3069"/>
                  <a:pt x="7296" y="2896"/>
                </a:cubicBezTo>
                <a:cubicBezTo>
                  <a:pt x="7025" y="2625"/>
                  <a:pt x="6700" y="2380"/>
                  <a:pt x="6401" y="2163"/>
                </a:cubicBezTo>
                <a:cubicBezTo>
                  <a:pt x="5696" y="1648"/>
                  <a:pt x="4937" y="1214"/>
                  <a:pt x="4150" y="861"/>
                </a:cubicBezTo>
                <a:cubicBezTo>
                  <a:pt x="3364" y="536"/>
                  <a:pt x="2523" y="292"/>
                  <a:pt x="1655" y="156"/>
                </a:cubicBezTo>
                <a:cubicBezTo>
                  <a:pt x="1438" y="102"/>
                  <a:pt x="1221" y="75"/>
                  <a:pt x="977" y="75"/>
                </a:cubicBezTo>
                <a:lnTo>
                  <a:pt x="209" y="28"/>
                </a:lnTo>
                <a:close/>
                <a:moveTo>
                  <a:pt x="7890" y="3477"/>
                </a:moveTo>
                <a:lnTo>
                  <a:pt x="7890" y="3477"/>
                </a:lnTo>
                <a:cubicBezTo>
                  <a:pt x="7966" y="3563"/>
                  <a:pt x="8039" y="3650"/>
                  <a:pt x="8110" y="3737"/>
                </a:cubicBezTo>
                <a:cubicBezTo>
                  <a:pt x="8040" y="3647"/>
                  <a:pt x="7967" y="3561"/>
                  <a:pt x="7890" y="347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09" name="Google Shape;2309;p29"/>
          <p:cNvSpPr/>
          <p:nvPr/>
        </p:nvSpPr>
        <p:spPr>
          <a:xfrm>
            <a:off x="2172804" y="4020025"/>
            <a:ext cx="469535" cy="184792"/>
          </a:xfrm>
          <a:custGeom>
            <a:avLst/>
            <a:gdLst/>
            <a:ahLst/>
            <a:cxnLst/>
            <a:rect l="l" t="t" r="r" b="b"/>
            <a:pathLst>
              <a:path w="6619" h="2605" extrusionOk="0">
                <a:moveTo>
                  <a:pt x="0" y="1"/>
                </a:moveTo>
                <a:cubicBezTo>
                  <a:pt x="31" y="1"/>
                  <a:pt x="61" y="1"/>
                  <a:pt x="92" y="1"/>
                </a:cubicBezTo>
                <a:lnTo>
                  <a:pt x="92" y="1"/>
                </a:lnTo>
                <a:cubicBezTo>
                  <a:pt x="70" y="1"/>
                  <a:pt x="49" y="1"/>
                  <a:pt x="28" y="1"/>
                </a:cubicBezTo>
                <a:close/>
                <a:moveTo>
                  <a:pt x="92" y="1"/>
                </a:moveTo>
                <a:lnTo>
                  <a:pt x="92" y="1"/>
                </a:lnTo>
                <a:cubicBezTo>
                  <a:pt x="396" y="8"/>
                  <a:pt x="700" y="57"/>
                  <a:pt x="1004" y="82"/>
                </a:cubicBezTo>
                <a:cubicBezTo>
                  <a:pt x="1845" y="218"/>
                  <a:pt x="2659" y="435"/>
                  <a:pt x="3445" y="760"/>
                </a:cubicBezTo>
                <a:cubicBezTo>
                  <a:pt x="4123" y="1058"/>
                  <a:pt x="4774" y="1384"/>
                  <a:pt x="5398" y="1791"/>
                </a:cubicBezTo>
                <a:cubicBezTo>
                  <a:pt x="5805" y="2035"/>
                  <a:pt x="6212" y="2306"/>
                  <a:pt x="6619" y="2605"/>
                </a:cubicBezTo>
                <a:cubicBezTo>
                  <a:pt x="6212" y="2306"/>
                  <a:pt x="5832" y="2008"/>
                  <a:pt x="5425" y="1764"/>
                </a:cubicBezTo>
                <a:cubicBezTo>
                  <a:pt x="4801" y="1357"/>
                  <a:pt x="4150" y="1031"/>
                  <a:pt x="3472" y="733"/>
                </a:cubicBezTo>
                <a:cubicBezTo>
                  <a:pt x="2686" y="407"/>
                  <a:pt x="1845" y="191"/>
                  <a:pt x="1004" y="55"/>
                </a:cubicBezTo>
                <a:cubicBezTo>
                  <a:pt x="709" y="30"/>
                  <a:pt x="391" y="6"/>
                  <a:pt x="9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0" name="Google Shape;2310;p29"/>
          <p:cNvSpPr/>
          <p:nvPr/>
        </p:nvSpPr>
        <p:spPr>
          <a:xfrm>
            <a:off x="2036178" y="3604399"/>
            <a:ext cx="78953" cy="325248"/>
          </a:xfrm>
          <a:custGeom>
            <a:avLst/>
            <a:gdLst/>
            <a:ahLst/>
            <a:cxnLst/>
            <a:rect l="l" t="t" r="r" b="b"/>
            <a:pathLst>
              <a:path w="1113" h="4585" extrusionOk="0">
                <a:moveTo>
                  <a:pt x="1" y="1"/>
                </a:moveTo>
                <a:cubicBezTo>
                  <a:pt x="1" y="1"/>
                  <a:pt x="109" y="109"/>
                  <a:pt x="163" y="164"/>
                </a:cubicBezTo>
                <a:cubicBezTo>
                  <a:pt x="679" y="733"/>
                  <a:pt x="1004" y="1438"/>
                  <a:pt x="1031" y="2198"/>
                </a:cubicBezTo>
                <a:cubicBezTo>
                  <a:pt x="1058" y="2795"/>
                  <a:pt x="950" y="3364"/>
                  <a:pt x="733" y="3907"/>
                </a:cubicBezTo>
                <a:cubicBezTo>
                  <a:pt x="706" y="3988"/>
                  <a:pt x="652" y="4097"/>
                  <a:pt x="624" y="4178"/>
                </a:cubicBezTo>
                <a:cubicBezTo>
                  <a:pt x="543" y="4314"/>
                  <a:pt x="489" y="4449"/>
                  <a:pt x="407" y="4585"/>
                </a:cubicBezTo>
                <a:cubicBezTo>
                  <a:pt x="489" y="4449"/>
                  <a:pt x="570" y="4314"/>
                  <a:pt x="652" y="4178"/>
                </a:cubicBezTo>
                <a:cubicBezTo>
                  <a:pt x="706" y="4042"/>
                  <a:pt x="733" y="3988"/>
                  <a:pt x="760" y="3907"/>
                </a:cubicBezTo>
                <a:cubicBezTo>
                  <a:pt x="1004" y="3364"/>
                  <a:pt x="1113" y="2768"/>
                  <a:pt x="1086" y="2171"/>
                </a:cubicBezTo>
                <a:cubicBezTo>
                  <a:pt x="1031" y="1411"/>
                  <a:pt x="706" y="679"/>
                  <a:pt x="190" y="137"/>
                </a:cubicBezTo>
                <a:cubicBezTo>
                  <a:pt x="136" y="82"/>
                  <a:pt x="55" y="28"/>
                  <a:pt x="1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1" name="Google Shape;2311;p29"/>
          <p:cNvSpPr/>
          <p:nvPr/>
        </p:nvSpPr>
        <p:spPr>
          <a:xfrm>
            <a:off x="2092006" y="3589005"/>
            <a:ext cx="67391" cy="315672"/>
          </a:xfrm>
          <a:custGeom>
            <a:avLst/>
            <a:gdLst/>
            <a:ahLst/>
            <a:cxnLst/>
            <a:rect l="l" t="t" r="r" b="b"/>
            <a:pathLst>
              <a:path w="950" h="4450" extrusionOk="0">
                <a:moveTo>
                  <a:pt x="0" y="1"/>
                </a:moveTo>
                <a:lnTo>
                  <a:pt x="0" y="1"/>
                </a:lnTo>
                <a:cubicBezTo>
                  <a:pt x="271" y="299"/>
                  <a:pt x="488" y="625"/>
                  <a:pt x="651" y="1004"/>
                </a:cubicBezTo>
                <a:cubicBezTo>
                  <a:pt x="814" y="1384"/>
                  <a:pt x="895" y="1791"/>
                  <a:pt x="895" y="2198"/>
                </a:cubicBezTo>
                <a:cubicBezTo>
                  <a:pt x="895" y="2849"/>
                  <a:pt x="678" y="3473"/>
                  <a:pt x="353" y="4015"/>
                </a:cubicBezTo>
                <a:cubicBezTo>
                  <a:pt x="271" y="4124"/>
                  <a:pt x="190" y="4232"/>
                  <a:pt x="136" y="4368"/>
                </a:cubicBezTo>
                <a:cubicBezTo>
                  <a:pt x="109" y="4368"/>
                  <a:pt x="109" y="4395"/>
                  <a:pt x="109" y="4395"/>
                </a:cubicBezTo>
                <a:cubicBezTo>
                  <a:pt x="82" y="4422"/>
                  <a:pt x="82" y="4422"/>
                  <a:pt x="82" y="4449"/>
                </a:cubicBezTo>
                <a:cubicBezTo>
                  <a:pt x="82" y="4449"/>
                  <a:pt x="109" y="4422"/>
                  <a:pt x="109" y="4422"/>
                </a:cubicBezTo>
                <a:lnTo>
                  <a:pt x="136" y="4395"/>
                </a:lnTo>
                <a:cubicBezTo>
                  <a:pt x="217" y="4286"/>
                  <a:pt x="299" y="4178"/>
                  <a:pt x="353" y="4069"/>
                </a:cubicBezTo>
                <a:cubicBezTo>
                  <a:pt x="733" y="3500"/>
                  <a:pt x="922" y="2876"/>
                  <a:pt x="950" y="2198"/>
                </a:cubicBezTo>
                <a:cubicBezTo>
                  <a:pt x="950" y="1791"/>
                  <a:pt x="841" y="1384"/>
                  <a:pt x="678" y="1004"/>
                </a:cubicBezTo>
                <a:cubicBezTo>
                  <a:pt x="516" y="625"/>
                  <a:pt x="299" y="299"/>
                  <a:pt x="0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2" name="Google Shape;2312;p29"/>
          <p:cNvSpPr/>
          <p:nvPr/>
        </p:nvSpPr>
        <p:spPr>
          <a:xfrm>
            <a:off x="2103498" y="3577513"/>
            <a:ext cx="75123" cy="357951"/>
          </a:xfrm>
          <a:custGeom>
            <a:avLst/>
            <a:gdLst/>
            <a:ahLst/>
            <a:cxnLst/>
            <a:rect l="l" t="t" r="r" b="b"/>
            <a:pathLst>
              <a:path w="1059" h="5046" extrusionOk="0">
                <a:moveTo>
                  <a:pt x="1" y="0"/>
                </a:moveTo>
                <a:cubicBezTo>
                  <a:pt x="571" y="733"/>
                  <a:pt x="896" y="1600"/>
                  <a:pt x="977" y="2523"/>
                </a:cubicBezTo>
                <a:cubicBezTo>
                  <a:pt x="1005" y="3065"/>
                  <a:pt x="923" y="3635"/>
                  <a:pt x="679" y="4123"/>
                </a:cubicBezTo>
                <a:cubicBezTo>
                  <a:pt x="543" y="4421"/>
                  <a:pt x="354" y="4693"/>
                  <a:pt x="164" y="4937"/>
                </a:cubicBezTo>
                <a:cubicBezTo>
                  <a:pt x="137" y="4964"/>
                  <a:pt x="109" y="4991"/>
                  <a:pt x="82" y="5018"/>
                </a:cubicBezTo>
                <a:cubicBezTo>
                  <a:pt x="82" y="5018"/>
                  <a:pt x="82" y="5018"/>
                  <a:pt x="82" y="5045"/>
                </a:cubicBezTo>
                <a:lnTo>
                  <a:pt x="109" y="5045"/>
                </a:lnTo>
                <a:cubicBezTo>
                  <a:pt x="137" y="5018"/>
                  <a:pt x="137" y="4991"/>
                  <a:pt x="164" y="4964"/>
                </a:cubicBezTo>
                <a:cubicBezTo>
                  <a:pt x="381" y="4720"/>
                  <a:pt x="571" y="4448"/>
                  <a:pt x="733" y="4150"/>
                </a:cubicBezTo>
                <a:cubicBezTo>
                  <a:pt x="950" y="3635"/>
                  <a:pt x="1059" y="3092"/>
                  <a:pt x="1032" y="2523"/>
                </a:cubicBezTo>
                <a:cubicBezTo>
                  <a:pt x="950" y="1600"/>
                  <a:pt x="598" y="733"/>
                  <a:pt x="1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3" name="Google Shape;2313;p29"/>
          <p:cNvSpPr/>
          <p:nvPr/>
        </p:nvSpPr>
        <p:spPr>
          <a:xfrm>
            <a:off x="2007377" y="3590992"/>
            <a:ext cx="86615" cy="259773"/>
          </a:xfrm>
          <a:custGeom>
            <a:avLst/>
            <a:gdLst/>
            <a:ahLst/>
            <a:cxnLst/>
            <a:rect l="l" t="t" r="r" b="b"/>
            <a:pathLst>
              <a:path w="1221" h="3662" extrusionOk="0">
                <a:moveTo>
                  <a:pt x="0" y="0"/>
                </a:moveTo>
                <a:lnTo>
                  <a:pt x="0" y="0"/>
                </a:lnTo>
                <a:cubicBezTo>
                  <a:pt x="271" y="190"/>
                  <a:pt x="488" y="461"/>
                  <a:pt x="678" y="732"/>
                </a:cubicBezTo>
                <a:cubicBezTo>
                  <a:pt x="488" y="434"/>
                  <a:pt x="271" y="190"/>
                  <a:pt x="0" y="0"/>
                </a:cubicBezTo>
                <a:close/>
                <a:moveTo>
                  <a:pt x="678" y="732"/>
                </a:moveTo>
                <a:lnTo>
                  <a:pt x="678" y="732"/>
                </a:lnTo>
                <a:cubicBezTo>
                  <a:pt x="841" y="1031"/>
                  <a:pt x="976" y="1329"/>
                  <a:pt x="1058" y="1655"/>
                </a:cubicBezTo>
                <a:cubicBezTo>
                  <a:pt x="1193" y="2251"/>
                  <a:pt x="1193" y="2875"/>
                  <a:pt x="1030" y="3472"/>
                </a:cubicBezTo>
                <a:cubicBezTo>
                  <a:pt x="1030" y="3499"/>
                  <a:pt x="1030" y="3526"/>
                  <a:pt x="1003" y="3553"/>
                </a:cubicBezTo>
                <a:cubicBezTo>
                  <a:pt x="1003" y="3567"/>
                  <a:pt x="1003" y="3588"/>
                  <a:pt x="1003" y="3609"/>
                </a:cubicBezTo>
                <a:lnTo>
                  <a:pt x="1003" y="3609"/>
                </a:lnTo>
                <a:cubicBezTo>
                  <a:pt x="1012" y="3599"/>
                  <a:pt x="1021" y="3590"/>
                  <a:pt x="1030" y="3580"/>
                </a:cubicBezTo>
                <a:cubicBezTo>
                  <a:pt x="1030" y="3553"/>
                  <a:pt x="1058" y="3526"/>
                  <a:pt x="1058" y="3472"/>
                </a:cubicBezTo>
                <a:cubicBezTo>
                  <a:pt x="1220" y="2875"/>
                  <a:pt x="1220" y="2251"/>
                  <a:pt x="1085" y="1655"/>
                </a:cubicBezTo>
                <a:cubicBezTo>
                  <a:pt x="1003" y="1329"/>
                  <a:pt x="868" y="1004"/>
                  <a:pt x="678" y="732"/>
                </a:cubicBezTo>
                <a:close/>
                <a:moveTo>
                  <a:pt x="1003" y="3609"/>
                </a:moveTo>
                <a:cubicBezTo>
                  <a:pt x="988" y="3626"/>
                  <a:pt x="976" y="3644"/>
                  <a:pt x="976" y="3662"/>
                </a:cubicBezTo>
                <a:lnTo>
                  <a:pt x="1003" y="3662"/>
                </a:lnTo>
                <a:cubicBezTo>
                  <a:pt x="1003" y="3648"/>
                  <a:pt x="1003" y="3629"/>
                  <a:pt x="1003" y="3609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4" name="Google Shape;2314;p29"/>
          <p:cNvSpPr/>
          <p:nvPr/>
        </p:nvSpPr>
        <p:spPr>
          <a:xfrm>
            <a:off x="1676381" y="3581344"/>
            <a:ext cx="1114144" cy="1250699"/>
          </a:xfrm>
          <a:custGeom>
            <a:avLst/>
            <a:gdLst/>
            <a:ahLst/>
            <a:cxnLst/>
            <a:rect l="l" t="t" r="r" b="b"/>
            <a:pathLst>
              <a:path w="15706" h="17631" extrusionOk="0">
                <a:moveTo>
                  <a:pt x="4801" y="0"/>
                </a:moveTo>
                <a:lnTo>
                  <a:pt x="0" y="9439"/>
                </a:lnTo>
                <a:lnTo>
                  <a:pt x="624" y="12315"/>
                </a:lnTo>
                <a:lnTo>
                  <a:pt x="1953" y="14159"/>
                </a:lnTo>
                <a:lnTo>
                  <a:pt x="9602" y="17631"/>
                </a:lnTo>
                <a:lnTo>
                  <a:pt x="15705" y="9494"/>
                </a:lnTo>
                <a:lnTo>
                  <a:pt x="15651" y="9168"/>
                </a:lnTo>
                <a:lnTo>
                  <a:pt x="6998" y="5859"/>
                </a:lnTo>
                <a:lnTo>
                  <a:pt x="5724" y="3472"/>
                </a:lnTo>
                <a:lnTo>
                  <a:pt x="4964" y="82"/>
                </a:lnTo>
                <a:lnTo>
                  <a:pt x="48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5" name="Google Shape;2315;p29"/>
          <p:cNvSpPr/>
          <p:nvPr/>
        </p:nvSpPr>
        <p:spPr>
          <a:xfrm>
            <a:off x="1934807" y="4118133"/>
            <a:ext cx="255375" cy="407749"/>
          </a:xfrm>
          <a:custGeom>
            <a:avLst/>
            <a:gdLst/>
            <a:ahLst/>
            <a:cxnLst/>
            <a:rect l="l" t="t" r="r" b="b"/>
            <a:pathLst>
              <a:path w="3600" h="5748" extrusionOk="0">
                <a:moveTo>
                  <a:pt x="3491" y="1"/>
                </a:moveTo>
                <a:cubicBezTo>
                  <a:pt x="3491" y="28"/>
                  <a:pt x="3464" y="55"/>
                  <a:pt x="3464" y="82"/>
                </a:cubicBezTo>
                <a:cubicBezTo>
                  <a:pt x="3247" y="381"/>
                  <a:pt x="3030" y="679"/>
                  <a:pt x="2840" y="1005"/>
                </a:cubicBezTo>
                <a:cubicBezTo>
                  <a:pt x="2352" y="1818"/>
                  <a:pt x="1918" y="2686"/>
                  <a:pt x="1430" y="3500"/>
                </a:cubicBezTo>
                <a:cubicBezTo>
                  <a:pt x="1077" y="4097"/>
                  <a:pt x="670" y="4666"/>
                  <a:pt x="290" y="5263"/>
                </a:cubicBezTo>
                <a:cubicBezTo>
                  <a:pt x="209" y="5371"/>
                  <a:pt x="128" y="5480"/>
                  <a:pt x="46" y="5588"/>
                </a:cubicBezTo>
                <a:cubicBezTo>
                  <a:pt x="46" y="5616"/>
                  <a:pt x="19" y="5643"/>
                  <a:pt x="19" y="5697"/>
                </a:cubicBezTo>
                <a:cubicBezTo>
                  <a:pt x="0" y="5716"/>
                  <a:pt x="20" y="5747"/>
                  <a:pt x="52" y="5747"/>
                </a:cubicBezTo>
                <a:cubicBezTo>
                  <a:pt x="67" y="5747"/>
                  <a:pt x="84" y="5741"/>
                  <a:pt x="101" y="5724"/>
                </a:cubicBezTo>
                <a:lnTo>
                  <a:pt x="155" y="5670"/>
                </a:lnTo>
                <a:cubicBezTo>
                  <a:pt x="236" y="5561"/>
                  <a:pt x="290" y="5453"/>
                  <a:pt x="372" y="5371"/>
                </a:cubicBezTo>
                <a:cubicBezTo>
                  <a:pt x="589" y="5046"/>
                  <a:pt x="779" y="4748"/>
                  <a:pt x="996" y="4449"/>
                </a:cubicBezTo>
                <a:cubicBezTo>
                  <a:pt x="1213" y="4151"/>
                  <a:pt x="1375" y="3853"/>
                  <a:pt x="1565" y="3554"/>
                </a:cubicBezTo>
                <a:cubicBezTo>
                  <a:pt x="2189" y="2496"/>
                  <a:pt x="2732" y="1411"/>
                  <a:pt x="3410" y="354"/>
                </a:cubicBezTo>
                <a:cubicBezTo>
                  <a:pt x="3464" y="272"/>
                  <a:pt x="3545" y="164"/>
                  <a:pt x="3600" y="55"/>
                </a:cubicBezTo>
                <a:cubicBezTo>
                  <a:pt x="3600" y="1"/>
                  <a:pt x="3600" y="28"/>
                  <a:pt x="357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6" name="Google Shape;2316;p29"/>
          <p:cNvSpPr/>
          <p:nvPr/>
        </p:nvSpPr>
        <p:spPr>
          <a:xfrm>
            <a:off x="2365188" y="4302855"/>
            <a:ext cx="319503" cy="434492"/>
          </a:xfrm>
          <a:custGeom>
            <a:avLst/>
            <a:gdLst/>
            <a:ahLst/>
            <a:cxnLst/>
            <a:rect l="l" t="t" r="r" b="b"/>
            <a:pathLst>
              <a:path w="4504" h="6125" extrusionOk="0">
                <a:moveTo>
                  <a:pt x="4395" y="1"/>
                </a:moveTo>
                <a:cubicBezTo>
                  <a:pt x="4368" y="55"/>
                  <a:pt x="4341" y="109"/>
                  <a:pt x="4286" y="164"/>
                </a:cubicBezTo>
                <a:cubicBezTo>
                  <a:pt x="3907" y="815"/>
                  <a:pt x="3418" y="1384"/>
                  <a:pt x="2984" y="2008"/>
                </a:cubicBezTo>
                <a:cubicBezTo>
                  <a:pt x="2523" y="2686"/>
                  <a:pt x="2035" y="3364"/>
                  <a:pt x="1547" y="4042"/>
                </a:cubicBezTo>
                <a:cubicBezTo>
                  <a:pt x="1140" y="4585"/>
                  <a:pt x="733" y="5100"/>
                  <a:pt x="299" y="5643"/>
                </a:cubicBezTo>
                <a:cubicBezTo>
                  <a:pt x="245" y="5724"/>
                  <a:pt x="164" y="5832"/>
                  <a:pt x="109" y="5914"/>
                </a:cubicBezTo>
                <a:cubicBezTo>
                  <a:pt x="82" y="5968"/>
                  <a:pt x="55" y="6022"/>
                  <a:pt x="28" y="6049"/>
                </a:cubicBezTo>
                <a:cubicBezTo>
                  <a:pt x="1" y="6077"/>
                  <a:pt x="1" y="6104"/>
                  <a:pt x="28" y="6104"/>
                </a:cubicBezTo>
                <a:cubicBezTo>
                  <a:pt x="28" y="6117"/>
                  <a:pt x="35" y="6124"/>
                  <a:pt x="45" y="6124"/>
                </a:cubicBezTo>
                <a:cubicBezTo>
                  <a:pt x="55" y="6124"/>
                  <a:pt x="69" y="6117"/>
                  <a:pt x="82" y="6104"/>
                </a:cubicBezTo>
                <a:cubicBezTo>
                  <a:pt x="136" y="6077"/>
                  <a:pt x="164" y="6049"/>
                  <a:pt x="218" y="5995"/>
                </a:cubicBezTo>
                <a:cubicBezTo>
                  <a:pt x="299" y="5941"/>
                  <a:pt x="353" y="5860"/>
                  <a:pt x="408" y="5805"/>
                </a:cubicBezTo>
                <a:cubicBezTo>
                  <a:pt x="652" y="5534"/>
                  <a:pt x="869" y="5263"/>
                  <a:pt x="1086" y="4964"/>
                </a:cubicBezTo>
                <a:cubicBezTo>
                  <a:pt x="1818" y="4042"/>
                  <a:pt x="2469" y="3066"/>
                  <a:pt x="3147" y="2116"/>
                </a:cubicBezTo>
                <a:cubicBezTo>
                  <a:pt x="3500" y="1628"/>
                  <a:pt x="3852" y="1167"/>
                  <a:pt x="4178" y="679"/>
                </a:cubicBezTo>
                <a:cubicBezTo>
                  <a:pt x="4286" y="489"/>
                  <a:pt x="4422" y="299"/>
                  <a:pt x="4503" y="109"/>
                </a:cubicBezTo>
                <a:lnTo>
                  <a:pt x="4503" y="55"/>
                </a:lnTo>
                <a:cubicBezTo>
                  <a:pt x="4503" y="55"/>
                  <a:pt x="4503" y="28"/>
                  <a:pt x="447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7" name="Google Shape;2317;p29"/>
          <p:cNvSpPr/>
          <p:nvPr/>
        </p:nvSpPr>
        <p:spPr>
          <a:xfrm>
            <a:off x="2274742" y="4100824"/>
            <a:ext cx="365683" cy="129035"/>
          </a:xfrm>
          <a:custGeom>
            <a:avLst/>
            <a:gdLst/>
            <a:ahLst/>
            <a:cxnLst/>
            <a:rect l="l" t="t" r="r" b="b"/>
            <a:pathLst>
              <a:path w="5155" h="1819" extrusionOk="0">
                <a:moveTo>
                  <a:pt x="1" y="1"/>
                </a:moveTo>
                <a:cubicBezTo>
                  <a:pt x="28" y="28"/>
                  <a:pt x="82" y="55"/>
                  <a:pt x="137" y="82"/>
                </a:cubicBezTo>
                <a:cubicBezTo>
                  <a:pt x="137" y="109"/>
                  <a:pt x="164" y="109"/>
                  <a:pt x="191" y="109"/>
                </a:cubicBezTo>
                <a:cubicBezTo>
                  <a:pt x="489" y="245"/>
                  <a:pt x="788" y="353"/>
                  <a:pt x="1086" y="489"/>
                </a:cubicBezTo>
                <a:lnTo>
                  <a:pt x="2008" y="815"/>
                </a:lnTo>
                <a:cubicBezTo>
                  <a:pt x="2930" y="1167"/>
                  <a:pt x="3853" y="1466"/>
                  <a:pt x="4775" y="1737"/>
                </a:cubicBezTo>
                <a:cubicBezTo>
                  <a:pt x="4829" y="1737"/>
                  <a:pt x="4883" y="1764"/>
                  <a:pt x="4938" y="1791"/>
                </a:cubicBezTo>
                <a:cubicBezTo>
                  <a:pt x="4992" y="1791"/>
                  <a:pt x="5046" y="1791"/>
                  <a:pt x="5100" y="1818"/>
                </a:cubicBezTo>
                <a:cubicBezTo>
                  <a:pt x="5127" y="1818"/>
                  <a:pt x="5127" y="1791"/>
                  <a:pt x="5154" y="1791"/>
                </a:cubicBezTo>
                <a:cubicBezTo>
                  <a:pt x="5154" y="1764"/>
                  <a:pt x="5127" y="1737"/>
                  <a:pt x="5127" y="1737"/>
                </a:cubicBezTo>
                <a:cubicBezTo>
                  <a:pt x="5073" y="1710"/>
                  <a:pt x="4992" y="1683"/>
                  <a:pt x="4938" y="1655"/>
                </a:cubicBezTo>
                <a:cubicBezTo>
                  <a:pt x="4883" y="1655"/>
                  <a:pt x="4748" y="1601"/>
                  <a:pt x="4666" y="1574"/>
                </a:cubicBezTo>
                <a:cubicBezTo>
                  <a:pt x="3554" y="1249"/>
                  <a:pt x="2442" y="842"/>
                  <a:pt x="1357" y="435"/>
                </a:cubicBezTo>
                <a:lnTo>
                  <a:pt x="543" y="136"/>
                </a:lnTo>
                <a:cubicBezTo>
                  <a:pt x="408" y="82"/>
                  <a:pt x="299" y="28"/>
                  <a:pt x="16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8" name="Google Shape;2318;p29"/>
          <p:cNvSpPr/>
          <p:nvPr/>
        </p:nvSpPr>
        <p:spPr>
          <a:xfrm>
            <a:off x="1957295" y="4614557"/>
            <a:ext cx="328653" cy="144713"/>
          </a:xfrm>
          <a:custGeom>
            <a:avLst/>
            <a:gdLst/>
            <a:ahLst/>
            <a:cxnLst/>
            <a:rect l="l" t="t" r="r" b="b"/>
            <a:pathLst>
              <a:path w="4633" h="2040" extrusionOk="0">
                <a:moveTo>
                  <a:pt x="82" y="1"/>
                </a:moveTo>
                <a:cubicBezTo>
                  <a:pt x="55" y="1"/>
                  <a:pt x="55" y="1"/>
                  <a:pt x="28" y="28"/>
                </a:cubicBezTo>
                <a:cubicBezTo>
                  <a:pt x="1" y="55"/>
                  <a:pt x="1" y="55"/>
                  <a:pt x="28" y="55"/>
                </a:cubicBezTo>
                <a:cubicBezTo>
                  <a:pt x="28" y="82"/>
                  <a:pt x="28" y="82"/>
                  <a:pt x="28" y="109"/>
                </a:cubicBezTo>
                <a:cubicBezTo>
                  <a:pt x="55" y="109"/>
                  <a:pt x="82" y="137"/>
                  <a:pt x="82" y="137"/>
                </a:cubicBezTo>
                <a:cubicBezTo>
                  <a:pt x="407" y="272"/>
                  <a:pt x="733" y="354"/>
                  <a:pt x="1058" y="516"/>
                </a:cubicBezTo>
                <a:cubicBezTo>
                  <a:pt x="1981" y="923"/>
                  <a:pt x="2903" y="1330"/>
                  <a:pt x="3825" y="1737"/>
                </a:cubicBezTo>
                <a:cubicBezTo>
                  <a:pt x="4015" y="1818"/>
                  <a:pt x="4205" y="1927"/>
                  <a:pt x="4395" y="1981"/>
                </a:cubicBezTo>
                <a:lnTo>
                  <a:pt x="4530" y="2035"/>
                </a:lnTo>
                <a:cubicBezTo>
                  <a:pt x="4539" y="2038"/>
                  <a:pt x="4547" y="2039"/>
                  <a:pt x="4555" y="2039"/>
                </a:cubicBezTo>
                <a:cubicBezTo>
                  <a:pt x="4617" y="2039"/>
                  <a:pt x="4633" y="1951"/>
                  <a:pt x="4584" y="1927"/>
                </a:cubicBezTo>
                <a:lnTo>
                  <a:pt x="1113" y="381"/>
                </a:lnTo>
                <a:cubicBezTo>
                  <a:pt x="787" y="245"/>
                  <a:pt x="462" y="137"/>
                  <a:pt x="136" y="28"/>
                </a:cubicBezTo>
                <a:cubicBezTo>
                  <a:pt x="136" y="1"/>
                  <a:pt x="109" y="1"/>
                  <a:pt x="8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9" name="Google Shape;2319;p29"/>
          <p:cNvSpPr/>
          <p:nvPr/>
        </p:nvSpPr>
        <p:spPr>
          <a:xfrm>
            <a:off x="2282474" y="4720893"/>
            <a:ext cx="90516" cy="36178"/>
          </a:xfrm>
          <a:custGeom>
            <a:avLst/>
            <a:gdLst/>
            <a:ahLst/>
            <a:cxnLst/>
            <a:rect l="l" t="t" r="r" b="b"/>
            <a:pathLst>
              <a:path w="1276" h="510" extrusionOk="0">
                <a:moveTo>
                  <a:pt x="760" y="0"/>
                </a:moveTo>
                <a:cubicBezTo>
                  <a:pt x="685" y="0"/>
                  <a:pt x="611" y="7"/>
                  <a:pt x="543" y="21"/>
                </a:cubicBezTo>
                <a:cubicBezTo>
                  <a:pt x="380" y="48"/>
                  <a:pt x="245" y="129"/>
                  <a:pt x="136" y="238"/>
                </a:cubicBezTo>
                <a:cubicBezTo>
                  <a:pt x="109" y="238"/>
                  <a:pt x="109" y="265"/>
                  <a:pt x="82" y="292"/>
                </a:cubicBezTo>
                <a:cubicBezTo>
                  <a:pt x="55" y="346"/>
                  <a:pt x="28" y="428"/>
                  <a:pt x="0" y="482"/>
                </a:cubicBezTo>
                <a:cubicBezTo>
                  <a:pt x="0" y="482"/>
                  <a:pt x="0" y="509"/>
                  <a:pt x="28" y="509"/>
                </a:cubicBezTo>
                <a:cubicBezTo>
                  <a:pt x="55" y="482"/>
                  <a:pt x="109" y="455"/>
                  <a:pt x="190" y="401"/>
                </a:cubicBezTo>
                <a:cubicBezTo>
                  <a:pt x="190" y="401"/>
                  <a:pt x="217" y="373"/>
                  <a:pt x="245" y="373"/>
                </a:cubicBezTo>
                <a:cubicBezTo>
                  <a:pt x="353" y="292"/>
                  <a:pt x="462" y="238"/>
                  <a:pt x="570" y="211"/>
                </a:cubicBezTo>
                <a:cubicBezTo>
                  <a:pt x="706" y="184"/>
                  <a:pt x="814" y="184"/>
                  <a:pt x="950" y="184"/>
                </a:cubicBezTo>
                <a:cubicBezTo>
                  <a:pt x="1031" y="211"/>
                  <a:pt x="1113" y="211"/>
                  <a:pt x="1194" y="238"/>
                </a:cubicBezTo>
                <a:cubicBezTo>
                  <a:pt x="1221" y="238"/>
                  <a:pt x="1248" y="238"/>
                  <a:pt x="1275" y="211"/>
                </a:cubicBezTo>
                <a:cubicBezTo>
                  <a:pt x="1275" y="184"/>
                  <a:pt x="1275" y="156"/>
                  <a:pt x="1248" y="129"/>
                </a:cubicBezTo>
                <a:cubicBezTo>
                  <a:pt x="1167" y="75"/>
                  <a:pt x="1085" y="48"/>
                  <a:pt x="977" y="21"/>
                </a:cubicBezTo>
                <a:cubicBezTo>
                  <a:pt x="909" y="7"/>
                  <a:pt x="835" y="0"/>
                  <a:pt x="760" y="0"/>
                </a:cubicBezTo>
                <a:close/>
              </a:path>
            </a:pathLst>
          </a:custGeom>
          <a:solidFill>
            <a:srgbClr val="3956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0" name="Google Shape;2320;p29"/>
          <p:cNvSpPr/>
          <p:nvPr/>
        </p:nvSpPr>
        <p:spPr>
          <a:xfrm>
            <a:off x="1938071" y="4522196"/>
            <a:ext cx="51997" cy="98248"/>
          </a:xfrm>
          <a:custGeom>
            <a:avLst/>
            <a:gdLst/>
            <a:ahLst/>
            <a:cxnLst/>
            <a:rect l="l" t="t" r="r" b="b"/>
            <a:pathLst>
              <a:path w="733" h="1385" extrusionOk="0">
                <a:moveTo>
                  <a:pt x="0" y="1"/>
                </a:moveTo>
                <a:cubicBezTo>
                  <a:pt x="27" y="55"/>
                  <a:pt x="82" y="109"/>
                  <a:pt x="109" y="164"/>
                </a:cubicBezTo>
                <a:cubicBezTo>
                  <a:pt x="163" y="245"/>
                  <a:pt x="244" y="272"/>
                  <a:pt x="299" y="326"/>
                </a:cubicBezTo>
                <a:cubicBezTo>
                  <a:pt x="353" y="408"/>
                  <a:pt x="434" y="516"/>
                  <a:pt x="461" y="625"/>
                </a:cubicBezTo>
                <a:cubicBezTo>
                  <a:pt x="516" y="815"/>
                  <a:pt x="434" y="1059"/>
                  <a:pt x="299" y="1194"/>
                </a:cubicBezTo>
                <a:cubicBezTo>
                  <a:pt x="299" y="1194"/>
                  <a:pt x="244" y="1222"/>
                  <a:pt x="244" y="1249"/>
                </a:cubicBezTo>
                <a:cubicBezTo>
                  <a:pt x="244" y="1249"/>
                  <a:pt x="244" y="1249"/>
                  <a:pt x="244" y="1276"/>
                </a:cubicBezTo>
                <a:cubicBezTo>
                  <a:pt x="222" y="1320"/>
                  <a:pt x="254" y="1364"/>
                  <a:pt x="296" y="1364"/>
                </a:cubicBezTo>
                <a:cubicBezTo>
                  <a:pt x="306" y="1364"/>
                  <a:pt x="316" y="1362"/>
                  <a:pt x="326" y="1357"/>
                </a:cubicBezTo>
                <a:cubicBezTo>
                  <a:pt x="353" y="1384"/>
                  <a:pt x="326" y="1384"/>
                  <a:pt x="326" y="1384"/>
                </a:cubicBezTo>
                <a:lnTo>
                  <a:pt x="353" y="1384"/>
                </a:lnTo>
                <a:cubicBezTo>
                  <a:pt x="380" y="1384"/>
                  <a:pt x="407" y="1357"/>
                  <a:pt x="407" y="1357"/>
                </a:cubicBezTo>
                <a:cubicBezTo>
                  <a:pt x="624" y="1140"/>
                  <a:pt x="733" y="842"/>
                  <a:pt x="651" y="571"/>
                </a:cubicBezTo>
                <a:cubicBezTo>
                  <a:pt x="624" y="435"/>
                  <a:pt x="543" y="299"/>
                  <a:pt x="434" y="191"/>
                </a:cubicBezTo>
                <a:cubicBezTo>
                  <a:pt x="380" y="109"/>
                  <a:pt x="299" y="55"/>
                  <a:pt x="21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1" name="Google Shape;2321;p29"/>
          <p:cNvSpPr/>
          <p:nvPr/>
        </p:nvSpPr>
        <p:spPr>
          <a:xfrm>
            <a:off x="2182452" y="4101888"/>
            <a:ext cx="94347" cy="36036"/>
          </a:xfrm>
          <a:custGeom>
            <a:avLst/>
            <a:gdLst/>
            <a:ahLst/>
            <a:cxnLst/>
            <a:rect l="l" t="t" r="r" b="b"/>
            <a:pathLst>
              <a:path w="1330" h="508" extrusionOk="0">
                <a:moveTo>
                  <a:pt x="1267" y="1"/>
                </a:moveTo>
                <a:cubicBezTo>
                  <a:pt x="1257" y="1"/>
                  <a:pt x="1239" y="13"/>
                  <a:pt x="1221" y="13"/>
                </a:cubicBezTo>
                <a:lnTo>
                  <a:pt x="1193" y="13"/>
                </a:lnTo>
                <a:cubicBezTo>
                  <a:pt x="1166" y="13"/>
                  <a:pt x="1193" y="13"/>
                  <a:pt x="1193" y="40"/>
                </a:cubicBezTo>
                <a:cubicBezTo>
                  <a:pt x="1112" y="176"/>
                  <a:pt x="976" y="284"/>
                  <a:pt x="841" y="311"/>
                </a:cubicBezTo>
                <a:cubicBezTo>
                  <a:pt x="783" y="318"/>
                  <a:pt x="727" y="321"/>
                  <a:pt x="672" y="321"/>
                </a:cubicBezTo>
                <a:cubicBezTo>
                  <a:pt x="494" y="321"/>
                  <a:pt x="329" y="286"/>
                  <a:pt x="163" y="203"/>
                </a:cubicBezTo>
                <a:cubicBezTo>
                  <a:pt x="136" y="203"/>
                  <a:pt x="136" y="149"/>
                  <a:pt x="109" y="149"/>
                </a:cubicBezTo>
                <a:lnTo>
                  <a:pt x="81" y="176"/>
                </a:lnTo>
                <a:cubicBezTo>
                  <a:pt x="81" y="203"/>
                  <a:pt x="54" y="203"/>
                  <a:pt x="27" y="230"/>
                </a:cubicBezTo>
                <a:cubicBezTo>
                  <a:pt x="27" y="257"/>
                  <a:pt x="0" y="284"/>
                  <a:pt x="0" y="284"/>
                </a:cubicBezTo>
                <a:cubicBezTo>
                  <a:pt x="0" y="311"/>
                  <a:pt x="27" y="311"/>
                  <a:pt x="54" y="338"/>
                </a:cubicBezTo>
                <a:cubicBezTo>
                  <a:pt x="212" y="451"/>
                  <a:pt x="408" y="508"/>
                  <a:pt x="611" y="508"/>
                </a:cubicBezTo>
                <a:cubicBezTo>
                  <a:pt x="651" y="508"/>
                  <a:pt x="692" y="506"/>
                  <a:pt x="732" y="501"/>
                </a:cubicBezTo>
                <a:cubicBezTo>
                  <a:pt x="976" y="501"/>
                  <a:pt x="1221" y="366"/>
                  <a:pt x="1329" y="149"/>
                </a:cubicBezTo>
                <a:cubicBezTo>
                  <a:pt x="1329" y="149"/>
                  <a:pt x="1329" y="121"/>
                  <a:pt x="1329" y="121"/>
                </a:cubicBezTo>
                <a:cubicBezTo>
                  <a:pt x="1329" y="94"/>
                  <a:pt x="1329" y="94"/>
                  <a:pt x="1302" y="67"/>
                </a:cubicBezTo>
                <a:cubicBezTo>
                  <a:pt x="1329" y="40"/>
                  <a:pt x="1302" y="13"/>
                  <a:pt x="1275" y="13"/>
                </a:cubicBezTo>
                <a:cubicBezTo>
                  <a:pt x="1275" y="4"/>
                  <a:pt x="1272" y="1"/>
                  <a:pt x="126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2" name="Google Shape;2322;p29"/>
          <p:cNvSpPr/>
          <p:nvPr/>
        </p:nvSpPr>
        <p:spPr>
          <a:xfrm>
            <a:off x="2626877" y="4223972"/>
            <a:ext cx="55828" cy="86686"/>
          </a:xfrm>
          <a:custGeom>
            <a:avLst/>
            <a:gdLst/>
            <a:ahLst/>
            <a:cxnLst/>
            <a:rect l="l" t="t" r="r" b="b"/>
            <a:pathLst>
              <a:path w="787" h="1222" extrusionOk="0">
                <a:moveTo>
                  <a:pt x="82" y="1"/>
                </a:moveTo>
                <a:cubicBezTo>
                  <a:pt x="82" y="1"/>
                  <a:pt x="82" y="55"/>
                  <a:pt x="55" y="55"/>
                </a:cubicBezTo>
                <a:cubicBezTo>
                  <a:pt x="28" y="164"/>
                  <a:pt x="28" y="245"/>
                  <a:pt x="1" y="353"/>
                </a:cubicBezTo>
                <a:cubicBezTo>
                  <a:pt x="1" y="489"/>
                  <a:pt x="28" y="652"/>
                  <a:pt x="82" y="787"/>
                </a:cubicBezTo>
                <a:cubicBezTo>
                  <a:pt x="190" y="977"/>
                  <a:pt x="380" y="1140"/>
                  <a:pt x="597" y="1194"/>
                </a:cubicBezTo>
                <a:lnTo>
                  <a:pt x="652" y="1221"/>
                </a:lnTo>
                <a:lnTo>
                  <a:pt x="760" y="1221"/>
                </a:lnTo>
                <a:cubicBezTo>
                  <a:pt x="783" y="1221"/>
                  <a:pt x="787" y="1162"/>
                  <a:pt x="770" y="1162"/>
                </a:cubicBezTo>
                <a:cubicBezTo>
                  <a:pt x="767" y="1162"/>
                  <a:pt x="764" y="1163"/>
                  <a:pt x="760" y="1167"/>
                </a:cubicBezTo>
                <a:cubicBezTo>
                  <a:pt x="733" y="1140"/>
                  <a:pt x="706" y="1113"/>
                  <a:pt x="679" y="1086"/>
                </a:cubicBezTo>
                <a:lnTo>
                  <a:pt x="652" y="1059"/>
                </a:lnTo>
                <a:cubicBezTo>
                  <a:pt x="489" y="977"/>
                  <a:pt x="353" y="869"/>
                  <a:pt x="245" y="706"/>
                </a:cubicBezTo>
                <a:cubicBezTo>
                  <a:pt x="218" y="597"/>
                  <a:pt x="190" y="489"/>
                  <a:pt x="190" y="380"/>
                </a:cubicBezTo>
                <a:cubicBezTo>
                  <a:pt x="190" y="299"/>
                  <a:pt x="218" y="218"/>
                  <a:pt x="218" y="136"/>
                </a:cubicBezTo>
                <a:lnTo>
                  <a:pt x="218" y="55"/>
                </a:lnTo>
                <a:lnTo>
                  <a:pt x="163" y="55"/>
                </a:lnTo>
                <a:lnTo>
                  <a:pt x="109" y="28"/>
                </a:lnTo>
                <a:lnTo>
                  <a:pt x="8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3" name="Google Shape;2323;p29"/>
          <p:cNvSpPr/>
          <p:nvPr/>
        </p:nvSpPr>
        <p:spPr>
          <a:xfrm>
            <a:off x="1792435" y="3882902"/>
            <a:ext cx="216856" cy="390937"/>
          </a:xfrm>
          <a:custGeom>
            <a:avLst/>
            <a:gdLst/>
            <a:ahLst/>
            <a:cxnLst/>
            <a:rect l="l" t="t" r="r" b="b"/>
            <a:pathLst>
              <a:path w="3057" h="5511" extrusionOk="0">
                <a:moveTo>
                  <a:pt x="3019" y="0"/>
                </a:moveTo>
                <a:cubicBezTo>
                  <a:pt x="3012" y="0"/>
                  <a:pt x="3030" y="35"/>
                  <a:pt x="3030" y="35"/>
                </a:cubicBezTo>
                <a:cubicBezTo>
                  <a:pt x="2994" y="35"/>
                  <a:pt x="2994" y="23"/>
                  <a:pt x="2982" y="23"/>
                </a:cubicBezTo>
                <a:cubicBezTo>
                  <a:pt x="2975" y="23"/>
                  <a:pt x="2966" y="26"/>
                  <a:pt x="2948" y="35"/>
                </a:cubicBezTo>
                <a:cubicBezTo>
                  <a:pt x="2894" y="143"/>
                  <a:pt x="2840" y="225"/>
                  <a:pt x="2786" y="333"/>
                </a:cubicBezTo>
                <a:cubicBezTo>
                  <a:pt x="2243" y="1337"/>
                  <a:pt x="1674" y="2313"/>
                  <a:pt x="1131" y="3317"/>
                </a:cubicBezTo>
                <a:cubicBezTo>
                  <a:pt x="833" y="3887"/>
                  <a:pt x="507" y="4456"/>
                  <a:pt x="236" y="5026"/>
                </a:cubicBezTo>
                <a:cubicBezTo>
                  <a:pt x="155" y="5134"/>
                  <a:pt x="100" y="5243"/>
                  <a:pt x="46" y="5351"/>
                </a:cubicBezTo>
                <a:cubicBezTo>
                  <a:pt x="46" y="5378"/>
                  <a:pt x="19" y="5405"/>
                  <a:pt x="19" y="5460"/>
                </a:cubicBezTo>
                <a:cubicBezTo>
                  <a:pt x="0" y="5478"/>
                  <a:pt x="33" y="5510"/>
                  <a:pt x="64" y="5510"/>
                </a:cubicBezTo>
                <a:cubicBezTo>
                  <a:pt x="78" y="5510"/>
                  <a:pt x="92" y="5504"/>
                  <a:pt x="100" y="5487"/>
                </a:cubicBezTo>
                <a:cubicBezTo>
                  <a:pt x="127" y="5460"/>
                  <a:pt x="155" y="5433"/>
                  <a:pt x="155" y="5405"/>
                </a:cubicBezTo>
                <a:cubicBezTo>
                  <a:pt x="236" y="5297"/>
                  <a:pt x="290" y="5188"/>
                  <a:pt x="344" y="5080"/>
                </a:cubicBezTo>
                <a:cubicBezTo>
                  <a:pt x="670" y="4510"/>
                  <a:pt x="968" y="3941"/>
                  <a:pt x="1267" y="3371"/>
                </a:cubicBezTo>
                <a:cubicBezTo>
                  <a:pt x="1755" y="2476"/>
                  <a:pt x="2270" y="1608"/>
                  <a:pt x="2731" y="713"/>
                </a:cubicBezTo>
                <a:cubicBezTo>
                  <a:pt x="2840" y="523"/>
                  <a:pt x="2948" y="306"/>
                  <a:pt x="3057" y="116"/>
                </a:cubicBezTo>
                <a:cubicBezTo>
                  <a:pt x="3057" y="116"/>
                  <a:pt x="3057" y="89"/>
                  <a:pt x="3057" y="62"/>
                </a:cubicBezTo>
                <a:cubicBezTo>
                  <a:pt x="3057" y="62"/>
                  <a:pt x="3057" y="62"/>
                  <a:pt x="3030" y="8"/>
                </a:cubicBezTo>
                <a:cubicBezTo>
                  <a:pt x="3024" y="2"/>
                  <a:pt x="3021" y="0"/>
                  <a:pt x="301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4" name="Google Shape;2324;p29"/>
          <p:cNvSpPr/>
          <p:nvPr/>
        </p:nvSpPr>
        <p:spPr>
          <a:xfrm>
            <a:off x="1737955" y="3746346"/>
            <a:ext cx="232888" cy="439245"/>
          </a:xfrm>
          <a:custGeom>
            <a:avLst/>
            <a:gdLst/>
            <a:ahLst/>
            <a:cxnLst/>
            <a:rect l="l" t="t" r="r" b="b"/>
            <a:pathLst>
              <a:path w="3283" h="6192" extrusionOk="0">
                <a:moveTo>
                  <a:pt x="3232" y="0"/>
                </a:moveTo>
                <a:cubicBezTo>
                  <a:pt x="3228" y="0"/>
                  <a:pt x="3228" y="7"/>
                  <a:pt x="3228" y="7"/>
                </a:cubicBezTo>
                <a:lnTo>
                  <a:pt x="3174" y="7"/>
                </a:lnTo>
                <a:cubicBezTo>
                  <a:pt x="3120" y="61"/>
                  <a:pt x="3093" y="116"/>
                  <a:pt x="3065" y="170"/>
                </a:cubicBezTo>
                <a:cubicBezTo>
                  <a:pt x="2740" y="767"/>
                  <a:pt x="2414" y="1390"/>
                  <a:pt x="2089" y="1987"/>
                </a:cubicBezTo>
                <a:cubicBezTo>
                  <a:pt x="1519" y="3099"/>
                  <a:pt x="923" y="4184"/>
                  <a:pt x="380" y="5296"/>
                </a:cubicBezTo>
                <a:cubicBezTo>
                  <a:pt x="299" y="5432"/>
                  <a:pt x="245" y="5567"/>
                  <a:pt x="163" y="5703"/>
                </a:cubicBezTo>
                <a:cubicBezTo>
                  <a:pt x="109" y="5784"/>
                  <a:pt x="82" y="5866"/>
                  <a:pt x="55" y="5974"/>
                </a:cubicBezTo>
                <a:cubicBezTo>
                  <a:pt x="28" y="6029"/>
                  <a:pt x="0" y="6083"/>
                  <a:pt x="0" y="6137"/>
                </a:cubicBezTo>
                <a:cubicBezTo>
                  <a:pt x="0" y="6164"/>
                  <a:pt x="0" y="6191"/>
                  <a:pt x="0" y="6191"/>
                </a:cubicBezTo>
                <a:lnTo>
                  <a:pt x="55" y="6191"/>
                </a:lnTo>
                <a:cubicBezTo>
                  <a:pt x="82" y="6137"/>
                  <a:pt x="136" y="6110"/>
                  <a:pt x="163" y="6083"/>
                </a:cubicBezTo>
                <a:cubicBezTo>
                  <a:pt x="217" y="5974"/>
                  <a:pt x="272" y="5893"/>
                  <a:pt x="326" y="5784"/>
                </a:cubicBezTo>
                <a:cubicBezTo>
                  <a:pt x="1004" y="4564"/>
                  <a:pt x="1601" y="3316"/>
                  <a:pt x="2252" y="2096"/>
                </a:cubicBezTo>
                <a:lnTo>
                  <a:pt x="3201" y="251"/>
                </a:lnTo>
                <a:cubicBezTo>
                  <a:pt x="3228" y="197"/>
                  <a:pt x="3255" y="143"/>
                  <a:pt x="3282" y="88"/>
                </a:cubicBezTo>
                <a:cubicBezTo>
                  <a:pt x="3282" y="34"/>
                  <a:pt x="3282" y="61"/>
                  <a:pt x="3255" y="34"/>
                </a:cubicBezTo>
                <a:cubicBezTo>
                  <a:pt x="3242" y="7"/>
                  <a:pt x="3235" y="0"/>
                  <a:pt x="323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5" name="Google Shape;2325;p29"/>
          <p:cNvSpPr/>
          <p:nvPr/>
        </p:nvSpPr>
        <p:spPr>
          <a:xfrm>
            <a:off x="1997729" y="3718893"/>
            <a:ext cx="28872" cy="110237"/>
          </a:xfrm>
          <a:custGeom>
            <a:avLst/>
            <a:gdLst/>
            <a:ahLst/>
            <a:cxnLst/>
            <a:rect l="l" t="t" r="r" b="b"/>
            <a:pathLst>
              <a:path w="407" h="1554" extrusionOk="0">
                <a:moveTo>
                  <a:pt x="41" y="1"/>
                </a:moveTo>
                <a:cubicBezTo>
                  <a:pt x="27" y="1"/>
                  <a:pt x="14" y="14"/>
                  <a:pt x="0" y="41"/>
                </a:cubicBezTo>
                <a:cubicBezTo>
                  <a:pt x="0" y="41"/>
                  <a:pt x="0" y="69"/>
                  <a:pt x="0" y="69"/>
                </a:cubicBezTo>
                <a:lnTo>
                  <a:pt x="0" y="123"/>
                </a:lnTo>
                <a:cubicBezTo>
                  <a:pt x="27" y="394"/>
                  <a:pt x="81" y="692"/>
                  <a:pt x="163" y="964"/>
                </a:cubicBezTo>
                <a:cubicBezTo>
                  <a:pt x="190" y="1045"/>
                  <a:pt x="217" y="1154"/>
                  <a:pt x="244" y="1235"/>
                </a:cubicBezTo>
                <a:cubicBezTo>
                  <a:pt x="271" y="1316"/>
                  <a:pt x="298" y="1398"/>
                  <a:pt x="326" y="1506"/>
                </a:cubicBezTo>
                <a:cubicBezTo>
                  <a:pt x="339" y="1520"/>
                  <a:pt x="346" y="1520"/>
                  <a:pt x="353" y="1520"/>
                </a:cubicBezTo>
                <a:cubicBezTo>
                  <a:pt x="360" y="1520"/>
                  <a:pt x="366" y="1520"/>
                  <a:pt x="380" y="1533"/>
                </a:cubicBezTo>
                <a:cubicBezTo>
                  <a:pt x="380" y="1506"/>
                  <a:pt x="407" y="1533"/>
                  <a:pt x="407" y="1479"/>
                </a:cubicBezTo>
                <a:cubicBezTo>
                  <a:pt x="407" y="1452"/>
                  <a:pt x="407" y="1425"/>
                  <a:pt x="380" y="1371"/>
                </a:cubicBezTo>
                <a:cubicBezTo>
                  <a:pt x="380" y="1289"/>
                  <a:pt x="353" y="1208"/>
                  <a:pt x="326" y="1154"/>
                </a:cubicBezTo>
                <a:cubicBezTo>
                  <a:pt x="244" y="828"/>
                  <a:pt x="163" y="503"/>
                  <a:pt x="109" y="177"/>
                </a:cubicBezTo>
                <a:cubicBezTo>
                  <a:pt x="109" y="150"/>
                  <a:pt x="109" y="123"/>
                  <a:pt x="109" y="96"/>
                </a:cubicBezTo>
                <a:cubicBezTo>
                  <a:pt x="109" y="69"/>
                  <a:pt x="81" y="41"/>
                  <a:pt x="81" y="41"/>
                </a:cubicBezTo>
                <a:cubicBezTo>
                  <a:pt x="68" y="14"/>
                  <a:pt x="54" y="1"/>
                  <a:pt x="41" y="1"/>
                </a:cubicBezTo>
                <a:close/>
                <a:moveTo>
                  <a:pt x="380" y="1533"/>
                </a:moveTo>
                <a:cubicBezTo>
                  <a:pt x="380" y="1547"/>
                  <a:pt x="387" y="1554"/>
                  <a:pt x="390" y="1554"/>
                </a:cubicBezTo>
                <a:cubicBezTo>
                  <a:pt x="393" y="1554"/>
                  <a:pt x="393" y="1547"/>
                  <a:pt x="380" y="1533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6" name="Google Shape;2326;p29"/>
          <p:cNvSpPr/>
          <p:nvPr/>
        </p:nvSpPr>
        <p:spPr>
          <a:xfrm>
            <a:off x="1717454" y="4236528"/>
            <a:ext cx="26318" cy="117331"/>
          </a:xfrm>
          <a:custGeom>
            <a:avLst/>
            <a:gdLst/>
            <a:ahLst/>
            <a:cxnLst/>
            <a:rect l="l" t="t" r="r" b="b"/>
            <a:pathLst>
              <a:path w="371" h="1654" extrusionOk="0">
                <a:moveTo>
                  <a:pt x="78" y="1"/>
                </a:moveTo>
                <a:cubicBezTo>
                  <a:pt x="40" y="1"/>
                  <a:pt x="0" y="42"/>
                  <a:pt x="18" y="95"/>
                </a:cubicBezTo>
                <a:lnTo>
                  <a:pt x="18" y="122"/>
                </a:lnTo>
                <a:cubicBezTo>
                  <a:pt x="18" y="149"/>
                  <a:pt x="45" y="176"/>
                  <a:pt x="45" y="231"/>
                </a:cubicBezTo>
                <a:cubicBezTo>
                  <a:pt x="127" y="556"/>
                  <a:pt x="181" y="1207"/>
                  <a:pt x="208" y="1505"/>
                </a:cubicBezTo>
                <a:cubicBezTo>
                  <a:pt x="208" y="1560"/>
                  <a:pt x="208" y="1641"/>
                  <a:pt x="235" y="1641"/>
                </a:cubicBezTo>
                <a:cubicBezTo>
                  <a:pt x="244" y="1650"/>
                  <a:pt x="247" y="1653"/>
                  <a:pt x="249" y="1653"/>
                </a:cubicBezTo>
                <a:cubicBezTo>
                  <a:pt x="253" y="1653"/>
                  <a:pt x="253" y="1641"/>
                  <a:pt x="289" y="1641"/>
                </a:cubicBezTo>
                <a:cubicBezTo>
                  <a:pt x="289" y="1641"/>
                  <a:pt x="301" y="1653"/>
                  <a:pt x="309" y="1653"/>
                </a:cubicBezTo>
                <a:cubicBezTo>
                  <a:pt x="314" y="1653"/>
                  <a:pt x="317" y="1650"/>
                  <a:pt x="317" y="1641"/>
                </a:cubicBezTo>
                <a:cubicBezTo>
                  <a:pt x="317" y="1637"/>
                  <a:pt x="317" y="1635"/>
                  <a:pt x="317" y="1635"/>
                </a:cubicBezTo>
                <a:cubicBezTo>
                  <a:pt x="317" y="1635"/>
                  <a:pt x="318" y="1651"/>
                  <a:pt x="324" y="1651"/>
                </a:cubicBezTo>
                <a:cubicBezTo>
                  <a:pt x="328" y="1651"/>
                  <a:pt x="334" y="1643"/>
                  <a:pt x="344" y="1614"/>
                </a:cubicBezTo>
                <a:cubicBezTo>
                  <a:pt x="371" y="1560"/>
                  <a:pt x="344" y="1587"/>
                  <a:pt x="344" y="1533"/>
                </a:cubicBezTo>
                <a:cubicBezTo>
                  <a:pt x="344" y="1370"/>
                  <a:pt x="289" y="1017"/>
                  <a:pt x="262" y="692"/>
                </a:cubicBezTo>
                <a:cubicBezTo>
                  <a:pt x="235" y="475"/>
                  <a:pt x="208" y="285"/>
                  <a:pt x="154" y="95"/>
                </a:cubicBezTo>
                <a:cubicBezTo>
                  <a:pt x="154" y="68"/>
                  <a:pt x="154" y="68"/>
                  <a:pt x="127" y="41"/>
                </a:cubicBezTo>
                <a:cubicBezTo>
                  <a:pt x="117" y="12"/>
                  <a:pt x="98" y="1"/>
                  <a:pt x="78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7" name="Google Shape;2327;p29"/>
          <p:cNvSpPr/>
          <p:nvPr/>
        </p:nvSpPr>
        <p:spPr>
          <a:xfrm>
            <a:off x="1720646" y="4179707"/>
            <a:ext cx="34688" cy="63560"/>
          </a:xfrm>
          <a:custGeom>
            <a:avLst/>
            <a:gdLst/>
            <a:ahLst/>
            <a:cxnLst/>
            <a:rect l="l" t="t" r="r" b="b"/>
            <a:pathLst>
              <a:path w="489" h="896" extrusionOk="0">
                <a:moveTo>
                  <a:pt x="272" y="1"/>
                </a:moveTo>
                <a:cubicBezTo>
                  <a:pt x="244" y="1"/>
                  <a:pt x="217" y="1"/>
                  <a:pt x="217" y="28"/>
                </a:cubicBezTo>
                <a:cubicBezTo>
                  <a:pt x="217" y="55"/>
                  <a:pt x="217" y="82"/>
                  <a:pt x="244" y="109"/>
                </a:cubicBezTo>
                <a:cubicBezTo>
                  <a:pt x="299" y="109"/>
                  <a:pt x="299" y="164"/>
                  <a:pt x="299" y="218"/>
                </a:cubicBezTo>
                <a:cubicBezTo>
                  <a:pt x="272" y="272"/>
                  <a:pt x="272" y="326"/>
                  <a:pt x="272" y="354"/>
                </a:cubicBezTo>
                <a:cubicBezTo>
                  <a:pt x="244" y="462"/>
                  <a:pt x="190" y="516"/>
                  <a:pt x="136" y="598"/>
                </a:cubicBezTo>
                <a:cubicBezTo>
                  <a:pt x="109" y="625"/>
                  <a:pt x="109" y="652"/>
                  <a:pt x="82" y="706"/>
                </a:cubicBezTo>
                <a:cubicBezTo>
                  <a:pt x="55" y="733"/>
                  <a:pt x="27" y="815"/>
                  <a:pt x="0" y="869"/>
                </a:cubicBezTo>
                <a:lnTo>
                  <a:pt x="27" y="896"/>
                </a:lnTo>
                <a:cubicBezTo>
                  <a:pt x="82" y="869"/>
                  <a:pt x="136" y="842"/>
                  <a:pt x="190" y="815"/>
                </a:cubicBezTo>
                <a:cubicBezTo>
                  <a:pt x="244" y="788"/>
                  <a:pt x="272" y="733"/>
                  <a:pt x="299" y="706"/>
                </a:cubicBezTo>
                <a:cubicBezTo>
                  <a:pt x="353" y="625"/>
                  <a:pt x="407" y="516"/>
                  <a:pt x="434" y="435"/>
                </a:cubicBezTo>
                <a:cubicBezTo>
                  <a:pt x="461" y="354"/>
                  <a:pt x="489" y="272"/>
                  <a:pt x="461" y="191"/>
                </a:cubicBezTo>
                <a:cubicBezTo>
                  <a:pt x="461" y="82"/>
                  <a:pt x="380" y="28"/>
                  <a:pt x="272" y="1"/>
                </a:cubicBezTo>
                <a:close/>
              </a:path>
            </a:pathLst>
          </a:custGeom>
          <a:solidFill>
            <a:srgbClr val="3956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8" name="Google Shape;2328;p29"/>
          <p:cNvSpPr/>
          <p:nvPr/>
        </p:nvSpPr>
        <p:spPr>
          <a:xfrm>
            <a:off x="1730223" y="4264407"/>
            <a:ext cx="65546" cy="92573"/>
          </a:xfrm>
          <a:custGeom>
            <a:avLst/>
            <a:gdLst/>
            <a:ahLst/>
            <a:cxnLst/>
            <a:rect l="l" t="t" r="r" b="b"/>
            <a:pathLst>
              <a:path w="924" h="1305" extrusionOk="0">
                <a:moveTo>
                  <a:pt x="706" y="0"/>
                </a:moveTo>
                <a:cubicBezTo>
                  <a:pt x="543" y="82"/>
                  <a:pt x="408" y="190"/>
                  <a:pt x="326" y="326"/>
                </a:cubicBezTo>
                <a:cubicBezTo>
                  <a:pt x="164" y="597"/>
                  <a:pt x="82" y="868"/>
                  <a:pt x="28" y="1167"/>
                </a:cubicBezTo>
                <a:cubicBezTo>
                  <a:pt x="28" y="1194"/>
                  <a:pt x="1" y="1221"/>
                  <a:pt x="28" y="1248"/>
                </a:cubicBezTo>
                <a:lnTo>
                  <a:pt x="55" y="1248"/>
                </a:lnTo>
                <a:cubicBezTo>
                  <a:pt x="55" y="1282"/>
                  <a:pt x="97" y="1305"/>
                  <a:pt x="128" y="1305"/>
                </a:cubicBezTo>
                <a:cubicBezTo>
                  <a:pt x="148" y="1305"/>
                  <a:pt x="164" y="1296"/>
                  <a:pt x="164" y="1275"/>
                </a:cubicBezTo>
                <a:lnTo>
                  <a:pt x="191" y="1275"/>
                </a:lnTo>
                <a:cubicBezTo>
                  <a:pt x="218" y="1248"/>
                  <a:pt x="191" y="1221"/>
                  <a:pt x="218" y="1194"/>
                </a:cubicBezTo>
                <a:cubicBezTo>
                  <a:pt x="272" y="923"/>
                  <a:pt x="381" y="678"/>
                  <a:pt x="516" y="461"/>
                </a:cubicBezTo>
                <a:cubicBezTo>
                  <a:pt x="571" y="353"/>
                  <a:pt x="679" y="244"/>
                  <a:pt x="787" y="190"/>
                </a:cubicBezTo>
                <a:lnTo>
                  <a:pt x="815" y="163"/>
                </a:lnTo>
                <a:cubicBezTo>
                  <a:pt x="869" y="136"/>
                  <a:pt x="869" y="109"/>
                  <a:pt x="923" y="109"/>
                </a:cubicBezTo>
                <a:cubicBezTo>
                  <a:pt x="896" y="55"/>
                  <a:pt x="842" y="27"/>
                  <a:pt x="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29" name="Google Shape;2329;p29"/>
          <p:cNvSpPr/>
          <p:nvPr/>
        </p:nvSpPr>
        <p:spPr>
          <a:xfrm>
            <a:off x="1988082" y="3821824"/>
            <a:ext cx="43839" cy="80727"/>
          </a:xfrm>
          <a:custGeom>
            <a:avLst/>
            <a:gdLst/>
            <a:ahLst/>
            <a:cxnLst/>
            <a:rect l="l" t="t" r="r" b="b"/>
            <a:pathLst>
              <a:path w="618" h="1138" extrusionOk="0">
                <a:moveTo>
                  <a:pt x="462" y="1"/>
                </a:moveTo>
                <a:cubicBezTo>
                  <a:pt x="434" y="1"/>
                  <a:pt x="434" y="28"/>
                  <a:pt x="434" y="28"/>
                </a:cubicBezTo>
                <a:cubicBezTo>
                  <a:pt x="272" y="137"/>
                  <a:pt x="136" y="326"/>
                  <a:pt x="55" y="516"/>
                </a:cubicBezTo>
                <a:cubicBezTo>
                  <a:pt x="1" y="679"/>
                  <a:pt x="28" y="842"/>
                  <a:pt x="163" y="977"/>
                </a:cubicBezTo>
                <a:cubicBezTo>
                  <a:pt x="163" y="977"/>
                  <a:pt x="190" y="1004"/>
                  <a:pt x="217" y="1004"/>
                </a:cubicBezTo>
                <a:cubicBezTo>
                  <a:pt x="217" y="977"/>
                  <a:pt x="245" y="950"/>
                  <a:pt x="245" y="923"/>
                </a:cubicBezTo>
                <a:cubicBezTo>
                  <a:pt x="272" y="896"/>
                  <a:pt x="272" y="896"/>
                  <a:pt x="299" y="869"/>
                </a:cubicBezTo>
                <a:lnTo>
                  <a:pt x="272" y="869"/>
                </a:lnTo>
                <a:cubicBezTo>
                  <a:pt x="217" y="787"/>
                  <a:pt x="190" y="706"/>
                  <a:pt x="245" y="625"/>
                </a:cubicBezTo>
                <a:cubicBezTo>
                  <a:pt x="299" y="462"/>
                  <a:pt x="380" y="326"/>
                  <a:pt x="516" y="218"/>
                </a:cubicBezTo>
                <a:cubicBezTo>
                  <a:pt x="516" y="218"/>
                  <a:pt x="543" y="218"/>
                  <a:pt x="543" y="191"/>
                </a:cubicBezTo>
                <a:cubicBezTo>
                  <a:pt x="557" y="177"/>
                  <a:pt x="557" y="177"/>
                  <a:pt x="553" y="177"/>
                </a:cubicBezTo>
                <a:cubicBezTo>
                  <a:pt x="550" y="177"/>
                  <a:pt x="543" y="177"/>
                  <a:pt x="543" y="164"/>
                </a:cubicBezTo>
                <a:cubicBezTo>
                  <a:pt x="617" y="139"/>
                  <a:pt x="601" y="24"/>
                  <a:pt x="536" y="24"/>
                </a:cubicBezTo>
                <a:cubicBezTo>
                  <a:pt x="530" y="24"/>
                  <a:pt x="523" y="26"/>
                  <a:pt x="516" y="28"/>
                </a:cubicBezTo>
                <a:cubicBezTo>
                  <a:pt x="489" y="28"/>
                  <a:pt x="516" y="1"/>
                  <a:pt x="462" y="1"/>
                </a:cubicBezTo>
                <a:close/>
                <a:moveTo>
                  <a:pt x="380" y="754"/>
                </a:moveTo>
                <a:cubicBezTo>
                  <a:pt x="360" y="754"/>
                  <a:pt x="340" y="774"/>
                  <a:pt x="326" y="815"/>
                </a:cubicBezTo>
                <a:cubicBezTo>
                  <a:pt x="326" y="815"/>
                  <a:pt x="326" y="815"/>
                  <a:pt x="299" y="842"/>
                </a:cubicBezTo>
                <a:cubicBezTo>
                  <a:pt x="326" y="869"/>
                  <a:pt x="326" y="923"/>
                  <a:pt x="353" y="950"/>
                </a:cubicBezTo>
                <a:cubicBezTo>
                  <a:pt x="299" y="977"/>
                  <a:pt x="272" y="977"/>
                  <a:pt x="217" y="1004"/>
                </a:cubicBezTo>
                <a:cubicBezTo>
                  <a:pt x="178" y="1104"/>
                  <a:pt x="196" y="1138"/>
                  <a:pt x="236" y="1138"/>
                </a:cubicBezTo>
                <a:cubicBezTo>
                  <a:pt x="305" y="1138"/>
                  <a:pt x="434" y="1039"/>
                  <a:pt x="434" y="1004"/>
                </a:cubicBezTo>
                <a:cubicBezTo>
                  <a:pt x="434" y="923"/>
                  <a:pt x="434" y="869"/>
                  <a:pt x="434" y="815"/>
                </a:cubicBezTo>
                <a:cubicBezTo>
                  <a:pt x="421" y="774"/>
                  <a:pt x="401" y="754"/>
                  <a:pt x="380" y="75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0" name="Google Shape;2330;p29"/>
          <p:cNvSpPr/>
          <p:nvPr/>
        </p:nvSpPr>
        <p:spPr>
          <a:xfrm>
            <a:off x="1963041" y="3719886"/>
            <a:ext cx="42421" cy="45542"/>
          </a:xfrm>
          <a:custGeom>
            <a:avLst/>
            <a:gdLst/>
            <a:ahLst/>
            <a:cxnLst/>
            <a:rect l="l" t="t" r="r" b="b"/>
            <a:pathLst>
              <a:path w="598" h="642" extrusionOk="0">
                <a:moveTo>
                  <a:pt x="435" y="0"/>
                </a:moveTo>
                <a:cubicBezTo>
                  <a:pt x="435" y="0"/>
                  <a:pt x="435" y="27"/>
                  <a:pt x="435" y="27"/>
                </a:cubicBezTo>
                <a:cubicBezTo>
                  <a:pt x="408" y="55"/>
                  <a:pt x="408" y="136"/>
                  <a:pt x="381" y="163"/>
                </a:cubicBezTo>
                <a:cubicBezTo>
                  <a:pt x="354" y="244"/>
                  <a:pt x="326" y="326"/>
                  <a:pt x="245" y="407"/>
                </a:cubicBezTo>
                <a:cubicBezTo>
                  <a:pt x="226" y="426"/>
                  <a:pt x="193" y="446"/>
                  <a:pt x="166" y="446"/>
                </a:cubicBezTo>
                <a:cubicBezTo>
                  <a:pt x="155" y="446"/>
                  <a:pt x="144" y="442"/>
                  <a:pt x="137" y="434"/>
                </a:cubicBezTo>
                <a:cubicBezTo>
                  <a:pt x="118" y="425"/>
                  <a:pt x="106" y="422"/>
                  <a:pt x="98" y="422"/>
                </a:cubicBezTo>
                <a:cubicBezTo>
                  <a:pt x="82" y="422"/>
                  <a:pt x="82" y="434"/>
                  <a:pt x="82" y="434"/>
                </a:cubicBezTo>
                <a:cubicBezTo>
                  <a:pt x="55" y="407"/>
                  <a:pt x="55" y="407"/>
                  <a:pt x="28" y="407"/>
                </a:cubicBezTo>
                <a:cubicBezTo>
                  <a:pt x="28" y="407"/>
                  <a:pt x="1" y="434"/>
                  <a:pt x="1" y="434"/>
                </a:cubicBezTo>
                <a:cubicBezTo>
                  <a:pt x="1" y="461"/>
                  <a:pt x="1" y="489"/>
                  <a:pt x="1" y="516"/>
                </a:cubicBezTo>
                <a:cubicBezTo>
                  <a:pt x="1" y="543"/>
                  <a:pt x="1" y="543"/>
                  <a:pt x="1" y="570"/>
                </a:cubicBezTo>
                <a:cubicBezTo>
                  <a:pt x="30" y="613"/>
                  <a:pt x="90" y="641"/>
                  <a:pt x="165" y="641"/>
                </a:cubicBezTo>
                <a:cubicBezTo>
                  <a:pt x="229" y="641"/>
                  <a:pt x="305" y="620"/>
                  <a:pt x="381" y="570"/>
                </a:cubicBezTo>
                <a:cubicBezTo>
                  <a:pt x="462" y="461"/>
                  <a:pt x="543" y="353"/>
                  <a:pt x="570" y="217"/>
                </a:cubicBezTo>
                <a:cubicBezTo>
                  <a:pt x="570" y="163"/>
                  <a:pt x="598" y="109"/>
                  <a:pt x="598" y="82"/>
                </a:cubicBezTo>
                <a:lnTo>
                  <a:pt x="598" y="27"/>
                </a:lnTo>
                <a:lnTo>
                  <a:pt x="516" y="27"/>
                </a:lnTo>
                <a:lnTo>
                  <a:pt x="43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1" name="Google Shape;2331;p29"/>
          <p:cNvSpPr/>
          <p:nvPr/>
        </p:nvSpPr>
        <p:spPr>
          <a:xfrm>
            <a:off x="2288220" y="4464452"/>
            <a:ext cx="265590" cy="414701"/>
          </a:xfrm>
          <a:custGeom>
            <a:avLst/>
            <a:gdLst/>
            <a:ahLst/>
            <a:cxnLst/>
            <a:rect l="l" t="t" r="r" b="b"/>
            <a:pathLst>
              <a:path w="3744" h="5846" extrusionOk="0">
                <a:moveTo>
                  <a:pt x="2362" y="1"/>
                </a:moveTo>
                <a:cubicBezTo>
                  <a:pt x="1915" y="1"/>
                  <a:pt x="938" y="1119"/>
                  <a:pt x="679" y="1520"/>
                </a:cubicBezTo>
                <a:cubicBezTo>
                  <a:pt x="245" y="2253"/>
                  <a:pt x="1" y="5073"/>
                  <a:pt x="109" y="5724"/>
                </a:cubicBezTo>
                <a:cubicBezTo>
                  <a:pt x="123" y="5808"/>
                  <a:pt x="189" y="5846"/>
                  <a:pt x="294" y="5846"/>
                </a:cubicBezTo>
                <a:cubicBezTo>
                  <a:pt x="1038" y="5846"/>
                  <a:pt x="3744" y="3982"/>
                  <a:pt x="3744" y="3554"/>
                </a:cubicBezTo>
                <a:cubicBezTo>
                  <a:pt x="3744" y="3365"/>
                  <a:pt x="2632" y="272"/>
                  <a:pt x="2523" y="83"/>
                </a:cubicBezTo>
                <a:cubicBezTo>
                  <a:pt x="2484" y="26"/>
                  <a:pt x="2429" y="1"/>
                  <a:pt x="2362" y="1"/>
                </a:cubicBez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2" name="Google Shape;2332;p29"/>
          <p:cNvSpPr/>
          <p:nvPr/>
        </p:nvSpPr>
        <p:spPr>
          <a:xfrm>
            <a:off x="2367103" y="4531843"/>
            <a:ext cx="34759" cy="36604"/>
          </a:xfrm>
          <a:custGeom>
            <a:avLst/>
            <a:gdLst/>
            <a:ahLst/>
            <a:cxnLst/>
            <a:rect l="l" t="t" r="r" b="b"/>
            <a:pathLst>
              <a:path w="490" h="516" extrusionOk="0">
                <a:moveTo>
                  <a:pt x="1" y="1"/>
                </a:moveTo>
                <a:cubicBezTo>
                  <a:pt x="1" y="1"/>
                  <a:pt x="1" y="28"/>
                  <a:pt x="1" y="55"/>
                </a:cubicBezTo>
                <a:cubicBezTo>
                  <a:pt x="1" y="82"/>
                  <a:pt x="1" y="136"/>
                  <a:pt x="1" y="190"/>
                </a:cubicBezTo>
                <a:cubicBezTo>
                  <a:pt x="28" y="245"/>
                  <a:pt x="28" y="326"/>
                  <a:pt x="82" y="380"/>
                </a:cubicBezTo>
                <a:cubicBezTo>
                  <a:pt x="109" y="462"/>
                  <a:pt x="191" y="516"/>
                  <a:pt x="272" y="516"/>
                </a:cubicBezTo>
                <a:cubicBezTo>
                  <a:pt x="381" y="516"/>
                  <a:pt x="462" y="462"/>
                  <a:pt x="489" y="380"/>
                </a:cubicBezTo>
                <a:lnTo>
                  <a:pt x="489" y="380"/>
                </a:lnTo>
                <a:cubicBezTo>
                  <a:pt x="435" y="462"/>
                  <a:pt x="381" y="489"/>
                  <a:pt x="299" y="489"/>
                </a:cubicBezTo>
                <a:cubicBezTo>
                  <a:pt x="218" y="462"/>
                  <a:pt x="164" y="435"/>
                  <a:pt x="137" y="380"/>
                </a:cubicBezTo>
                <a:cubicBezTo>
                  <a:pt x="82" y="326"/>
                  <a:pt x="55" y="245"/>
                  <a:pt x="55" y="190"/>
                </a:cubicBezTo>
                <a:cubicBezTo>
                  <a:pt x="55" y="136"/>
                  <a:pt x="55" y="109"/>
                  <a:pt x="55" y="55"/>
                </a:cubicBezTo>
                <a:cubicBezTo>
                  <a:pt x="55" y="28"/>
                  <a:pt x="55" y="28"/>
                  <a:pt x="55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3" name="Google Shape;2333;p29"/>
          <p:cNvSpPr/>
          <p:nvPr/>
        </p:nvSpPr>
        <p:spPr>
          <a:xfrm>
            <a:off x="2386398" y="4604981"/>
            <a:ext cx="11563" cy="1986"/>
          </a:xfrm>
          <a:custGeom>
            <a:avLst/>
            <a:gdLst/>
            <a:ahLst/>
            <a:cxnLst/>
            <a:rect l="l" t="t" r="r" b="b"/>
            <a:pathLst>
              <a:path w="163" h="28" extrusionOk="0">
                <a:moveTo>
                  <a:pt x="0" y="0"/>
                </a:moveTo>
                <a:lnTo>
                  <a:pt x="0" y="27"/>
                </a:lnTo>
                <a:lnTo>
                  <a:pt x="54" y="27"/>
                </a:lnTo>
                <a:cubicBezTo>
                  <a:pt x="109" y="27"/>
                  <a:pt x="136" y="0"/>
                  <a:pt x="163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4" name="Google Shape;2334;p29"/>
          <p:cNvSpPr/>
          <p:nvPr/>
        </p:nvSpPr>
        <p:spPr>
          <a:xfrm>
            <a:off x="2394059" y="4618459"/>
            <a:ext cx="11634" cy="71"/>
          </a:xfrm>
          <a:custGeom>
            <a:avLst/>
            <a:gdLst/>
            <a:ahLst/>
            <a:cxnLst/>
            <a:rect l="l" t="t" r="r" b="b"/>
            <a:pathLst>
              <a:path w="164" h="1" extrusionOk="0">
                <a:moveTo>
                  <a:pt x="1" y="0"/>
                </a:moveTo>
                <a:lnTo>
                  <a:pt x="82" y="0"/>
                </a:lnTo>
                <a:lnTo>
                  <a:pt x="163" y="0"/>
                </a:lnTo>
                <a:lnTo>
                  <a:pt x="163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5" name="Google Shape;2335;p29"/>
          <p:cNvSpPr/>
          <p:nvPr/>
        </p:nvSpPr>
        <p:spPr>
          <a:xfrm>
            <a:off x="2405622" y="4489493"/>
            <a:ext cx="34688" cy="42421"/>
          </a:xfrm>
          <a:custGeom>
            <a:avLst/>
            <a:gdLst/>
            <a:ahLst/>
            <a:cxnLst/>
            <a:rect l="l" t="t" r="r" b="b"/>
            <a:pathLst>
              <a:path w="489" h="598" extrusionOk="0">
                <a:moveTo>
                  <a:pt x="55" y="1"/>
                </a:moveTo>
                <a:cubicBezTo>
                  <a:pt x="28" y="55"/>
                  <a:pt x="0" y="136"/>
                  <a:pt x="0" y="218"/>
                </a:cubicBezTo>
                <a:cubicBezTo>
                  <a:pt x="0" y="299"/>
                  <a:pt x="28" y="381"/>
                  <a:pt x="82" y="435"/>
                </a:cubicBezTo>
                <a:cubicBezTo>
                  <a:pt x="109" y="489"/>
                  <a:pt x="163" y="543"/>
                  <a:pt x="190" y="570"/>
                </a:cubicBezTo>
                <a:cubicBezTo>
                  <a:pt x="245" y="598"/>
                  <a:pt x="272" y="598"/>
                  <a:pt x="326" y="598"/>
                </a:cubicBezTo>
                <a:cubicBezTo>
                  <a:pt x="407" y="598"/>
                  <a:pt x="461" y="543"/>
                  <a:pt x="489" y="381"/>
                </a:cubicBezTo>
                <a:lnTo>
                  <a:pt x="489" y="381"/>
                </a:lnTo>
                <a:cubicBezTo>
                  <a:pt x="461" y="516"/>
                  <a:pt x="407" y="570"/>
                  <a:pt x="326" y="570"/>
                </a:cubicBezTo>
                <a:cubicBezTo>
                  <a:pt x="299" y="570"/>
                  <a:pt x="272" y="570"/>
                  <a:pt x="245" y="543"/>
                </a:cubicBezTo>
                <a:cubicBezTo>
                  <a:pt x="190" y="516"/>
                  <a:pt x="163" y="462"/>
                  <a:pt x="136" y="408"/>
                </a:cubicBezTo>
                <a:cubicBezTo>
                  <a:pt x="82" y="353"/>
                  <a:pt x="55" y="299"/>
                  <a:pt x="55" y="218"/>
                </a:cubicBezTo>
                <a:cubicBezTo>
                  <a:pt x="28" y="136"/>
                  <a:pt x="55" y="82"/>
                  <a:pt x="82" y="28"/>
                </a:cubicBezTo>
                <a:lnTo>
                  <a:pt x="82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6" name="Google Shape;2336;p29"/>
          <p:cNvSpPr/>
          <p:nvPr/>
        </p:nvSpPr>
        <p:spPr>
          <a:xfrm>
            <a:off x="2430592" y="4581855"/>
            <a:ext cx="9718" cy="3476"/>
          </a:xfrm>
          <a:custGeom>
            <a:avLst/>
            <a:gdLst/>
            <a:ahLst/>
            <a:cxnLst/>
            <a:rect l="l" t="t" r="r" b="b"/>
            <a:pathLst>
              <a:path w="137" h="49" extrusionOk="0">
                <a:moveTo>
                  <a:pt x="137" y="1"/>
                </a:moveTo>
                <a:lnTo>
                  <a:pt x="85" y="27"/>
                </a:lnTo>
                <a:lnTo>
                  <a:pt x="85" y="27"/>
                </a:lnTo>
                <a:cubicBezTo>
                  <a:pt x="102" y="24"/>
                  <a:pt x="119" y="18"/>
                  <a:pt x="137" y="1"/>
                </a:cubicBezTo>
                <a:close/>
                <a:moveTo>
                  <a:pt x="85" y="27"/>
                </a:moveTo>
                <a:cubicBezTo>
                  <a:pt x="75" y="28"/>
                  <a:pt x="65" y="28"/>
                  <a:pt x="55" y="28"/>
                </a:cubicBezTo>
                <a:lnTo>
                  <a:pt x="82" y="28"/>
                </a:lnTo>
                <a:lnTo>
                  <a:pt x="85" y="27"/>
                </a:lnTo>
                <a:close/>
                <a:moveTo>
                  <a:pt x="1" y="28"/>
                </a:moveTo>
                <a:cubicBezTo>
                  <a:pt x="1" y="41"/>
                  <a:pt x="8" y="48"/>
                  <a:pt x="18" y="48"/>
                </a:cubicBezTo>
                <a:cubicBezTo>
                  <a:pt x="28" y="48"/>
                  <a:pt x="42" y="41"/>
                  <a:pt x="55" y="28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7" name="Google Shape;2337;p29"/>
          <p:cNvSpPr/>
          <p:nvPr/>
        </p:nvSpPr>
        <p:spPr>
          <a:xfrm>
            <a:off x="2438324" y="4595333"/>
            <a:ext cx="5817" cy="1986"/>
          </a:xfrm>
          <a:custGeom>
            <a:avLst/>
            <a:gdLst/>
            <a:ahLst/>
            <a:cxnLst/>
            <a:rect l="l" t="t" r="r" b="b"/>
            <a:pathLst>
              <a:path w="82" h="28" extrusionOk="0">
                <a:moveTo>
                  <a:pt x="0" y="1"/>
                </a:moveTo>
                <a:lnTo>
                  <a:pt x="0" y="28"/>
                </a:lnTo>
                <a:cubicBezTo>
                  <a:pt x="28" y="1"/>
                  <a:pt x="55" y="1"/>
                  <a:pt x="8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8" name="Google Shape;2338;p29"/>
          <p:cNvSpPr/>
          <p:nvPr/>
        </p:nvSpPr>
        <p:spPr>
          <a:xfrm>
            <a:off x="2434494" y="4458706"/>
            <a:ext cx="46251" cy="54693"/>
          </a:xfrm>
          <a:custGeom>
            <a:avLst/>
            <a:gdLst/>
            <a:ahLst/>
            <a:cxnLst/>
            <a:rect l="l" t="t" r="r" b="b"/>
            <a:pathLst>
              <a:path w="652" h="771" extrusionOk="0">
                <a:moveTo>
                  <a:pt x="136" y="1"/>
                </a:moveTo>
                <a:cubicBezTo>
                  <a:pt x="109" y="28"/>
                  <a:pt x="82" y="55"/>
                  <a:pt x="54" y="82"/>
                </a:cubicBezTo>
                <a:cubicBezTo>
                  <a:pt x="0" y="164"/>
                  <a:pt x="0" y="272"/>
                  <a:pt x="0" y="353"/>
                </a:cubicBezTo>
                <a:cubicBezTo>
                  <a:pt x="27" y="489"/>
                  <a:pt x="109" y="625"/>
                  <a:pt x="217" y="706"/>
                </a:cubicBezTo>
                <a:cubicBezTo>
                  <a:pt x="277" y="746"/>
                  <a:pt x="351" y="771"/>
                  <a:pt x="418" y="771"/>
                </a:cubicBezTo>
                <a:cubicBezTo>
                  <a:pt x="443" y="771"/>
                  <a:pt x="467" y="768"/>
                  <a:pt x="488" y="760"/>
                </a:cubicBezTo>
                <a:cubicBezTo>
                  <a:pt x="570" y="706"/>
                  <a:pt x="624" y="625"/>
                  <a:pt x="651" y="516"/>
                </a:cubicBezTo>
                <a:lnTo>
                  <a:pt x="651" y="516"/>
                </a:lnTo>
                <a:cubicBezTo>
                  <a:pt x="624" y="598"/>
                  <a:pt x="570" y="679"/>
                  <a:pt x="488" y="706"/>
                </a:cubicBezTo>
                <a:cubicBezTo>
                  <a:pt x="459" y="716"/>
                  <a:pt x="429" y="722"/>
                  <a:pt x="399" y="722"/>
                </a:cubicBezTo>
                <a:cubicBezTo>
                  <a:pt x="348" y="722"/>
                  <a:pt x="296" y="703"/>
                  <a:pt x="244" y="652"/>
                </a:cubicBezTo>
                <a:cubicBezTo>
                  <a:pt x="163" y="598"/>
                  <a:pt x="82" y="489"/>
                  <a:pt x="82" y="353"/>
                </a:cubicBezTo>
                <a:cubicBezTo>
                  <a:pt x="54" y="272"/>
                  <a:pt x="54" y="191"/>
                  <a:pt x="82" y="109"/>
                </a:cubicBezTo>
                <a:cubicBezTo>
                  <a:pt x="109" y="55"/>
                  <a:pt x="136" y="28"/>
                  <a:pt x="163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9" name="Google Shape;2339;p29"/>
          <p:cNvSpPr/>
          <p:nvPr/>
        </p:nvSpPr>
        <p:spPr>
          <a:xfrm>
            <a:off x="2472942" y="4568377"/>
            <a:ext cx="11634" cy="3972"/>
          </a:xfrm>
          <a:custGeom>
            <a:avLst/>
            <a:gdLst/>
            <a:ahLst/>
            <a:cxnLst/>
            <a:rect l="l" t="t" r="r" b="b"/>
            <a:pathLst>
              <a:path w="164" h="56" extrusionOk="0">
                <a:moveTo>
                  <a:pt x="163" y="1"/>
                </a:moveTo>
                <a:lnTo>
                  <a:pt x="55" y="28"/>
                </a:lnTo>
                <a:lnTo>
                  <a:pt x="1" y="28"/>
                </a:lnTo>
                <a:lnTo>
                  <a:pt x="1" y="55"/>
                </a:lnTo>
                <a:lnTo>
                  <a:pt x="28" y="55"/>
                </a:lnTo>
                <a:lnTo>
                  <a:pt x="163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0" name="Google Shape;2340;p29"/>
          <p:cNvSpPr/>
          <p:nvPr/>
        </p:nvSpPr>
        <p:spPr>
          <a:xfrm>
            <a:off x="2488336" y="4579939"/>
            <a:ext cx="5888" cy="1986"/>
          </a:xfrm>
          <a:custGeom>
            <a:avLst/>
            <a:gdLst/>
            <a:ahLst/>
            <a:cxnLst/>
            <a:rect l="l" t="t" r="r" b="b"/>
            <a:pathLst>
              <a:path w="83" h="28" extrusionOk="0">
                <a:moveTo>
                  <a:pt x="82" y="1"/>
                </a:moveTo>
                <a:cubicBezTo>
                  <a:pt x="55" y="1"/>
                  <a:pt x="28" y="1"/>
                  <a:pt x="1" y="28"/>
                </a:cubicBezTo>
                <a:lnTo>
                  <a:pt x="82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1" name="Google Shape;2341;p29"/>
          <p:cNvSpPr/>
          <p:nvPr/>
        </p:nvSpPr>
        <p:spPr>
          <a:xfrm>
            <a:off x="2411368" y="4766577"/>
            <a:ext cx="9718" cy="3902"/>
          </a:xfrm>
          <a:custGeom>
            <a:avLst/>
            <a:gdLst/>
            <a:ahLst/>
            <a:cxnLst/>
            <a:rect l="l" t="t" r="r" b="b"/>
            <a:pathLst>
              <a:path w="137" h="55" extrusionOk="0">
                <a:moveTo>
                  <a:pt x="136" y="1"/>
                </a:moveTo>
                <a:cubicBezTo>
                  <a:pt x="109" y="1"/>
                  <a:pt x="55" y="28"/>
                  <a:pt x="1" y="55"/>
                </a:cubicBezTo>
                <a:lnTo>
                  <a:pt x="28" y="55"/>
                </a:lnTo>
                <a:lnTo>
                  <a:pt x="136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2" name="Google Shape;2342;p29"/>
          <p:cNvSpPr/>
          <p:nvPr/>
        </p:nvSpPr>
        <p:spPr>
          <a:xfrm>
            <a:off x="2515292" y="4722312"/>
            <a:ext cx="9718" cy="71"/>
          </a:xfrm>
          <a:custGeom>
            <a:avLst/>
            <a:gdLst/>
            <a:ahLst/>
            <a:cxnLst/>
            <a:rect l="l" t="t" r="r" b="b"/>
            <a:pathLst>
              <a:path w="137" h="1" extrusionOk="0">
                <a:moveTo>
                  <a:pt x="0" y="1"/>
                </a:moveTo>
                <a:lnTo>
                  <a:pt x="55" y="1"/>
                </a:lnTo>
                <a:lnTo>
                  <a:pt x="136" y="1"/>
                </a:lnTo>
                <a:lnTo>
                  <a:pt x="136" y="1"/>
                </a:lnTo>
                <a:lnTo>
                  <a:pt x="55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3" name="Google Shape;2343;p29"/>
          <p:cNvSpPr/>
          <p:nvPr/>
        </p:nvSpPr>
        <p:spPr>
          <a:xfrm>
            <a:off x="2451803" y="4737706"/>
            <a:ext cx="9647" cy="71"/>
          </a:xfrm>
          <a:custGeom>
            <a:avLst/>
            <a:gdLst/>
            <a:ahLst/>
            <a:cxnLst/>
            <a:rect l="l" t="t" r="r" b="b"/>
            <a:pathLst>
              <a:path w="136" h="1" extrusionOk="0">
                <a:moveTo>
                  <a:pt x="0" y="1"/>
                </a:moveTo>
                <a:lnTo>
                  <a:pt x="55" y="1"/>
                </a:lnTo>
                <a:cubicBezTo>
                  <a:pt x="82" y="1"/>
                  <a:pt x="109" y="1"/>
                  <a:pt x="136" y="1"/>
                </a:cubicBezTo>
                <a:lnTo>
                  <a:pt x="136" y="1"/>
                </a:lnTo>
                <a:lnTo>
                  <a:pt x="136" y="1"/>
                </a:lnTo>
                <a:lnTo>
                  <a:pt x="82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4" name="Google Shape;2344;p29"/>
          <p:cNvSpPr/>
          <p:nvPr/>
        </p:nvSpPr>
        <p:spPr>
          <a:xfrm>
            <a:off x="2332485" y="4572278"/>
            <a:ext cx="23197" cy="49443"/>
          </a:xfrm>
          <a:custGeom>
            <a:avLst/>
            <a:gdLst/>
            <a:ahLst/>
            <a:cxnLst/>
            <a:rect l="l" t="t" r="r" b="b"/>
            <a:pathLst>
              <a:path w="327" h="697" extrusionOk="0">
                <a:moveTo>
                  <a:pt x="82" y="0"/>
                </a:moveTo>
                <a:cubicBezTo>
                  <a:pt x="82" y="0"/>
                  <a:pt x="82" y="0"/>
                  <a:pt x="82" y="27"/>
                </a:cubicBezTo>
                <a:cubicBezTo>
                  <a:pt x="28" y="109"/>
                  <a:pt x="1" y="217"/>
                  <a:pt x="1" y="326"/>
                </a:cubicBezTo>
                <a:cubicBezTo>
                  <a:pt x="1" y="434"/>
                  <a:pt x="55" y="543"/>
                  <a:pt x="109" y="651"/>
                </a:cubicBezTo>
                <a:cubicBezTo>
                  <a:pt x="125" y="683"/>
                  <a:pt x="150" y="696"/>
                  <a:pt x="179" y="696"/>
                </a:cubicBezTo>
                <a:cubicBezTo>
                  <a:pt x="200" y="696"/>
                  <a:pt x="222" y="690"/>
                  <a:pt x="245" y="678"/>
                </a:cubicBezTo>
                <a:cubicBezTo>
                  <a:pt x="299" y="651"/>
                  <a:pt x="326" y="571"/>
                  <a:pt x="326" y="517"/>
                </a:cubicBezTo>
                <a:lnTo>
                  <a:pt x="326" y="517"/>
                </a:lnTo>
                <a:cubicBezTo>
                  <a:pt x="326" y="570"/>
                  <a:pt x="299" y="624"/>
                  <a:pt x="245" y="651"/>
                </a:cubicBezTo>
                <a:cubicBezTo>
                  <a:pt x="234" y="662"/>
                  <a:pt x="218" y="669"/>
                  <a:pt x="203" y="669"/>
                </a:cubicBezTo>
                <a:cubicBezTo>
                  <a:pt x="182" y="669"/>
                  <a:pt x="163" y="656"/>
                  <a:pt x="163" y="624"/>
                </a:cubicBezTo>
                <a:cubicBezTo>
                  <a:pt x="82" y="543"/>
                  <a:pt x="55" y="434"/>
                  <a:pt x="55" y="326"/>
                </a:cubicBezTo>
                <a:cubicBezTo>
                  <a:pt x="28" y="217"/>
                  <a:pt x="55" y="136"/>
                  <a:pt x="109" y="27"/>
                </a:cubicBezTo>
                <a:lnTo>
                  <a:pt x="82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5" name="Google Shape;2345;p29"/>
          <p:cNvSpPr/>
          <p:nvPr/>
        </p:nvSpPr>
        <p:spPr>
          <a:xfrm>
            <a:off x="2340217" y="4649246"/>
            <a:ext cx="9647" cy="71"/>
          </a:xfrm>
          <a:custGeom>
            <a:avLst/>
            <a:gdLst/>
            <a:ahLst/>
            <a:cxnLst/>
            <a:rect l="l" t="t" r="r" b="b"/>
            <a:pathLst>
              <a:path w="136" h="1" extrusionOk="0">
                <a:moveTo>
                  <a:pt x="0" y="0"/>
                </a:moveTo>
                <a:lnTo>
                  <a:pt x="0" y="0"/>
                </a:lnTo>
                <a:lnTo>
                  <a:pt x="136" y="0"/>
                </a:lnTo>
                <a:lnTo>
                  <a:pt x="136" y="0"/>
                </a:lnTo>
                <a:lnTo>
                  <a:pt x="136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6" name="Google Shape;2346;p29"/>
          <p:cNvSpPr/>
          <p:nvPr/>
        </p:nvSpPr>
        <p:spPr>
          <a:xfrm>
            <a:off x="2328655" y="4833969"/>
            <a:ext cx="40505" cy="21210"/>
          </a:xfrm>
          <a:custGeom>
            <a:avLst/>
            <a:gdLst/>
            <a:ahLst/>
            <a:cxnLst/>
            <a:rect l="l" t="t" r="r" b="b"/>
            <a:pathLst>
              <a:path w="571" h="299" extrusionOk="0">
                <a:moveTo>
                  <a:pt x="1" y="0"/>
                </a:moveTo>
                <a:cubicBezTo>
                  <a:pt x="82" y="81"/>
                  <a:pt x="190" y="163"/>
                  <a:pt x="299" y="217"/>
                </a:cubicBezTo>
                <a:cubicBezTo>
                  <a:pt x="373" y="266"/>
                  <a:pt x="447" y="293"/>
                  <a:pt x="541" y="298"/>
                </a:cubicBezTo>
                <a:lnTo>
                  <a:pt x="541" y="298"/>
                </a:lnTo>
                <a:cubicBezTo>
                  <a:pt x="460" y="271"/>
                  <a:pt x="379" y="244"/>
                  <a:pt x="299" y="190"/>
                </a:cubicBezTo>
                <a:cubicBezTo>
                  <a:pt x="190" y="136"/>
                  <a:pt x="82" y="81"/>
                  <a:pt x="1" y="0"/>
                </a:cubicBezTo>
                <a:close/>
                <a:moveTo>
                  <a:pt x="541" y="298"/>
                </a:moveTo>
                <a:lnTo>
                  <a:pt x="541" y="298"/>
                </a:lnTo>
                <a:cubicBezTo>
                  <a:pt x="542" y="298"/>
                  <a:pt x="542" y="298"/>
                  <a:pt x="543" y="298"/>
                </a:cubicBezTo>
                <a:lnTo>
                  <a:pt x="570" y="298"/>
                </a:lnTo>
                <a:cubicBezTo>
                  <a:pt x="560" y="298"/>
                  <a:pt x="550" y="298"/>
                  <a:pt x="541" y="298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7" name="Google Shape;2347;p29"/>
          <p:cNvSpPr/>
          <p:nvPr/>
        </p:nvSpPr>
        <p:spPr>
          <a:xfrm>
            <a:off x="2319007" y="4839715"/>
            <a:ext cx="11634" cy="11634"/>
          </a:xfrm>
          <a:custGeom>
            <a:avLst/>
            <a:gdLst/>
            <a:ahLst/>
            <a:cxnLst/>
            <a:rect l="l" t="t" r="r" b="b"/>
            <a:pathLst>
              <a:path w="164" h="164" extrusionOk="0">
                <a:moveTo>
                  <a:pt x="1" y="0"/>
                </a:moveTo>
                <a:cubicBezTo>
                  <a:pt x="1" y="0"/>
                  <a:pt x="1" y="28"/>
                  <a:pt x="1" y="28"/>
                </a:cubicBezTo>
                <a:cubicBezTo>
                  <a:pt x="55" y="55"/>
                  <a:pt x="109" y="109"/>
                  <a:pt x="164" y="163"/>
                </a:cubicBezTo>
                <a:cubicBezTo>
                  <a:pt x="109" y="109"/>
                  <a:pt x="55" y="55"/>
                  <a:pt x="1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8" name="Google Shape;2348;p29"/>
          <p:cNvSpPr/>
          <p:nvPr/>
        </p:nvSpPr>
        <p:spPr>
          <a:xfrm>
            <a:off x="1606365" y="4008249"/>
            <a:ext cx="354829" cy="250480"/>
          </a:xfrm>
          <a:custGeom>
            <a:avLst/>
            <a:gdLst/>
            <a:ahLst/>
            <a:cxnLst/>
            <a:rect l="l" t="t" r="r" b="b"/>
            <a:pathLst>
              <a:path w="5002" h="3531" extrusionOk="0">
                <a:moveTo>
                  <a:pt x="1550" y="0"/>
                </a:moveTo>
                <a:cubicBezTo>
                  <a:pt x="1498" y="0"/>
                  <a:pt x="1463" y="1"/>
                  <a:pt x="1449" y="4"/>
                </a:cubicBezTo>
                <a:cubicBezTo>
                  <a:pt x="1045" y="112"/>
                  <a:pt x="0" y="3531"/>
                  <a:pt x="541" y="3531"/>
                </a:cubicBezTo>
                <a:cubicBezTo>
                  <a:pt x="545" y="3531"/>
                  <a:pt x="549" y="3530"/>
                  <a:pt x="553" y="3530"/>
                </a:cubicBezTo>
                <a:cubicBezTo>
                  <a:pt x="1123" y="3449"/>
                  <a:pt x="3374" y="2554"/>
                  <a:pt x="3835" y="2011"/>
                </a:cubicBezTo>
                <a:cubicBezTo>
                  <a:pt x="4161" y="1686"/>
                  <a:pt x="5002" y="302"/>
                  <a:pt x="4595" y="194"/>
                </a:cubicBezTo>
                <a:cubicBezTo>
                  <a:pt x="4422" y="120"/>
                  <a:pt x="2086" y="0"/>
                  <a:pt x="1550" y="0"/>
                </a:cubicBez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9" name="Google Shape;2349;p29"/>
          <p:cNvSpPr/>
          <p:nvPr/>
        </p:nvSpPr>
        <p:spPr>
          <a:xfrm>
            <a:off x="1870680" y="4096993"/>
            <a:ext cx="36675" cy="23197"/>
          </a:xfrm>
          <a:custGeom>
            <a:avLst/>
            <a:gdLst/>
            <a:ahLst/>
            <a:cxnLst/>
            <a:rect l="l" t="t" r="r" b="b"/>
            <a:pathLst>
              <a:path w="517" h="327" extrusionOk="0">
                <a:moveTo>
                  <a:pt x="82" y="1"/>
                </a:moveTo>
                <a:cubicBezTo>
                  <a:pt x="1" y="28"/>
                  <a:pt x="1" y="109"/>
                  <a:pt x="1" y="190"/>
                </a:cubicBezTo>
                <a:cubicBezTo>
                  <a:pt x="28" y="272"/>
                  <a:pt x="109" y="299"/>
                  <a:pt x="164" y="326"/>
                </a:cubicBezTo>
                <a:lnTo>
                  <a:pt x="354" y="326"/>
                </a:lnTo>
                <a:cubicBezTo>
                  <a:pt x="381" y="326"/>
                  <a:pt x="435" y="299"/>
                  <a:pt x="462" y="299"/>
                </a:cubicBezTo>
                <a:cubicBezTo>
                  <a:pt x="489" y="272"/>
                  <a:pt x="489" y="272"/>
                  <a:pt x="516" y="272"/>
                </a:cubicBezTo>
                <a:lnTo>
                  <a:pt x="435" y="272"/>
                </a:lnTo>
                <a:cubicBezTo>
                  <a:pt x="408" y="299"/>
                  <a:pt x="381" y="299"/>
                  <a:pt x="326" y="299"/>
                </a:cubicBezTo>
                <a:cubicBezTo>
                  <a:pt x="272" y="299"/>
                  <a:pt x="218" y="299"/>
                  <a:pt x="164" y="272"/>
                </a:cubicBezTo>
                <a:cubicBezTo>
                  <a:pt x="109" y="272"/>
                  <a:pt x="55" y="218"/>
                  <a:pt x="28" y="163"/>
                </a:cubicBezTo>
                <a:cubicBezTo>
                  <a:pt x="1" y="109"/>
                  <a:pt x="28" y="28"/>
                  <a:pt x="8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0" name="Google Shape;2350;p29"/>
          <p:cNvSpPr/>
          <p:nvPr/>
        </p:nvSpPr>
        <p:spPr>
          <a:xfrm>
            <a:off x="1839893" y="4108556"/>
            <a:ext cx="71" cy="11634"/>
          </a:xfrm>
          <a:custGeom>
            <a:avLst/>
            <a:gdLst/>
            <a:ahLst/>
            <a:cxnLst/>
            <a:rect l="l" t="t" r="r" b="b"/>
            <a:pathLst>
              <a:path w="1" h="164" extrusionOk="0">
                <a:moveTo>
                  <a:pt x="1" y="163"/>
                </a:moveTo>
                <a:lnTo>
                  <a:pt x="1" y="136"/>
                </a:lnTo>
                <a:cubicBezTo>
                  <a:pt x="1" y="109"/>
                  <a:pt x="1" y="82"/>
                  <a:pt x="1" y="55"/>
                </a:cubicBezTo>
                <a:cubicBezTo>
                  <a:pt x="1" y="55"/>
                  <a:pt x="1" y="27"/>
                  <a:pt x="1" y="0"/>
                </a:cubicBezTo>
                <a:lnTo>
                  <a:pt x="1" y="0"/>
                </a:lnTo>
                <a:lnTo>
                  <a:pt x="1" y="0"/>
                </a:lnTo>
                <a:cubicBezTo>
                  <a:pt x="1" y="27"/>
                  <a:pt x="1" y="55"/>
                  <a:pt x="1" y="82"/>
                </a:cubicBezTo>
                <a:cubicBezTo>
                  <a:pt x="1" y="109"/>
                  <a:pt x="1" y="136"/>
                  <a:pt x="1" y="136"/>
                </a:cubicBezTo>
                <a:lnTo>
                  <a:pt x="1" y="163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1" name="Google Shape;2351;p29"/>
          <p:cNvSpPr/>
          <p:nvPr/>
        </p:nvSpPr>
        <p:spPr>
          <a:xfrm>
            <a:off x="1826485" y="4104725"/>
            <a:ext cx="1986" cy="9647"/>
          </a:xfrm>
          <a:custGeom>
            <a:avLst/>
            <a:gdLst/>
            <a:ahLst/>
            <a:cxnLst/>
            <a:rect l="l" t="t" r="r" b="b"/>
            <a:pathLst>
              <a:path w="28" h="136" extrusionOk="0">
                <a:moveTo>
                  <a:pt x="0" y="0"/>
                </a:moveTo>
                <a:cubicBezTo>
                  <a:pt x="0" y="27"/>
                  <a:pt x="0" y="54"/>
                  <a:pt x="0" y="81"/>
                </a:cubicBezTo>
                <a:lnTo>
                  <a:pt x="27" y="136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2" name="Google Shape;2352;p29"/>
          <p:cNvSpPr/>
          <p:nvPr/>
        </p:nvSpPr>
        <p:spPr>
          <a:xfrm>
            <a:off x="1889975" y="4056629"/>
            <a:ext cx="42350" cy="25041"/>
          </a:xfrm>
          <a:custGeom>
            <a:avLst/>
            <a:gdLst/>
            <a:ahLst/>
            <a:cxnLst/>
            <a:rect l="l" t="t" r="r" b="b"/>
            <a:pathLst>
              <a:path w="597" h="353" extrusionOk="0">
                <a:moveTo>
                  <a:pt x="162" y="1"/>
                </a:moveTo>
                <a:cubicBezTo>
                  <a:pt x="54" y="55"/>
                  <a:pt x="0" y="136"/>
                  <a:pt x="27" y="190"/>
                </a:cubicBezTo>
                <a:cubicBezTo>
                  <a:pt x="27" y="217"/>
                  <a:pt x="54" y="244"/>
                  <a:pt x="82" y="271"/>
                </a:cubicBezTo>
                <a:cubicBezTo>
                  <a:pt x="136" y="298"/>
                  <a:pt x="163" y="325"/>
                  <a:pt x="217" y="353"/>
                </a:cubicBezTo>
                <a:lnTo>
                  <a:pt x="434" y="353"/>
                </a:lnTo>
                <a:cubicBezTo>
                  <a:pt x="488" y="325"/>
                  <a:pt x="543" y="298"/>
                  <a:pt x="597" y="244"/>
                </a:cubicBezTo>
                <a:lnTo>
                  <a:pt x="570" y="217"/>
                </a:lnTo>
                <a:cubicBezTo>
                  <a:pt x="516" y="244"/>
                  <a:pt x="461" y="271"/>
                  <a:pt x="407" y="298"/>
                </a:cubicBezTo>
                <a:lnTo>
                  <a:pt x="244" y="298"/>
                </a:lnTo>
                <a:cubicBezTo>
                  <a:pt x="190" y="271"/>
                  <a:pt x="136" y="244"/>
                  <a:pt x="109" y="244"/>
                </a:cubicBezTo>
                <a:cubicBezTo>
                  <a:pt x="82" y="217"/>
                  <a:pt x="54" y="190"/>
                  <a:pt x="54" y="163"/>
                </a:cubicBezTo>
                <a:cubicBezTo>
                  <a:pt x="54" y="109"/>
                  <a:pt x="54" y="55"/>
                  <a:pt x="162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3" name="Google Shape;2353;p29"/>
          <p:cNvSpPr/>
          <p:nvPr/>
        </p:nvSpPr>
        <p:spPr>
          <a:xfrm>
            <a:off x="1845709" y="4070037"/>
            <a:ext cx="1986" cy="5888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27" y="1"/>
                </a:moveTo>
                <a:cubicBezTo>
                  <a:pt x="0" y="28"/>
                  <a:pt x="0" y="55"/>
                  <a:pt x="27" y="82"/>
                </a:cubicBezTo>
                <a:cubicBezTo>
                  <a:pt x="27" y="75"/>
                  <a:pt x="27" y="69"/>
                  <a:pt x="27" y="55"/>
                </a:cubicBezTo>
                <a:cubicBezTo>
                  <a:pt x="27" y="28"/>
                  <a:pt x="27" y="28"/>
                  <a:pt x="27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4" name="Google Shape;2354;p29"/>
          <p:cNvSpPr/>
          <p:nvPr/>
        </p:nvSpPr>
        <p:spPr>
          <a:xfrm>
            <a:off x="1836062" y="4068121"/>
            <a:ext cx="71" cy="7803"/>
          </a:xfrm>
          <a:custGeom>
            <a:avLst/>
            <a:gdLst/>
            <a:ahLst/>
            <a:cxnLst/>
            <a:rect l="l" t="t" r="r" b="b"/>
            <a:pathLst>
              <a:path w="1" h="110" extrusionOk="0">
                <a:moveTo>
                  <a:pt x="1" y="82"/>
                </a:moveTo>
                <a:lnTo>
                  <a:pt x="1" y="82"/>
                </a:lnTo>
                <a:lnTo>
                  <a:pt x="1" y="82"/>
                </a:lnTo>
                <a:cubicBezTo>
                  <a:pt x="1" y="55"/>
                  <a:pt x="1" y="28"/>
                  <a:pt x="1" y="1"/>
                </a:cubicBezTo>
                <a:lnTo>
                  <a:pt x="1" y="1"/>
                </a:lnTo>
                <a:lnTo>
                  <a:pt x="1" y="82"/>
                </a:lnTo>
                <a:lnTo>
                  <a:pt x="1" y="109"/>
                </a:lnTo>
                <a:lnTo>
                  <a:pt x="1" y="109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5" name="Google Shape;2355;p29"/>
          <p:cNvSpPr/>
          <p:nvPr/>
        </p:nvSpPr>
        <p:spPr>
          <a:xfrm>
            <a:off x="1895721" y="4016195"/>
            <a:ext cx="51997" cy="34688"/>
          </a:xfrm>
          <a:custGeom>
            <a:avLst/>
            <a:gdLst/>
            <a:ahLst/>
            <a:cxnLst/>
            <a:rect l="l" t="t" r="r" b="b"/>
            <a:pathLst>
              <a:path w="733" h="489" extrusionOk="0">
                <a:moveTo>
                  <a:pt x="163" y="0"/>
                </a:moveTo>
                <a:lnTo>
                  <a:pt x="163" y="0"/>
                </a:lnTo>
                <a:cubicBezTo>
                  <a:pt x="82" y="28"/>
                  <a:pt x="28" y="109"/>
                  <a:pt x="1" y="190"/>
                </a:cubicBezTo>
                <a:cubicBezTo>
                  <a:pt x="1" y="272"/>
                  <a:pt x="55" y="353"/>
                  <a:pt x="136" y="407"/>
                </a:cubicBezTo>
                <a:cubicBezTo>
                  <a:pt x="218" y="461"/>
                  <a:pt x="353" y="489"/>
                  <a:pt x="462" y="489"/>
                </a:cubicBezTo>
                <a:cubicBezTo>
                  <a:pt x="543" y="461"/>
                  <a:pt x="624" y="434"/>
                  <a:pt x="679" y="380"/>
                </a:cubicBezTo>
                <a:cubicBezTo>
                  <a:pt x="706" y="353"/>
                  <a:pt x="733" y="326"/>
                  <a:pt x="733" y="299"/>
                </a:cubicBezTo>
                <a:lnTo>
                  <a:pt x="706" y="272"/>
                </a:lnTo>
                <a:cubicBezTo>
                  <a:pt x="706" y="299"/>
                  <a:pt x="679" y="326"/>
                  <a:pt x="652" y="353"/>
                </a:cubicBezTo>
                <a:cubicBezTo>
                  <a:pt x="597" y="407"/>
                  <a:pt x="516" y="434"/>
                  <a:pt x="435" y="434"/>
                </a:cubicBezTo>
                <a:cubicBezTo>
                  <a:pt x="326" y="434"/>
                  <a:pt x="245" y="407"/>
                  <a:pt x="136" y="353"/>
                </a:cubicBezTo>
                <a:cubicBezTo>
                  <a:pt x="82" y="326"/>
                  <a:pt x="55" y="245"/>
                  <a:pt x="55" y="163"/>
                </a:cubicBezTo>
                <a:cubicBezTo>
                  <a:pt x="55" y="109"/>
                  <a:pt x="109" y="28"/>
                  <a:pt x="163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6" name="Google Shape;2356;p29"/>
          <p:cNvSpPr/>
          <p:nvPr/>
        </p:nvSpPr>
        <p:spPr>
          <a:xfrm>
            <a:off x="1847625" y="4027757"/>
            <a:ext cx="71" cy="13478"/>
          </a:xfrm>
          <a:custGeom>
            <a:avLst/>
            <a:gdLst/>
            <a:ahLst/>
            <a:cxnLst/>
            <a:rect l="l" t="t" r="r" b="b"/>
            <a:pathLst>
              <a:path w="1" h="190" extrusionOk="0">
                <a:moveTo>
                  <a:pt x="0" y="190"/>
                </a:moveTo>
                <a:lnTo>
                  <a:pt x="0" y="190"/>
                </a:lnTo>
                <a:lnTo>
                  <a:pt x="0" y="163"/>
                </a:lnTo>
                <a:lnTo>
                  <a:pt x="0" y="54"/>
                </a:lnTo>
                <a:lnTo>
                  <a:pt x="0" y="0"/>
                </a:lnTo>
                <a:lnTo>
                  <a:pt x="0" y="0"/>
                </a:lnTo>
                <a:lnTo>
                  <a:pt x="0" y="27"/>
                </a:lnTo>
                <a:lnTo>
                  <a:pt x="0" y="136"/>
                </a:lnTo>
                <a:cubicBezTo>
                  <a:pt x="0" y="163"/>
                  <a:pt x="0" y="163"/>
                  <a:pt x="0" y="190"/>
                </a:cubicBezTo>
                <a:lnTo>
                  <a:pt x="0" y="19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7" name="Google Shape;2357;p29"/>
          <p:cNvSpPr/>
          <p:nvPr/>
        </p:nvSpPr>
        <p:spPr>
          <a:xfrm>
            <a:off x="1836062" y="4023856"/>
            <a:ext cx="1986" cy="9718"/>
          </a:xfrm>
          <a:custGeom>
            <a:avLst/>
            <a:gdLst/>
            <a:ahLst/>
            <a:cxnLst/>
            <a:rect l="l" t="t" r="r" b="b"/>
            <a:pathLst>
              <a:path w="28" h="137" extrusionOk="0">
                <a:moveTo>
                  <a:pt x="1" y="137"/>
                </a:moveTo>
                <a:lnTo>
                  <a:pt x="1" y="82"/>
                </a:lnTo>
                <a:cubicBezTo>
                  <a:pt x="1" y="55"/>
                  <a:pt x="1" y="28"/>
                  <a:pt x="1" y="1"/>
                </a:cubicBezTo>
                <a:lnTo>
                  <a:pt x="1" y="1"/>
                </a:lnTo>
                <a:lnTo>
                  <a:pt x="1" y="1"/>
                </a:lnTo>
                <a:cubicBezTo>
                  <a:pt x="1" y="28"/>
                  <a:pt x="1" y="55"/>
                  <a:pt x="1" y="82"/>
                </a:cubicBezTo>
                <a:cubicBezTo>
                  <a:pt x="1" y="82"/>
                  <a:pt x="1" y="109"/>
                  <a:pt x="1" y="137"/>
                </a:cubicBezTo>
                <a:lnTo>
                  <a:pt x="1" y="137"/>
                </a:lnTo>
                <a:cubicBezTo>
                  <a:pt x="1" y="137"/>
                  <a:pt x="28" y="137"/>
                  <a:pt x="1" y="13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8" name="Google Shape;2358;p29"/>
          <p:cNvSpPr/>
          <p:nvPr/>
        </p:nvSpPr>
        <p:spPr>
          <a:xfrm>
            <a:off x="1712914" y="4031588"/>
            <a:ext cx="71" cy="9647"/>
          </a:xfrm>
          <a:custGeom>
            <a:avLst/>
            <a:gdLst/>
            <a:ahLst/>
            <a:cxnLst/>
            <a:rect l="l" t="t" r="r" b="b"/>
            <a:pathLst>
              <a:path w="1" h="136" extrusionOk="0">
                <a:moveTo>
                  <a:pt x="1" y="136"/>
                </a:moveTo>
                <a:cubicBezTo>
                  <a:pt x="1" y="109"/>
                  <a:pt x="1" y="82"/>
                  <a:pt x="1" y="55"/>
                </a:cubicBez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ubicBezTo>
                  <a:pt x="1" y="28"/>
                  <a:pt x="1" y="55"/>
                  <a:pt x="1" y="82"/>
                </a:cubicBezTo>
                <a:cubicBezTo>
                  <a:pt x="1" y="82"/>
                  <a:pt x="1" y="109"/>
                  <a:pt x="1" y="109"/>
                </a:cubicBezTo>
                <a:lnTo>
                  <a:pt x="1" y="109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59" name="Google Shape;2359;p29"/>
          <p:cNvSpPr/>
          <p:nvPr/>
        </p:nvSpPr>
        <p:spPr>
          <a:xfrm>
            <a:off x="1837977" y="4145089"/>
            <a:ext cx="42421" cy="16954"/>
          </a:xfrm>
          <a:custGeom>
            <a:avLst/>
            <a:gdLst/>
            <a:ahLst/>
            <a:cxnLst/>
            <a:rect l="l" t="t" r="r" b="b"/>
            <a:pathLst>
              <a:path w="598" h="239" extrusionOk="0">
                <a:moveTo>
                  <a:pt x="136" y="1"/>
                </a:moveTo>
                <a:lnTo>
                  <a:pt x="136" y="1"/>
                </a:lnTo>
                <a:cubicBezTo>
                  <a:pt x="82" y="28"/>
                  <a:pt x="28" y="55"/>
                  <a:pt x="1" y="109"/>
                </a:cubicBezTo>
                <a:cubicBezTo>
                  <a:pt x="1" y="163"/>
                  <a:pt x="28" y="191"/>
                  <a:pt x="55" y="218"/>
                </a:cubicBezTo>
                <a:cubicBezTo>
                  <a:pt x="109" y="231"/>
                  <a:pt x="164" y="238"/>
                  <a:pt x="214" y="238"/>
                </a:cubicBezTo>
                <a:cubicBezTo>
                  <a:pt x="265" y="238"/>
                  <a:pt x="313" y="231"/>
                  <a:pt x="353" y="218"/>
                </a:cubicBezTo>
                <a:cubicBezTo>
                  <a:pt x="462" y="191"/>
                  <a:pt x="543" y="136"/>
                  <a:pt x="598" y="82"/>
                </a:cubicBezTo>
                <a:lnTo>
                  <a:pt x="598" y="55"/>
                </a:lnTo>
                <a:lnTo>
                  <a:pt x="570" y="55"/>
                </a:lnTo>
                <a:cubicBezTo>
                  <a:pt x="516" y="109"/>
                  <a:pt x="435" y="163"/>
                  <a:pt x="353" y="191"/>
                </a:cubicBezTo>
                <a:lnTo>
                  <a:pt x="82" y="191"/>
                </a:lnTo>
                <a:cubicBezTo>
                  <a:pt x="55" y="191"/>
                  <a:pt x="28" y="136"/>
                  <a:pt x="28" y="109"/>
                </a:cubicBezTo>
                <a:cubicBezTo>
                  <a:pt x="55" y="55"/>
                  <a:pt x="82" y="28"/>
                  <a:pt x="136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0" name="Google Shape;2360;p29"/>
          <p:cNvSpPr/>
          <p:nvPr/>
        </p:nvSpPr>
        <p:spPr>
          <a:xfrm>
            <a:off x="1814922" y="4158567"/>
            <a:ext cx="1986" cy="7803"/>
          </a:xfrm>
          <a:custGeom>
            <a:avLst/>
            <a:gdLst/>
            <a:ahLst/>
            <a:cxnLst/>
            <a:rect l="l" t="t" r="r" b="b"/>
            <a:pathLst>
              <a:path w="28" h="110" extrusionOk="0">
                <a:moveTo>
                  <a:pt x="0" y="1"/>
                </a:moveTo>
                <a:lnTo>
                  <a:pt x="0" y="109"/>
                </a:lnTo>
                <a:lnTo>
                  <a:pt x="27" y="109"/>
                </a:lnTo>
                <a:cubicBezTo>
                  <a:pt x="27" y="82"/>
                  <a:pt x="0" y="28"/>
                  <a:pt x="0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1" name="Google Shape;2361;p29"/>
          <p:cNvSpPr/>
          <p:nvPr/>
        </p:nvSpPr>
        <p:spPr>
          <a:xfrm>
            <a:off x="1805275" y="4158567"/>
            <a:ext cx="3902" cy="5817"/>
          </a:xfrm>
          <a:custGeom>
            <a:avLst/>
            <a:gdLst/>
            <a:ahLst/>
            <a:cxnLst/>
            <a:rect l="l" t="t" r="r" b="b"/>
            <a:pathLst>
              <a:path w="55" h="82" extrusionOk="0">
                <a:moveTo>
                  <a:pt x="1" y="1"/>
                </a:moveTo>
                <a:cubicBezTo>
                  <a:pt x="1" y="28"/>
                  <a:pt x="28" y="55"/>
                  <a:pt x="28" y="55"/>
                </a:cubicBezTo>
                <a:lnTo>
                  <a:pt x="28" y="82"/>
                </a:lnTo>
                <a:lnTo>
                  <a:pt x="55" y="82"/>
                </a:lnTo>
                <a:lnTo>
                  <a:pt x="1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2" name="Google Shape;2362;p29"/>
          <p:cNvSpPr/>
          <p:nvPr/>
        </p:nvSpPr>
        <p:spPr>
          <a:xfrm>
            <a:off x="1639848" y="4191270"/>
            <a:ext cx="28872" cy="28943"/>
          </a:xfrm>
          <a:custGeom>
            <a:avLst/>
            <a:gdLst/>
            <a:ahLst/>
            <a:cxnLst/>
            <a:rect l="l" t="t" r="r" b="b"/>
            <a:pathLst>
              <a:path w="407" h="408" extrusionOk="0">
                <a:moveTo>
                  <a:pt x="0" y="1"/>
                </a:moveTo>
                <a:cubicBezTo>
                  <a:pt x="0" y="28"/>
                  <a:pt x="0" y="28"/>
                  <a:pt x="0" y="55"/>
                </a:cubicBezTo>
                <a:cubicBezTo>
                  <a:pt x="27" y="109"/>
                  <a:pt x="81" y="191"/>
                  <a:pt x="136" y="245"/>
                </a:cubicBezTo>
                <a:cubicBezTo>
                  <a:pt x="217" y="299"/>
                  <a:pt x="298" y="380"/>
                  <a:pt x="407" y="408"/>
                </a:cubicBezTo>
                <a:cubicBezTo>
                  <a:pt x="298" y="353"/>
                  <a:pt x="217" y="299"/>
                  <a:pt x="163" y="245"/>
                </a:cubicBezTo>
                <a:cubicBezTo>
                  <a:pt x="109" y="163"/>
                  <a:pt x="54" y="109"/>
                  <a:pt x="27" y="55"/>
                </a:cubicBezTo>
                <a:lnTo>
                  <a:pt x="0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3" name="Google Shape;2363;p29"/>
          <p:cNvSpPr/>
          <p:nvPr/>
        </p:nvSpPr>
        <p:spPr>
          <a:xfrm>
            <a:off x="1643678" y="4214395"/>
            <a:ext cx="9647" cy="7732"/>
          </a:xfrm>
          <a:custGeom>
            <a:avLst/>
            <a:gdLst/>
            <a:ahLst/>
            <a:cxnLst/>
            <a:rect l="l" t="t" r="r" b="b"/>
            <a:pathLst>
              <a:path w="136" h="109" extrusionOk="0">
                <a:moveTo>
                  <a:pt x="0" y="0"/>
                </a:moveTo>
                <a:cubicBezTo>
                  <a:pt x="27" y="27"/>
                  <a:pt x="82" y="82"/>
                  <a:pt x="136" y="109"/>
                </a:cubicBezTo>
                <a:cubicBezTo>
                  <a:pt x="82" y="82"/>
                  <a:pt x="55" y="27"/>
                  <a:pt x="0" y="0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4" name="Google Shape;2364;p29"/>
          <p:cNvSpPr/>
          <p:nvPr/>
        </p:nvSpPr>
        <p:spPr>
          <a:xfrm>
            <a:off x="7421723" y="4698203"/>
            <a:ext cx="1275740" cy="1050584"/>
          </a:xfrm>
          <a:custGeom>
            <a:avLst/>
            <a:gdLst/>
            <a:ahLst/>
            <a:cxnLst/>
            <a:rect l="l" t="t" r="r" b="b"/>
            <a:pathLst>
              <a:path w="17984" h="14810" extrusionOk="0">
                <a:moveTo>
                  <a:pt x="2578" y="0"/>
                </a:moveTo>
                <a:lnTo>
                  <a:pt x="1" y="1519"/>
                </a:lnTo>
                <a:lnTo>
                  <a:pt x="570" y="2279"/>
                </a:lnTo>
                <a:cubicBezTo>
                  <a:pt x="326" y="3282"/>
                  <a:pt x="570" y="4340"/>
                  <a:pt x="1249" y="5127"/>
                </a:cubicBezTo>
                <a:cubicBezTo>
                  <a:pt x="2388" y="6456"/>
                  <a:pt x="10091" y="14810"/>
                  <a:pt x="10091" y="14810"/>
                </a:cubicBezTo>
                <a:lnTo>
                  <a:pt x="17984" y="9982"/>
                </a:lnTo>
                <a:cubicBezTo>
                  <a:pt x="17984" y="9982"/>
                  <a:pt x="11827" y="4882"/>
                  <a:pt x="9277" y="3391"/>
                </a:cubicBezTo>
                <a:cubicBezTo>
                  <a:pt x="4449" y="570"/>
                  <a:pt x="3988" y="163"/>
                  <a:pt x="3039" y="597"/>
                </a:cubicBezTo>
                <a:close/>
              </a:path>
            </a:pathLst>
          </a:custGeom>
          <a:solidFill>
            <a:srgbClr val="C829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5" name="Google Shape;2365;p29"/>
          <p:cNvSpPr/>
          <p:nvPr/>
        </p:nvSpPr>
        <p:spPr>
          <a:xfrm>
            <a:off x="6440439" y="5167671"/>
            <a:ext cx="627371" cy="1371931"/>
          </a:xfrm>
          <a:custGeom>
            <a:avLst/>
            <a:gdLst/>
            <a:ahLst/>
            <a:cxnLst/>
            <a:rect l="l" t="t" r="r" b="b"/>
            <a:pathLst>
              <a:path w="8844" h="19340" extrusionOk="0">
                <a:moveTo>
                  <a:pt x="1981" y="1085"/>
                </a:moveTo>
                <a:lnTo>
                  <a:pt x="4774" y="0"/>
                </a:lnTo>
                <a:lnTo>
                  <a:pt x="4991" y="950"/>
                </a:lnTo>
                <a:cubicBezTo>
                  <a:pt x="5941" y="1384"/>
                  <a:pt x="6619" y="2224"/>
                  <a:pt x="6809" y="3255"/>
                </a:cubicBezTo>
                <a:cubicBezTo>
                  <a:pt x="7134" y="4964"/>
                  <a:pt x="8843" y="16193"/>
                  <a:pt x="8843" y="16193"/>
                </a:cubicBezTo>
                <a:lnTo>
                  <a:pt x="136" y="19340"/>
                </a:lnTo>
                <a:cubicBezTo>
                  <a:pt x="136" y="19340"/>
                  <a:pt x="1" y="11338"/>
                  <a:pt x="435" y="8436"/>
                </a:cubicBezTo>
                <a:cubicBezTo>
                  <a:pt x="1248" y="2903"/>
                  <a:pt x="1194" y="2279"/>
                  <a:pt x="2143" y="1818"/>
                </a:cubicBezTo>
                <a:close/>
              </a:path>
            </a:pathLst>
          </a:custGeom>
          <a:solidFill>
            <a:srgbClr val="C8291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6" name="Google Shape;2366;p29"/>
          <p:cNvSpPr/>
          <p:nvPr/>
        </p:nvSpPr>
        <p:spPr>
          <a:xfrm>
            <a:off x="6600120" y="5256201"/>
            <a:ext cx="177131" cy="55828"/>
          </a:xfrm>
          <a:custGeom>
            <a:avLst/>
            <a:gdLst/>
            <a:ahLst/>
            <a:cxnLst/>
            <a:rect l="l" t="t" r="r" b="b"/>
            <a:pathLst>
              <a:path w="2497" h="787" extrusionOk="0">
                <a:moveTo>
                  <a:pt x="1" y="759"/>
                </a:moveTo>
                <a:cubicBezTo>
                  <a:pt x="55" y="759"/>
                  <a:pt x="109" y="759"/>
                  <a:pt x="164" y="732"/>
                </a:cubicBezTo>
                <a:cubicBezTo>
                  <a:pt x="625" y="624"/>
                  <a:pt x="1059" y="488"/>
                  <a:pt x="1520" y="353"/>
                </a:cubicBezTo>
                <a:cubicBezTo>
                  <a:pt x="1845" y="271"/>
                  <a:pt x="2171" y="163"/>
                  <a:pt x="2496" y="27"/>
                </a:cubicBezTo>
                <a:lnTo>
                  <a:pt x="2496" y="0"/>
                </a:lnTo>
                <a:cubicBezTo>
                  <a:pt x="2225" y="109"/>
                  <a:pt x="1927" y="217"/>
                  <a:pt x="1601" y="298"/>
                </a:cubicBezTo>
                <a:cubicBezTo>
                  <a:pt x="1167" y="434"/>
                  <a:pt x="706" y="542"/>
                  <a:pt x="245" y="678"/>
                </a:cubicBezTo>
                <a:cubicBezTo>
                  <a:pt x="218" y="678"/>
                  <a:pt x="164" y="705"/>
                  <a:pt x="137" y="705"/>
                </a:cubicBezTo>
                <a:lnTo>
                  <a:pt x="28" y="787"/>
                </a:lnTo>
                <a:lnTo>
                  <a:pt x="28" y="787"/>
                </a:lnTo>
                <a:cubicBezTo>
                  <a:pt x="28" y="787"/>
                  <a:pt x="1" y="759"/>
                  <a:pt x="1" y="759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7" name="Google Shape;2367;p29"/>
          <p:cNvSpPr/>
          <p:nvPr/>
        </p:nvSpPr>
        <p:spPr>
          <a:xfrm>
            <a:off x="6561672" y="5302311"/>
            <a:ext cx="71292" cy="434918"/>
          </a:xfrm>
          <a:custGeom>
            <a:avLst/>
            <a:gdLst/>
            <a:ahLst/>
            <a:cxnLst/>
            <a:rect l="l" t="t" r="r" b="b"/>
            <a:pathLst>
              <a:path w="1005" h="6131" extrusionOk="0">
                <a:moveTo>
                  <a:pt x="977" y="1"/>
                </a:moveTo>
                <a:cubicBezTo>
                  <a:pt x="950" y="28"/>
                  <a:pt x="896" y="28"/>
                  <a:pt x="868" y="55"/>
                </a:cubicBezTo>
                <a:cubicBezTo>
                  <a:pt x="679" y="164"/>
                  <a:pt x="543" y="326"/>
                  <a:pt x="516" y="516"/>
                </a:cubicBezTo>
                <a:cubicBezTo>
                  <a:pt x="489" y="842"/>
                  <a:pt x="760" y="1140"/>
                  <a:pt x="651" y="1547"/>
                </a:cubicBezTo>
                <a:cubicBezTo>
                  <a:pt x="570" y="1818"/>
                  <a:pt x="299" y="2008"/>
                  <a:pt x="163" y="2252"/>
                </a:cubicBezTo>
                <a:cubicBezTo>
                  <a:pt x="109" y="2307"/>
                  <a:pt x="82" y="2361"/>
                  <a:pt x="82" y="2442"/>
                </a:cubicBezTo>
                <a:cubicBezTo>
                  <a:pt x="55" y="2523"/>
                  <a:pt x="55" y="2632"/>
                  <a:pt x="82" y="2713"/>
                </a:cubicBezTo>
                <a:cubicBezTo>
                  <a:pt x="109" y="2876"/>
                  <a:pt x="190" y="3012"/>
                  <a:pt x="299" y="3174"/>
                </a:cubicBezTo>
                <a:cubicBezTo>
                  <a:pt x="380" y="3283"/>
                  <a:pt x="434" y="3446"/>
                  <a:pt x="434" y="3608"/>
                </a:cubicBezTo>
                <a:cubicBezTo>
                  <a:pt x="407" y="3934"/>
                  <a:pt x="136" y="4178"/>
                  <a:pt x="28" y="4476"/>
                </a:cubicBezTo>
                <a:cubicBezTo>
                  <a:pt x="0" y="4558"/>
                  <a:pt x="0" y="4639"/>
                  <a:pt x="0" y="4748"/>
                </a:cubicBezTo>
                <a:cubicBezTo>
                  <a:pt x="28" y="5155"/>
                  <a:pt x="245" y="5236"/>
                  <a:pt x="326" y="5561"/>
                </a:cubicBezTo>
                <a:cubicBezTo>
                  <a:pt x="380" y="5724"/>
                  <a:pt x="380" y="5941"/>
                  <a:pt x="353" y="6131"/>
                </a:cubicBezTo>
                <a:lnTo>
                  <a:pt x="380" y="6131"/>
                </a:lnTo>
                <a:cubicBezTo>
                  <a:pt x="407" y="5941"/>
                  <a:pt x="407" y="5724"/>
                  <a:pt x="353" y="5534"/>
                </a:cubicBezTo>
                <a:cubicBezTo>
                  <a:pt x="272" y="5236"/>
                  <a:pt x="55" y="5155"/>
                  <a:pt x="55" y="4721"/>
                </a:cubicBezTo>
                <a:cubicBezTo>
                  <a:pt x="55" y="4639"/>
                  <a:pt x="55" y="4585"/>
                  <a:pt x="82" y="4504"/>
                </a:cubicBezTo>
                <a:cubicBezTo>
                  <a:pt x="190" y="4205"/>
                  <a:pt x="462" y="3934"/>
                  <a:pt x="489" y="3608"/>
                </a:cubicBezTo>
                <a:cubicBezTo>
                  <a:pt x="462" y="3446"/>
                  <a:pt x="407" y="3283"/>
                  <a:pt x="326" y="3120"/>
                </a:cubicBezTo>
                <a:cubicBezTo>
                  <a:pt x="217" y="2985"/>
                  <a:pt x="163" y="2849"/>
                  <a:pt x="109" y="2686"/>
                </a:cubicBezTo>
                <a:cubicBezTo>
                  <a:pt x="82" y="2605"/>
                  <a:pt x="82" y="2523"/>
                  <a:pt x="109" y="2469"/>
                </a:cubicBezTo>
                <a:cubicBezTo>
                  <a:pt x="190" y="2171"/>
                  <a:pt x="462" y="1981"/>
                  <a:pt x="597" y="1764"/>
                </a:cubicBezTo>
                <a:cubicBezTo>
                  <a:pt x="624" y="1683"/>
                  <a:pt x="651" y="1628"/>
                  <a:pt x="679" y="1547"/>
                </a:cubicBezTo>
                <a:cubicBezTo>
                  <a:pt x="814" y="1140"/>
                  <a:pt x="543" y="842"/>
                  <a:pt x="570" y="543"/>
                </a:cubicBezTo>
                <a:cubicBezTo>
                  <a:pt x="597" y="354"/>
                  <a:pt x="706" y="191"/>
                  <a:pt x="868" y="109"/>
                </a:cubicBezTo>
                <a:lnTo>
                  <a:pt x="977" y="28"/>
                </a:lnTo>
                <a:lnTo>
                  <a:pt x="977" y="28"/>
                </a:lnTo>
                <a:cubicBezTo>
                  <a:pt x="977" y="28"/>
                  <a:pt x="1004" y="1"/>
                  <a:pt x="977" y="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8" name="Google Shape;2368;p29"/>
          <p:cNvSpPr/>
          <p:nvPr/>
        </p:nvSpPr>
        <p:spPr>
          <a:xfrm>
            <a:off x="6677088" y="5288904"/>
            <a:ext cx="86686" cy="452227"/>
          </a:xfrm>
          <a:custGeom>
            <a:avLst/>
            <a:gdLst/>
            <a:ahLst/>
            <a:cxnLst/>
            <a:rect l="l" t="t" r="r" b="b"/>
            <a:pathLst>
              <a:path w="1222" h="6375" extrusionOk="0">
                <a:moveTo>
                  <a:pt x="408" y="0"/>
                </a:moveTo>
                <a:lnTo>
                  <a:pt x="408" y="0"/>
                </a:lnTo>
                <a:cubicBezTo>
                  <a:pt x="408" y="0"/>
                  <a:pt x="354" y="27"/>
                  <a:pt x="354" y="54"/>
                </a:cubicBezTo>
                <a:cubicBezTo>
                  <a:pt x="137" y="190"/>
                  <a:pt x="1" y="461"/>
                  <a:pt x="1" y="732"/>
                </a:cubicBezTo>
                <a:cubicBezTo>
                  <a:pt x="28" y="1058"/>
                  <a:pt x="408" y="1329"/>
                  <a:pt x="489" y="1872"/>
                </a:cubicBezTo>
                <a:cubicBezTo>
                  <a:pt x="543" y="2197"/>
                  <a:pt x="245" y="2550"/>
                  <a:pt x="191" y="2875"/>
                </a:cubicBezTo>
                <a:cubicBezTo>
                  <a:pt x="164" y="2984"/>
                  <a:pt x="164" y="3065"/>
                  <a:pt x="191" y="3174"/>
                </a:cubicBezTo>
                <a:cubicBezTo>
                  <a:pt x="191" y="3228"/>
                  <a:pt x="245" y="3309"/>
                  <a:pt x="272" y="3391"/>
                </a:cubicBezTo>
                <a:cubicBezTo>
                  <a:pt x="462" y="3635"/>
                  <a:pt x="733" y="3825"/>
                  <a:pt x="842" y="4123"/>
                </a:cubicBezTo>
                <a:cubicBezTo>
                  <a:pt x="896" y="4231"/>
                  <a:pt x="896" y="4340"/>
                  <a:pt x="896" y="4448"/>
                </a:cubicBezTo>
                <a:cubicBezTo>
                  <a:pt x="815" y="4720"/>
                  <a:pt x="760" y="4991"/>
                  <a:pt x="706" y="5262"/>
                </a:cubicBezTo>
                <a:cubicBezTo>
                  <a:pt x="815" y="5506"/>
                  <a:pt x="923" y="5777"/>
                  <a:pt x="1086" y="6022"/>
                </a:cubicBezTo>
                <a:cubicBezTo>
                  <a:pt x="1113" y="6130"/>
                  <a:pt x="1167" y="6239"/>
                  <a:pt x="1167" y="6347"/>
                </a:cubicBezTo>
                <a:cubicBezTo>
                  <a:pt x="1167" y="6374"/>
                  <a:pt x="1194" y="6374"/>
                  <a:pt x="1221" y="6347"/>
                </a:cubicBezTo>
                <a:cubicBezTo>
                  <a:pt x="1194" y="6239"/>
                  <a:pt x="1167" y="6130"/>
                  <a:pt x="1140" y="6022"/>
                </a:cubicBezTo>
                <a:cubicBezTo>
                  <a:pt x="1004" y="5723"/>
                  <a:pt x="787" y="5452"/>
                  <a:pt x="787" y="5262"/>
                </a:cubicBezTo>
                <a:cubicBezTo>
                  <a:pt x="815" y="5018"/>
                  <a:pt x="896" y="4747"/>
                  <a:pt x="977" y="4503"/>
                </a:cubicBezTo>
                <a:cubicBezTo>
                  <a:pt x="977" y="4367"/>
                  <a:pt x="977" y="4231"/>
                  <a:pt x="923" y="4123"/>
                </a:cubicBezTo>
                <a:cubicBezTo>
                  <a:pt x="815" y="3825"/>
                  <a:pt x="516" y="3662"/>
                  <a:pt x="354" y="3391"/>
                </a:cubicBezTo>
                <a:cubicBezTo>
                  <a:pt x="299" y="3309"/>
                  <a:pt x="272" y="3255"/>
                  <a:pt x="245" y="3174"/>
                </a:cubicBezTo>
                <a:cubicBezTo>
                  <a:pt x="245" y="3092"/>
                  <a:pt x="245" y="3011"/>
                  <a:pt x="245" y="2929"/>
                </a:cubicBezTo>
                <a:cubicBezTo>
                  <a:pt x="326" y="2604"/>
                  <a:pt x="598" y="2251"/>
                  <a:pt x="570" y="1926"/>
                </a:cubicBezTo>
                <a:cubicBezTo>
                  <a:pt x="489" y="1383"/>
                  <a:pt x="109" y="1112"/>
                  <a:pt x="82" y="760"/>
                </a:cubicBezTo>
                <a:cubicBezTo>
                  <a:pt x="82" y="515"/>
                  <a:pt x="191" y="298"/>
                  <a:pt x="381" y="136"/>
                </a:cubicBezTo>
                <a:cubicBezTo>
                  <a:pt x="381" y="109"/>
                  <a:pt x="408" y="109"/>
                  <a:pt x="408" y="81"/>
                </a:cubicBezTo>
                <a:cubicBezTo>
                  <a:pt x="408" y="54"/>
                  <a:pt x="408" y="81"/>
                  <a:pt x="408" y="81"/>
                </a:cubicBezTo>
                <a:lnTo>
                  <a:pt x="408" y="8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9" name="Google Shape;2369;p29"/>
          <p:cNvSpPr/>
          <p:nvPr/>
        </p:nvSpPr>
        <p:spPr>
          <a:xfrm>
            <a:off x="6765618" y="5263863"/>
            <a:ext cx="130880" cy="463789"/>
          </a:xfrm>
          <a:custGeom>
            <a:avLst/>
            <a:gdLst/>
            <a:ahLst/>
            <a:cxnLst/>
            <a:rect l="l" t="t" r="r" b="b"/>
            <a:pathLst>
              <a:path w="1845" h="6538" extrusionOk="0">
                <a:moveTo>
                  <a:pt x="55" y="1"/>
                </a:moveTo>
                <a:lnTo>
                  <a:pt x="28" y="1"/>
                </a:lnTo>
                <a:cubicBezTo>
                  <a:pt x="1" y="1"/>
                  <a:pt x="28" y="28"/>
                  <a:pt x="28" y="55"/>
                </a:cubicBezTo>
                <a:cubicBezTo>
                  <a:pt x="1" y="217"/>
                  <a:pt x="28" y="380"/>
                  <a:pt x="82" y="543"/>
                </a:cubicBezTo>
                <a:cubicBezTo>
                  <a:pt x="163" y="679"/>
                  <a:pt x="272" y="814"/>
                  <a:pt x="407" y="923"/>
                </a:cubicBezTo>
                <a:cubicBezTo>
                  <a:pt x="570" y="1085"/>
                  <a:pt x="679" y="1302"/>
                  <a:pt x="733" y="1547"/>
                </a:cubicBezTo>
                <a:cubicBezTo>
                  <a:pt x="733" y="1845"/>
                  <a:pt x="679" y="2116"/>
                  <a:pt x="597" y="2415"/>
                </a:cubicBezTo>
                <a:cubicBezTo>
                  <a:pt x="597" y="2469"/>
                  <a:pt x="597" y="2550"/>
                  <a:pt x="624" y="2632"/>
                </a:cubicBezTo>
                <a:cubicBezTo>
                  <a:pt x="652" y="2740"/>
                  <a:pt x="706" y="2821"/>
                  <a:pt x="787" y="2876"/>
                </a:cubicBezTo>
                <a:cubicBezTo>
                  <a:pt x="923" y="3011"/>
                  <a:pt x="1140" y="3093"/>
                  <a:pt x="1248" y="3282"/>
                </a:cubicBezTo>
                <a:cubicBezTo>
                  <a:pt x="1303" y="3391"/>
                  <a:pt x="1330" y="3472"/>
                  <a:pt x="1330" y="3581"/>
                </a:cubicBezTo>
                <a:cubicBezTo>
                  <a:pt x="1275" y="3852"/>
                  <a:pt x="1275" y="4123"/>
                  <a:pt x="1303" y="4395"/>
                </a:cubicBezTo>
                <a:cubicBezTo>
                  <a:pt x="1357" y="4612"/>
                  <a:pt x="1574" y="4747"/>
                  <a:pt x="1682" y="4937"/>
                </a:cubicBezTo>
                <a:cubicBezTo>
                  <a:pt x="1709" y="4964"/>
                  <a:pt x="1709" y="5018"/>
                  <a:pt x="1709" y="5073"/>
                </a:cubicBezTo>
                <a:cubicBezTo>
                  <a:pt x="1737" y="5452"/>
                  <a:pt x="1709" y="5832"/>
                  <a:pt x="1628" y="6212"/>
                </a:cubicBezTo>
                <a:cubicBezTo>
                  <a:pt x="1628" y="6320"/>
                  <a:pt x="1655" y="6429"/>
                  <a:pt x="1682" y="6510"/>
                </a:cubicBezTo>
                <a:cubicBezTo>
                  <a:pt x="1682" y="6537"/>
                  <a:pt x="1682" y="6537"/>
                  <a:pt x="1709" y="6537"/>
                </a:cubicBezTo>
                <a:cubicBezTo>
                  <a:pt x="1709" y="6537"/>
                  <a:pt x="1737" y="6510"/>
                  <a:pt x="1737" y="6510"/>
                </a:cubicBezTo>
                <a:cubicBezTo>
                  <a:pt x="1709" y="6429"/>
                  <a:pt x="1709" y="6347"/>
                  <a:pt x="1737" y="6266"/>
                </a:cubicBezTo>
                <a:cubicBezTo>
                  <a:pt x="1737" y="5968"/>
                  <a:pt x="1818" y="5669"/>
                  <a:pt x="1818" y="5344"/>
                </a:cubicBezTo>
                <a:cubicBezTo>
                  <a:pt x="1845" y="5263"/>
                  <a:pt x="1845" y="5154"/>
                  <a:pt x="1818" y="5046"/>
                </a:cubicBezTo>
                <a:cubicBezTo>
                  <a:pt x="1818" y="4991"/>
                  <a:pt x="1791" y="4937"/>
                  <a:pt x="1764" y="4883"/>
                </a:cubicBezTo>
                <a:cubicBezTo>
                  <a:pt x="1655" y="4720"/>
                  <a:pt x="1438" y="4584"/>
                  <a:pt x="1411" y="4367"/>
                </a:cubicBezTo>
                <a:cubicBezTo>
                  <a:pt x="1384" y="4123"/>
                  <a:pt x="1384" y="3852"/>
                  <a:pt x="1438" y="3581"/>
                </a:cubicBezTo>
                <a:cubicBezTo>
                  <a:pt x="1411" y="3472"/>
                  <a:pt x="1384" y="3364"/>
                  <a:pt x="1330" y="3255"/>
                </a:cubicBezTo>
                <a:cubicBezTo>
                  <a:pt x="1221" y="3065"/>
                  <a:pt x="1004" y="2957"/>
                  <a:pt x="869" y="2821"/>
                </a:cubicBezTo>
                <a:cubicBezTo>
                  <a:pt x="787" y="2767"/>
                  <a:pt x="760" y="2713"/>
                  <a:pt x="733" y="2632"/>
                </a:cubicBezTo>
                <a:cubicBezTo>
                  <a:pt x="706" y="2550"/>
                  <a:pt x="706" y="2496"/>
                  <a:pt x="733" y="2415"/>
                </a:cubicBezTo>
                <a:cubicBezTo>
                  <a:pt x="787" y="2143"/>
                  <a:pt x="841" y="1845"/>
                  <a:pt x="869" y="1547"/>
                </a:cubicBezTo>
                <a:cubicBezTo>
                  <a:pt x="814" y="1302"/>
                  <a:pt x="679" y="1058"/>
                  <a:pt x="489" y="896"/>
                </a:cubicBezTo>
                <a:cubicBezTo>
                  <a:pt x="380" y="787"/>
                  <a:pt x="272" y="651"/>
                  <a:pt x="190" y="516"/>
                </a:cubicBezTo>
                <a:cubicBezTo>
                  <a:pt x="109" y="380"/>
                  <a:pt x="82" y="217"/>
                  <a:pt x="109" y="55"/>
                </a:cubicBezTo>
                <a:lnTo>
                  <a:pt x="109" y="28"/>
                </a:lnTo>
                <a:cubicBezTo>
                  <a:pt x="109" y="1"/>
                  <a:pt x="109" y="28"/>
                  <a:pt x="109" y="28"/>
                </a:cubicBezTo>
                <a:lnTo>
                  <a:pt x="109" y="28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0" name="Google Shape;2370;p29"/>
          <p:cNvSpPr/>
          <p:nvPr/>
        </p:nvSpPr>
        <p:spPr>
          <a:xfrm>
            <a:off x="7479466" y="4750129"/>
            <a:ext cx="161667" cy="109740"/>
          </a:xfrm>
          <a:custGeom>
            <a:avLst/>
            <a:gdLst/>
            <a:ahLst/>
            <a:cxnLst/>
            <a:rect l="l" t="t" r="r" b="b"/>
            <a:pathLst>
              <a:path w="2279" h="1547" extrusionOk="0">
                <a:moveTo>
                  <a:pt x="28" y="1547"/>
                </a:moveTo>
                <a:lnTo>
                  <a:pt x="82" y="1547"/>
                </a:lnTo>
                <a:lnTo>
                  <a:pt x="136" y="1492"/>
                </a:lnTo>
                <a:cubicBezTo>
                  <a:pt x="380" y="1302"/>
                  <a:pt x="652" y="1113"/>
                  <a:pt x="923" y="923"/>
                </a:cubicBezTo>
                <a:lnTo>
                  <a:pt x="1601" y="489"/>
                </a:lnTo>
                <a:lnTo>
                  <a:pt x="2279" y="28"/>
                </a:lnTo>
                <a:cubicBezTo>
                  <a:pt x="2279" y="28"/>
                  <a:pt x="2279" y="0"/>
                  <a:pt x="2279" y="0"/>
                </a:cubicBezTo>
                <a:cubicBezTo>
                  <a:pt x="2279" y="0"/>
                  <a:pt x="2252" y="0"/>
                  <a:pt x="2252" y="0"/>
                </a:cubicBezTo>
                <a:cubicBezTo>
                  <a:pt x="2008" y="136"/>
                  <a:pt x="1791" y="272"/>
                  <a:pt x="1547" y="434"/>
                </a:cubicBezTo>
                <a:cubicBezTo>
                  <a:pt x="1330" y="570"/>
                  <a:pt x="1086" y="733"/>
                  <a:pt x="869" y="896"/>
                </a:cubicBezTo>
                <a:cubicBezTo>
                  <a:pt x="652" y="1031"/>
                  <a:pt x="326" y="1275"/>
                  <a:pt x="82" y="1465"/>
                </a:cubicBezTo>
                <a:cubicBezTo>
                  <a:pt x="55" y="1492"/>
                  <a:pt x="55" y="1492"/>
                  <a:pt x="55" y="1519"/>
                </a:cubicBezTo>
                <a:cubicBezTo>
                  <a:pt x="28" y="1519"/>
                  <a:pt x="28" y="1547"/>
                  <a:pt x="1" y="1547"/>
                </a:cubicBezTo>
                <a:lnTo>
                  <a:pt x="1" y="1547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1" name="Google Shape;2371;p29"/>
          <p:cNvSpPr/>
          <p:nvPr/>
        </p:nvSpPr>
        <p:spPr>
          <a:xfrm>
            <a:off x="7481381" y="4834758"/>
            <a:ext cx="363768" cy="515787"/>
          </a:xfrm>
          <a:custGeom>
            <a:avLst/>
            <a:gdLst/>
            <a:ahLst/>
            <a:cxnLst/>
            <a:rect l="l" t="t" r="r" b="b"/>
            <a:pathLst>
              <a:path w="5128" h="7271" extrusionOk="0">
                <a:moveTo>
                  <a:pt x="516" y="1"/>
                </a:moveTo>
                <a:cubicBezTo>
                  <a:pt x="489" y="1"/>
                  <a:pt x="489" y="1"/>
                  <a:pt x="489" y="28"/>
                </a:cubicBezTo>
                <a:cubicBezTo>
                  <a:pt x="462" y="28"/>
                  <a:pt x="462" y="55"/>
                  <a:pt x="435" y="82"/>
                </a:cubicBezTo>
                <a:cubicBezTo>
                  <a:pt x="272" y="354"/>
                  <a:pt x="163" y="625"/>
                  <a:pt x="55" y="923"/>
                </a:cubicBezTo>
                <a:cubicBezTo>
                  <a:pt x="1" y="1167"/>
                  <a:pt x="1" y="1384"/>
                  <a:pt x="109" y="1601"/>
                </a:cubicBezTo>
                <a:cubicBezTo>
                  <a:pt x="163" y="1710"/>
                  <a:pt x="245" y="1791"/>
                  <a:pt x="326" y="1845"/>
                </a:cubicBezTo>
                <a:cubicBezTo>
                  <a:pt x="652" y="2117"/>
                  <a:pt x="1167" y="2117"/>
                  <a:pt x="1438" y="2469"/>
                </a:cubicBezTo>
                <a:cubicBezTo>
                  <a:pt x="1655" y="2740"/>
                  <a:pt x="1628" y="3174"/>
                  <a:pt x="1737" y="3527"/>
                </a:cubicBezTo>
                <a:cubicBezTo>
                  <a:pt x="1764" y="3663"/>
                  <a:pt x="1872" y="3825"/>
                  <a:pt x="2008" y="3907"/>
                </a:cubicBezTo>
                <a:cubicBezTo>
                  <a:pt x="2279" y="4124"/>
                  <a:pt x="2686" y="4015"/>
                  <a:pt x="2984" y="4124"/>
                </a:cubicBezTo>
                <a:cubicBezTo>
                  <a:pt x="3066" y="4151"/>
                  <a:pt x="3120" y="4178"/>
                  <a:pt x="3174" y="4232"/>
                </a:cubicBezTo>
                <a:cubicBezTo>
                  <a:pt x="3283" y="4314"/>
                  <a:pt x="3337" y="4422"/>
                  <a:pt x="3337" y="4558"/>
                </a:cubicBezTo>
                <a:cubicBezTo>
                  <a:pt x="3418" y="4829"/>
                  <a:pt x="3337" y="5154"/>
                  <a:pt x="3500" y="5399"/>
                </a:cubicBezTo>
                <a:cubicBezTo>
                  <a:pt x="3527" y="5480"/>
                  <a:pt x="3581" y="5507"/>
                  <a:pt x="3662" y="5561"/>
                </a:cubicBezTo>
                <a:cubicBezTo>
                  <a:pt x="3852" y="5670"/>
                  <a:pt x="4178" y="5643"/>
                  <a:pt x="4368" y="5833"/>
                </a:cubicBezTo>
                <a:cubicBezTo>
                  <a:pt x="4666" y="6158"/>
                  <a:pt x="4666" y="6646"/>
                  <a:pt x="4883" y="6999"/>
                </a:cubicBezTo>
                <a:cubicBezTo>
                  <a:pt x="4937" y="7107"/>
                  <a:pt x="4991" y="7189"/>
                  <a:pt x="5073" y="7270"/>
                </a:cubicBezTo>
                <a:cubicBezTo>
                  <a:pt x="5100" y="7270"/>
                  <a:pt x="5100" y="7270"/>
                  <a:pt x="5127" y="7270"/>
                </a:cubicBezTo>
                <a:cubicBezTo>
                  <a:pt x="5127" y="7243"/>
                  <a:pt x="5127" y="7243"/>
                  <a:pt x="5127" y="7243"/>
                </a:cubicBezTo>
                <a:cubicBezTo>
                  <a:pt x="5046" y="7162"/>
                  <a:pt x="4964" y="7080"/>
                  <a:pt x="4937" y="6972"/>
                </a:cubicBezTo>
                <a:cubicBezTo>
                  <a:pt x="4747" y="6592"/>
                  <a:pt x="4720" y="6104"/>
                  <a:pt x="4422" y="5778"/>
                </a:cubicBezTo>
                <a:cubicBezTo>
                  <a:pt x="4232" y="5588"/>
                  <a:pt x="3907" y="5616"/>
                  <a:pt x="3690" y="5480"/>
                </a:cubicBezTo>
                <a:cubicBezTo>
                  <a:pt x="3635" y="5453"/>
                  <a:pt x="3608" y="5426"/>
                  <a:pt x="3554" y="5371"/>
                </a:cubicBezTo>
                <a:cubicBezTo>
                  <a:pt x="3418" y="5127"/>
                  <a:pt x="3500" y="4802"/>
                  <a:pt x="3418" y="4531"/>
                </a:cubicBezTo>
                <a:cubicBezTo>
                  <a:pt x="3391" y="4395"/>
                  <a:pt x="3337" y="4286"/>
                  <a:pt x="3256" y="4205"/>
                </a:cubicBezTo>
                <a:cubicBezTo>
                  <a:pt x="3174" y="4124"/>
                  <a:pt x="3093" y="4069"/>
                  <a:pt x="3011" y="4042"/>
                </a:cubicBezTo>
                <a:cubicBezTo>
                  <a:pt x="2849" y="4015"/>
                  <a:pt x="2686" y="3988"/>
                  <a:pt x="2496" y="3988"/>
                </a:cubicBezTo>
                <a:cubicBezTo>
                  <a:pt x="2333" y="3988"/>
                  <a:pt x="2198" y="3934"/>
                  <a:pt x="2035" y="3852"/>
                </a:cubicBezTo>
                <a:cubicBezTo>
                  <a:pt x="1926" y="3771"/>
                  <a:pt x="1845" y="3635"/>
                  <a:pt x="1818" y="3500"/>
                </a:cubicBezTo>
                <a:cubicBezTo>
                  <a:pt x="1709" y="3147"/>
                  <a:pt x="1737" y="2713"/>
                  <a:pt x="1520" y="2442"/>
                </a:cubicBezTo>
                <a:cubicBezTo>
                  <a:pt x="1221" y="2062"/>
                  <a:pt x="706" y="2062"/>
                  <a:pt x="353" y="1818"/>
                </a:cubicBezTo>
                <a:cubicBezTo>
                  <a:pt x="272" y="1737"/>
                  <a:pt x="191" y="1683"/>
                  <a:pt x="136" y="1574"/>
                </a:cubicBezTo>
                <a:cubicBezTo>
                  <a:pt x="55" y="1384"/>
                  <a:pt x="28" y="1140"/>
                  <a:pt x="109" y="950"/>
                </a:cubicBezTo>
                <a:cubicBezTo>
                  <a:pt x="191" y="652"/>
                  <a:pt x="299" y="354"/>
                  <a:pt x="462" y="82"/>
                </a:cubicBezTo>
                <a:cubicBezTo>
                  <a:pt x="462" y="82"/>
                  <a:pt x="489" y="55"/>
                  <a:pt x="489" y="28"/>
                </a:cubicBezTo>
                <a:cubicBezTo>
                  <a:pt x="489" y="28"/>
                  <a:pt x="489" y="1"/>
                  <a:pt x="489" y="1"/>
                </a:cubicBezTo>
                <a:lnTo>
                  <a:pt x="489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2" name="Google Shape;2372;p29"/>
          <p:cNvSpPr/>
          <p:nvPr/>
        </p:nvSpPr>
        <p:spPr>
          <a:xfrm>
            <a:off x="7567997" y="4794395"/>
            <a:ext cx="304038" cy="379090"/>
          </a:xfrm>
          <a:custGeom>
            <a:avLst/>
            <a:gdLst/>
            <a:ahLst/>
            <a:cxnLst/>
            <a:rect l="l" t="t" r="r" b="b"/>
            <a:pathLst>
              <a:path w="4286" h="5344" extrusionOk="0">
                <a:moveTo>
                  <a:pt x="163" y="27"/>
                </a:moveTo>
                <a:cubicBezTo>
                  <a:pt x="163" y="55"/>
                  <a:pt x="136" y="82"/>
                  <a:pt x="109" y="109"/>
                </a:cubicBezTo>
                <a:cubicBezTo>
                  <a:pt x="0" y="326"/>
                  <a:pt x="0" y="570"/>
                  <a:pt x="82" y="814"/>
                </a:cubicBezTo>
                <a:cubicBezTo>
                  <a:pt x="163" y="977"/>
                  <a:pt x="299" y="1112"/>
                  <a:pt x="461" y="1194"/>
                </a:cubicBezTo>
                <a:cubicBezTo>
                  <a:pt x="841" y="1384"/>
                  <a:pt x="1167" y="1655"/>
                  <a:pt x="1438" y="1953"/>
                </a:cubicBezTo>
                <a:cubicBezTo>
                  <a:pt x="1682" y="2252"/>
                  <a:pt x="1655" y="2713"/>
                  <a:pt x="1763" y="3011"/>
                </a:cubicBezTo>
                <a:cubicBezTo>
                  <a:pt x="1790" y="3120"/>
                  <a:pt x="1845" y="3201"/>
                  <a:pt x="1899" y="3282"/>
                </a:cubicBezTo>
                <a:cubicBezTo>
                  <a:pt x="1953" y="3337"/>
                  <a:pt x="2035" y="3391"/>
                  <a:pt x="2116" y="3418"/>
                </a:cubicBezTo>
                <a:cubicBezTo>
                  <a:pt x="2252" y="3445"/>
                  <a:pt x="2414" y="3445"/>
                  <a:pt x="2577" y="3418"/>
                </a:cubicBezTo>
                <a:cubicBezTo>
                  <a:pt x="2713" y="3391"/>
                  <a:pt x="2848" y="3391"/>
                  <a:pt x="2957" y="3472"/>
                </a:cubicBezTo>
                <a:cubicBezTo>
                  <a:pt x="3065" y="3526"/>
                  <a:pt x="3119" y="3635"/>
                  <a:pt x="3147" y="3716"/>
                </a:cubicBezTo>
                <a:cubicBezTo>
                  <a:pt x="3174" y="3988"/>
                  <a:pt x="3228" y="4232"/>
                  <a:pt x="3336" y="4476"/>
                </a:cubicBezTo>
                <a:cubicBezTo>
                  <a:pt x="3391" y="4584"/>
                  <a:pt x="3472" y="4693"/>
                  <a:pt x="3581" y="4774"/>
                </a:cubicBezTo>
                <a:cubicBezTo>
                  <a:pt x="3798" y="4964"/>
                  <a:pt x="4042" y="5100"/>
                  <a:pt x="4259" y="5317"/>
                </a:cubicBezTo>
                <a:cubicBezTo>
                  <a:pt x="4259" y="5344"/>
                  <a:pt x="4286" y="5344"/>
                  <a:pt x="4286" y="5317"/>
                </a:cubicBezTo>
                <a:cubicBezTo>
                  <a:pt x="4286" y="5317"/>
                  <a:pt x="4286" y="5289"/>
                  <a:pt x="4286" y="5289"/>
                </a:cubicBezTo>
                <a:cubicBezTo>
                  <a:pt x="4096" y="5072"/>
                  <a:pt x="3852" y="4910"/>
                  <a:pt x="3635" y="4720"/>
                </a:cubicBezTo>
                <a:cubicBezTo>
                  <a:pt x="3553" y="4638"/>
                  <a:pt x="3472" y="4530"/>
                  <a:pt x="3391" y="4421"/>
                </a:cubicBezTo>
                <a:cubicBezTo>
                  <a:pt x="3309" y="4204"/>
                  <a:pt x="3255" y="3960"/>
                  <a:pt x="3228" y="3689"/>
                </a:cubicBezTo>
                <a:cubicBezTo>
                  <a:pt x="3201" y="3581"/>
                  <a:pt x="3119" y="3472"/>
                  <a:pt x="3038" y="3418"/>
                </a:cubicBezTo>
                <a:cubicBezTo>
                  <a:pt x="2903" y="3309"/>
                  <a:pt x="2740" y="3282"/>
                  <a:pt x="2577" y="3309"/>
                </a:cubicBezTo>
                <a:cubicBezTo>
                  <a:pt x="2441" y="3337"/>
                  <a:pt x="2279" y="3337"/>
                  <a:pt x="2143" y="3309"/>
                </a:cubicBezTo>
                <a:cubicBezTo>
                  <a:pt x="2089" y="3309"/>
                  <a:pt x="2035" y="3282"/>
                  <a:pt x="1980" y="3228"/>
                </a:cubicBezTo>
                <a:cubicBezTo>
                  <a:pt x="1899" y="3120"/>
                  <a:pt x="1818" y="2984"/>
                  <a:pt x="1818" y="2821"/>
                </a:cubicBezTo>
                <a:cubicBezTo>
                  <a:pt x="1790" y="2604"/>
                  <a:pt x="1736" y="2387"/>
                  <a:pt x="1655" y="2143"/>
                </a:cubicBezTo>
                <a:cubicBezTo>
                  <a:pt x="1628" y="2062"/>
                  <a:pt x="1573" y="1980"/>
                  <a:pt x="1519" y="1899"/>
                </a:cubicBezTo>
                <a:cubicBezTo>
                  <a:pt x="1248" y="1573"/>
                  <a:pt x="895" y="1302"/>
                  <a:pt x="488" y="1112"/>
                </a:cubicBezTo>
                <a:cubicBezTo>
                  <a:pt x="353" y="1058"/>
                  <a:pt x="217" y="923"/>
                  <a:pt x="136" y="760"/>
                </a:cubicBezTo>
                <a:cubicBezTo>
                  <a:pt x="82" y="543"/>
                  <a:pt x="82" y="299"/>
                  <a:pt x="163" y="82"/>
                </a:cubicBezTo>
                <a:lnTo>
                  <a:pt x="163" y="0"/>
                </a:lnTo>
                <a:lnTo>
                  <a:pt x="163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3" name="Google Shape;2373;p29"/>
          <p:cNvSpPr/>
          <p:nvPr/>
        </p:nvSpPr>
        <p:spPr>
          <a:xfrm>
            <a:off x="7629571" y="4763607"/>
            <a:ext cx="257858" cy="225156"/>
          </a:xfrm>
          <a:custGeom>
            <a:avLst/>
            <a:gdLst/>
            <a:ahLst/>
            <a:cxnLst/>
            <a:rect l="l" t="t" r="r" b="b"/>
            <a:pathLst>
              <a:path w="3635" h="3174" extrusionOk="0">
                <a:moveTo>
                  <a:pt x="27" y="27"/>
                </a:moveTo>
                <a:cubicBezTo>
                  <a:pt x="0" y="82"/>
                  <a:pt x="0" y="136"/>
                  <a:pt x="27" y="217"/>
                </a:cubicBezTo>
                <a:cubicBezTo>
                  <a:pt x="27" y="299"/>
                  <a:pt x="82" y="380"/>
                  <a:pt x="163" y="461"/>
                </a:cubicBezTo>
                <a:cubicBezTo>
                  <a:pt x="271" y="543"/>
                  <a:pt x="407" y="570"/>
                  <a:pt x="570" y="570"/>
                </a:cubicBezTo>
                <a:cubicBezTo>
                  <a:pt x="760" y="543"/>
                  <a:pt x="977" y="597"/>
                  <a:pt x="1167" y="678"/>
                </a:cubicBezTo>
                <a:cubicBezTo>
                  <a:pt x="1248" y="733"/>
                  <a:pt x="1302" y="814"/>
                  <a:pt x="1356" y="895"/>
                </a:cubicBezTo>
                <a:cubicBezTo>
                  <a:pt x="1438" y="1112"/>
                  <a:pt x="1573" y="1329"/>
                  <a:pt x="1709" y="1519"/>
                </a:cubicBezTo>
                <a:cubicBezTo>
                  <a:pt x="1736" y="1546"/>
                  <a:pt x="1790" y="1601"/>
                  <a:pt x="1845" y="1601"/>
                </a:cubicBezTo>
                <a:cubicBezTo>
                  <a:pt x="1953" y="1601"/>
                  <a:pt x="2062" y="1601"/>
                  <a:pt x="2143" y="1601"/>
                </a:cubicBezTo>
                <a:cubicBezTo>
                  <a:pt x="2251" y="1574"/>
                  <a:pt x="2333" y="1601"/>
                  <a:pt x="2414" y="1628"/>
                </a:cubicBezTo>
                <a:cubicBezTo>
                  <a:pt x="2468" y="1682"/>
                  <a:pt x="2496" y="1736"/>
                  <a:pt x="2523" y="1790"/>
                </a:cubicBezTo>
                <a:cubicBezTo>
                  <a:pt x="2550" y="1953"/>
                  <a:pt x="2604" y="2089"/>
                  <a:pt x="2658" y="2252"/>
                </a:cubicBezTo>
                <a:cubicBezTo>
                  <a:pt x="2821" y="2523"/>
                  <a:pt x="3119" y="2658"/>
                  <a:pt x="3364" y="2875"/>
                </a:cubicBezTo>
                <a:cubicBezTo>
                  <a:pt x="3418" y="2930"/>
                  <a:pt x="3472" y="2984"/>
                  <a:pt x="3526" y="3038"/>
                </a:cubicBezTo>
                <a:cubicBezTo>
                  <a:pt x="3553" y="3092"/>
                  <a:pt x="3581" y="3120"/>
                  <a:pt x="3608" y="3174"/>
                </a:cubicBezTo>
                <a:cubicBezTo>
                  <a:pt x="3608" y="3174"/>
                  <a:pt x="3635" y="3174"/>
                  <a:pt x="3635" y="3174"/>
                </a:cubicBezTo>
                <a:cubicBezTo>
                  <a:pt x="3635" y="3174"/>
                  <a:pt x="3635" y="3147"/>
                  <a:pt x="3635" y="3147"/>
                </a:cubicBezTo>
                <a:cubicBezTo>
                  <a:pt x="3608" y="3092"/>
                  <a:pt x="3608" y="3038"/>
                  <a:pt x="3581" y="3011"/>
                </a:cubicBezTo>
                <a:cubicBezTo>
                  <a:pt x="3526" y="2930"/>
                  <a:pt x="3472" y="2875"/>
                  <a:pt x="3418" y="2821"/>
                </a:cubicBezTo>
                <a:cubicBezTo>
                  <a:pt x="3174" y="2604"/>
                  <a:pt x="2875" y="2469"/>
                  <a:pt x="2713" y="2197"/>
                </a:cubicBezTo>
                <a:cubicBezTo>
                  <a:pt x="2658" y="2062"/>
                  <a:pt x="2604" y="1899"/>
                  <a:pt x="2577" y="1736"/>
                </a:cubicBezTo>
                <a:cubicBezTo>
                  <a:pt x="2550" y="1682"/>
                  <a:pt x="2523" y="1601"/>
                  <a:pt x="2441" y="1574"/>
                </a:cubicBezTo>
                <a:cubicBezTo>
                  <a:pt x="2360" y="1519"/>
                  <a:pt x="2279" y="1492"/>
                  <a:pt x="2197" y="1519"/>
                </a:cubicBezTo>
                <a:cubicBezTo>
                  <a:pt x="2089" y="1519"/>
                  <a:pt x="1980" y="1519"/>
                  <a:pt x="1872" y="1519"/>
                </a:cubicBezTo>
                <a:cubicBezTo>
                  <a:pt x="1818" y="1492"/>
                  <a:pt x="1790" y="1465"/>
                  <a:pt x="1736" y="1438"/>
                </a:cubicBezTo>
                <a:cubicBezTo>
                  <a:pt x="1628" y="1248"/>
                  <a:pt x="1492" y="1058"/>
                  <a:pt x="1411" y="841"/>
                </a:cubicBezTo>
                <a:cubicBezTo>
                  <a:pt x="1356" y="760"/>
                  <a:pt x="1275" y="678"/>
                  <a:pt x="1194" y="624"/>
                </a:cubicBezTo>
                <a:cubicBezTo>
                  <a:pt x="1004" y="516"/>
                  <a:pt x="787" y="461"/>
                  <a:pt x="570" y="489"/>
                </a:cubicBezTo>
                <a:cubicBezTo>
                  <a:pt x="434" y="516"/>
                  <a:pt x="299" y="461"/>
                  <a:pt x="163" y="407"/>
                </a:cubicBezTo>
                <a:cubicBezTo>
                  <a:pt x="109" y="353"/>
                  <a:pt x="82" y="272"/>
                  <a:pt x="54" y="190"/>
                </a:cubicBezTo>
                <a:cubicBezTo>
                  <a:pt x="54" y="136"/>
                  <a:pt x="27" y="55"/>
                  <a:pt x="27" y="0"/>
                </a:cubicBezTo>
                <a:lnTo>
                  <a:pt x="27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4" name="Google Shape;2374;p29"/>
          <p:cNvSpPr/>
          <p:nvPr/>
        </p:nvSpPr>
        <p:spPr>
          <a:xfrm>
            <a:off x="6296151" y="4807873"/>
            <a:ext cx="429101" cy="454142"/>
          </a:xfrm>
          <a:custGeom>
            <a:avLst/>
            <a:gdLst/>
            <a:ahLst/>
            <a:cxnLst/>
            <a:rect l="l" t="t" r="r" b="b"/>
            <a:pathLst>
              <a:path w="6049" h="6402" extrusionOk="0">
                <a:moveTo>
                  <a:pt x="0" y="2550"/>
                </a:moveTo>
                <a:lnTo>
                  <a:pt x="3662" y="5588"/>
                </a:lnTo>
                <a:lnTo>
                  <a:pt x="4503" y="6401"/>
                </a:lnTo>
                <a:lnTo>
                  <a:pt x="6049" y="5533"/>
                </a:lnTo>
                <a:lnTo>
                  <a:pt x="4801" y="3445"/>
                </a:lnTo>
                <a:lnTo>
                  <a:pt x="299" y="0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5" name="Google Shape;2375;p29"/>
          <p:cNvSpPr/>
          <p:nvPr/>
        </p:nvSpPr>
        <p:spPr>
          <a:xfrm>
            <a:off x="7379444" y="4326842"/>
            <a:ext cx="186707" cy="479183"/>
          </a:xfrm>
          <a:custGeom>
            <a:avLst/>
            <a:gdLst/>
            <a:ahLst/>
            <a:cxnLst/>
            <a:rect l="l" t="t" r="r" b="b"/>
            <a:pathLst>
              <a:path w="2632" h="6755" extrusionOk="0">
                <a:moveTo>
                  <a:pt x="2333" y="1167"/>
                </a:moveTo>
                <a:lnTo>
                  <a:pt x="2414" y="4828"/>
                </a:lnTo>
                <a:lnTo>
                  <a:pt x="2631" y="5967"/>
                </a:lnTo>
                <a:lnTo>
                  <a:pt x="1031" y="6754"/>
                </a:lnTo>
                <a:lnTo>
                  <a:pt x="0" y="4557"/>
                </a:lnTo>
                <a:lnTo>
                  <a:pt x="54" y="0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6" name="Google Shape;2376;p29"/>
          <p:cNvSpPr/>
          <p:nvPr/>
        </p:nvSpPr>
        <p:spPr>
          <a:xfrm>
            <a:off x="6051770" y="4307547"/>
            <a:ext cx="715830" cy="196355"/>
          </a:xfrm>
          <a:custGeom>
            <a:avLst/>
            <a:gdLst/>
            <a:ahLst/>
            <a:cxnLst/>
            <a:rect l="l" t="t" r="r" b="b"/>
            <a:pathLst>
              <a:path w="10091" h="2768" extrusionOk="0">
                <a:moveTo>
                  <a:pt x="8572" y="1764"/>
                </a:moveTo>
                <a:cubicBezTo>
                  <a:pt x="8572" y="1764"/>
                  <a:pt x="10091" y="1628"/>
                  <a:pt x="9114" y="489"/>
                </a:cubicBezTo>
                <a:cubicBezTo>
                  <a:pt x="9114" y="489"/>
                  <a:pt x="8680" y="1"/>
                  <a:pt x="6510" y="706"/>
                </a:cubicBezTo>
                <a:cubicBezTo>
                  <a:pt x="5263" y="1086"/>
                  <a:pt x="570" y="2225"/>
                  <a:pt x="570" y="2225"/>
                </a:cubicBezTo>
                <a:lnTo>
                  <a:pt x="1" y="2768"/>
                </a:lnTo>
                <a:lnTo>
                  <a:pt x="8246" y="1276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7" name="Google Shape;2377;p29"/>
          <p:cNvSpPr/>
          <p:nvPr/>
        </p:nvSpPr>
        <p:spPr>
          <a:xfrm>
            <a:off x="5996013" y="4367206"/>
            <a:ext cx="688874" cy="136697"/>
          </a:xfrm>
          <a:custGeom>
            <a:avLst/>
            <a:gdLst/>
            <a:ahLst/>
            <a:cxnLst/>
            <a:rect l="l" t="t" r="r" b="b"/>
            <a:pathLst>
              <a:path w="9711" h="1927" extrusionOk="0">
                <a:moveTo>
                  <a:pt x="9710" y="543"/>
                </a:moveTo>
                <a:cubicBezTo>
                  <a:pt x="9710" y="516"/>
                  <a:pt x="9683" y="516"/>
                  <a:pt x="9683" y="489"/>
                </a:cubicBezTo>
                <a:cubicBezTo>
                  <a:pt x="9629" y="408"/>
                  <a:pt x="9575" y="353"/>
                  <a:pt x="9521" y="299"/>
                </a:cubicBezTo>
                <a:cubicBezTo>
                  <a:pt x="9439" y="218"/>
                  <a:pt x="9358" y="164"/>
                  <a:pt x="9249" y="136"/>
                </a:cubicBezTo>
                <a:cubicBezTo>
                  <a:pt x="8951" y="28"/>
                  <a:pt x="8653" y="1"/>
                  <a:pt x="8354" y="28"/>
                </a:cubicBezTo>
                <a:cubicBezTo>
                  <a:pt x="7920" y="55"/>
                  <a:pt x="7459" y="109"/>
                  <a:pt x="7025" y="218"/>
                </a:cubicBezTo>
                <a:cubicBezTo>
                  <a:pt x="5750" y="570"/>
                  <a:pt x="3065" y="1140"/>
                  <a:pt x="1383" y="1547"/>
                </a:cubicBezTo>
                <a:cubicBezTo>
                  <a:pt x="705" y="1710"/>
                  <a:pt x="217" y="1845"/>
                  <a:pt x="0" y="1927"/>
                </a:cubicBezTo>
                <a:lnTo>
                  <a:pt x="0" y="1927"/>
                </a:lnTo>
                <a:lnTo>
                  <a:pt x="0" y="1927"/>
                </a:lnTo>
                <a:cubicBezTo>
                  <a:pt x="136" y="1872"/>
                  <a:pt x="380" y="1818"/>
                  <a:pt x="678" y="1737"/>
                </a:cubicBezTo>
                <a:cubicBezTo>
                  <a:pt x="1193" y="1628"/>
                  <a:pt x="1844" y="1466"/>
                  <a:pt x="2604" y="1303"/>
                </a:cubicBezTo>
                <a:cubicBezTo>
                  <a:pt x="4177" y="950"/>
                  <a:pt x="6022" y="516"/>
                  <a:pt x="7025" y="245"/>
                </a:cubicBezTo>
                <a:cubicBezTo>
                  <a:pt x="7459" y="136"/>
                  <a:pt x="7920" y="82"/>
                  <a:pt x="8354" y="55"/>
                </a:cubicBezTo>
                <a:cubicBezTo>
                  <a:pt x="8653" y="28"/>
                  <a:pt x="8951" y="55"/>
                  <a:pt x="9222" y="164"/>
                </a:cubicBezTo>
                <a:cubicBezTo>
                  <a:pt x="9304" y="191"/>
                  <a:pt x="9385" y="218"/>
                  <a:pt x="9439" y="272"/>
                </a:cubicBezTo>
                <a:cubicBezTo>
                  <a:pt x="9493" y="326"/>
                  <a:pt x="9575" y="408"/>
                  <a:pt x="9629" y="489"/>
                </a:cubicBezTo>
                <a:cubicBezTo>
                  <a:pt x="9629" y="489"/>
                  <a:pt x="9683" y="516"/>
                  <a:pt x="9683" y="543"/>
                </a:cubicBezTo>
                <a:lnTo>
                  <a:pt x="9683" y="543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8" name="Google Shape;2378;p29"/>
          <p:cNvSpPr/>
          <p:nvPr/>
        </p:nvSpPr>
        <p:spPr>
          <a:xfrm>
            <a:off x="6063333" y="4344151"/>
            <a:ext cx="669650" cy="132795"/>
          </a:xfrm>
          <a:custGeom>
            <a:avLst/>
            <a:gdLst/>
            <a:ahLst/>
            <a:cxnLst/>
            <a:rect l="l" t="t" r="r" b="b"/>
            <a:pathLst>
              <a:path w="9440" h="1872" extrusionOk="0">
                <a:moveTo>
                  <a:pt x="27" y="1872"/>
                </a:moveTo>
                <a:lnTo>
                  <a:pt x="190" y="1818"/>
                </a:lnTo>
                <a:cubicBezTo>
                  <a:pt x="353" y="1791"/>
                  <a:pt x="489" y="1763"/>
                  <a:pt x="624" y="1736"/>
                </a:cubicBezTo>
                <a:lnTo>
                  <a:pt x="787" y="1682"/>
                </a:lnTo>
                <a:cubicBezTo>
                  <a:pt x="1411" y="1519"/>
                  <a:pt x="2008" y="1329"/>
                  <a:pt x="2631" y="1140"/>
                </a:cubicBezTo>
                <a:cubicBezTo>
                  <a:pt x="2903" y="1085"/>
                  <a:pt x="3174" y="1004"/>
                  <a:pt x="3445" y="950"/>
                </a:cubicBezTo>
                <a:cubicBezTo>
                  <a:pt x="3852" y="841"/>
                  <a:pt x="4259" y="733"/>
                  <a:pt x="4693" y="651"/>
                </a:cubicBezTo>
                <a:cubicBezTo>
                  <a:pt x="5317" y="516"/>
                  <a:pt x="5941" y="407"/>
                  <a:pt x="6564" y="272"/>
                </a:cubicBezTo>
                <a:cubicBezTo>
                  <a:pt x="7161" y="109"/>
                  <a:pt x="7812" y="55"/>
                  <a:pt x="8436" y="109"/>
                </a:cubicBezTo>
                <a:cubicBezTo>
                  <a:pt x="8680" y="136"/>
                  <a:pt x="8897" y="244"/>
                  <a:pt x="9114" y="380"/>
                </a:cubicBezTo>
                <a:cubicBezTo>
                  <a:pt x="9222" y="489"/>
                  <a:pt x="9358" y="597"/>
                  <a:pt x="9439" y="733"/>
                </a:cubicBezTo>
                <a:cubicBezTo>
                  <a:pt x="9358" y="597"/>
                  <a:pt x="9222" y="461"/>
                  <a:pt x="9114" y="353"/>
                </a:cubicBezTo>
                <a:cubicBezTo>
                  <a:pt x="8897" y="217"/>
                  <a:pt x="8680" y="109"/>
                  <a:pt x="8436" y="82"/>
                </a:cubicBezTo>
                <a:cubicBezTo>
                  <a:pt x="7785" y="0"/>
                  <a:pt x="7161" y="82"/>
                  <a:pt x="6564" y="244"/>
                </a:cubicBezTo>
                <a:cubicBezTo>
                  <a:pt x="5941" y="380"/>
                  <a:pt x="5290" y="489"/>
                  <a:pt x="4666" y="624"/>
                </a:cubicBezTo>
                <a:cubicBezTo>
                  <a:pt x="4259" y="706"/>
                  <a:pt x="3825" y="814"/>
                  <a:pt x="3418" y="923"/>
                </a:cubicBezTo>
                <a:cubicBezTo>
                  <a:pt x="3147" y="977"/>
                  <a:pt x="2876" y="1058"/>
                  <a:pt x="2631" y="1140"/>
                </a:cubicBezTo>
                <a:cubicBezTo>
                  <a:pt x="2008" y="1302"/>
                  <a:pt x="1384" y="1492"/>
                  <a:pt x="760" y="1655"/>
                </a:cubicBezTo>
                <a:cubicBezTo>
                  <a:pt x="597" y="1709"/>
                  <a:pt x="407" y="1736"/>
                  <a:pt x="244" y="1791"/>
                </a:cubicBezTo>
                <a:lnTo>
                  <a:pt x="0" y="1845"/>
                </a:lnTo>
                <a:lnTo>
                  <a:pt x="0" y="1845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79" name="Google Shape;2379;p29"/>
          <p:cNvSpPr/>
          <p:nvPr/>
        </p:nvSpPr>
        <p:spPr>
          <a:xfrm>
            <a:off x="6024814" y="4374938"/>
            <a:ext cx="962125" cy="667735"/>
          </a:xfrm>
          <a:custGeom>
            <a:avLst/>
            <a:gdLst/>
            <a:ahLst/>
            <a:cxnLst/>
            <a:rect l="l" t="t" r="r" b="b"/>
            <a:pathLst>
              <a:path w="13563" h="9413" extrusionOk="0">
                <a:moveTo>
                  <a:pt x="1" y="1818"/>
                </a:moveTo>
                <a:lnTo>
                  <a:pt x="5995" y="9412"/>
                </a:lnTo>
                <a:lnTo>
                  <a:pt x="13563" y="7622"/>
                </a:lnTo>
                <a:lnTo>
                  <a:pt x="8491" y="0"/>
                </a:lnTo>
                <a:close/>
              </a:path>
            </a:pathLst>
          </a:custGeom>
          <a:solidFill>
            <a:srgbClr val="46B2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0" name="Google Shape;2380;p29"/>
          <p:cNvSpPr/>
          <p:nvPr/>
        </p:nvSpPr>
        <p:spPr>
          <a:xfrm>
            <a:off x="6680989" y="3843895"/>
            <a:ext cx="459888" cy="654257"/>
          </a:xfrm>
          <a:custGeom>
            <a:avLst/>
            <a:gdLst/>
            <a:ahLst/>
            <a:cxnLst/>
            <a:rect l="l" t="t" r="r" b="b"/>
            <a:pathLst>
              <a:path w="6483" h="9223" extrusionOk="0">
                <a:moveTo>
                  <a:pt x="1628" y="7161"/>
                </a:moveTo>
                <a:cubicBezTo>
                  <a:pt x="1628" y="7161"/>
                  <a:pt x="624" y="9222"/>
                  <a:pt x="244" y="7025"/>
                </a:cubicBezTo>
                <a:cubicBezTo>
                  <a:pt x="244" y="7025"/>
                  <a:pt x="0" y="6401"/>
                  <a:pt x="1628" y="4828"/>
                </a:cubicBezTo>
                <a:cubicBezTo>
                  <a:pt x="2550" y="3906"/>
                  <a:pt x="5696" y="271"/>
                  <a:pt x="5696" y="271"/>
                </a:cubicBezTo>
                <a:lnTo>
                  <a:pt x="6483" y="0"/>
                </a:lnTo>
                <a:lnTo>
                  <a:pt x="1329" y="6618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1" name="Google Shape;2381;p29"/>
          <p:cNvSpPr/>
          <p:nvPr/>
        </p:nvSpPr>
        <p:spPr>
          <a:xfrm>
            <a:off x="6725184" y="3822685"/>
            <a:ext cx="409948" cy="563882"/>
          </a:xfrm>
          <a:custGeom>
            <a:avLst/>
            <a:gdLst/>
            <a:ahLst/>
            <a:cxnLst/>
            <a:rect l="l" t="t" r="r" b="b"/>
            <a:pathLst>
              <a:path w="5779" h="7949" extrusionOk="0">
                <a:moveTo>
                  <a:pt x="218" y="7921"/>
                </a:moveTo>
                <a:cubicBezTo>
                  <a:pt x="218" y="7894"/>
                  <a:pt x="218" y="7894"/>
                  <a:pt x="218" y="7867"/>
                </a:cubicBezTo>
                <a:cubicBezTo>
                  <a:pt x="218" y="7840"/>
                  <a:pt x="218" y="7812"/>
                  <a:pt x="191" y="7812"/>
                </a:cubicBezTo>
                <a:cubicBezTo>
                  <a:pt x="55" y="7460"/>
                  <a:pt x="55" y="7053"/>
                  <a:pt x="191" y="6700"/>
                </a:cubicBezTo>
                <a:cubicBezTo>
                  <a:pt x="462" y="6131"/>
                  <a:pt x="842" y="5615"/>
                  <a:pt x="1276" y="5181"/>
                </a:cubicBezTo>
                <a:cubicBezTo>
                  <a:pt x="1764" y="4693"/>
                  <a:pt x="2198" y="4178"/>
                  <a:pt x="2632" y="3635"/>
                </a:cubicBezTo>
                <a:cubicBezTo>
                  <a:pt x="3391" y="2795"/>
                  <a:pt x="4097" y="1954"/>
                  <a:pt x="4829" y="1086"/>
                </a:cubicBezTo>
                <a:cubicBezTo>
                  <a:pt x="5155" y="733"/>
                  <a:pt x="5453" y="381"/>
                  <a:pt x="5778" y="1"/>
                </a:cubicBezTo>
                <a:lnTo>
                  <a:pt x="5778" y="1"/>
                </a:lnTo>
                <a:lnTo>
                  <a:pt x="5778" y="1"/>
                </a:lnTo>
                <a:cubicBezTo>
                  <a:pt x="5399" y="408"/>
                  <a:pt x="5046" y="815"/>
                  <a:pt x="4666" y="1221"/>
                </a:cubicBezTo>
                <a:cubicBezTo>
                  <a:pt x="3825" y="2198"/>
                  <a:pt x="3012" y="3174"/>
                  <a:pt x="2171" y="4151"/>
                </a:cubicBezTo>
                <a:cubicBezTo>
                  <a:pt x="1845" y="4476"/>
                  <a:pt x="1547" y="4829"/>
                  <a:pt x="1249" y="5154"/>
                </a:cubicBezTo>
                <a:cubicBezTo>
                  <a:pt x="788" y="5588"/>
                  <a:pt x="408" y="6131"/>
                  <a:pt x="137" y="6700"/>
                </a:cubicBezTo>
                <a:cubicBezTo>
                  <a:pt x="1" y="7053"/>
                  <a:pt x="1" y="7460"/>
                  <a:pt x="137" y="7812"/>
                </a:cubicBezTo>
                <a:cubicBezTo>
                  <a:pt x="137" y="7812"/>
                  <a:pt x="137" y="7867"/>
                  <a:pt x="164" y="7894"/>
                </a:cubicBezTo>
                <a:cubicBezTo>
                  <a:pt x="191" y="7894"/>
                  <a:pt x="191" y="7921"/>
                  <a:pt x="218" y="7948"/>
                </a:cubicBezTo>
                <a:lnTo>
                  <a:pt x="218" y="7948"/>
                </a:lnTo>
                <a:cubicBezTo>
                  <a:pt x="218" y="7948"/>
                  <a:pt x="218" y="7921"/>
                  <a:pt x="218" y="7921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2" name="Google Shape;2382;p29"/>
          <p:cNvSpPr/>
          <p:nvPr/>
        </p:nvSpPr>
        <p:spPr>
          <a:xfrm>
            <a:off x="6755971" y="3797715"/>
            <a:ext cx="438819" cy="563811"/>
          </a:xfrm>
          <a:custGeom>
            <a:avLst/>
            <a:gdLst/>
            <a:ahLst/>
            <a:cxnLst/>
            <a:rect l="l" t="t" r="r" b="b"/>
            <a:pathLst>
              <a:path w="6186" h="7948" extrusionOk="0">
                <a:moveTo>
                  <a:pt x="137" y="7893"/>
                </a:moveTo>
                <a:lnTo>
                  <a:pt x="137" y="7893"/>
                </a:lnTo>
                <a:cubicBezTo>
                  <a:pt x="137" y="7893"/>
                  <a:pt x="137" y="7812"/>
                  <a:pt x="109" y="7785"/>
                </a:cubicBezTo>
                <a:cubicBezTo>
                  <a:pt x="55" y="7432"/>
                  <a:pt x="109" y="7052"/>
                  <a:pt x="245" y="6727"/>
                </a:cubicBezTo>
                <a:cubicBezTo>
                  <a:pt x="543" y="6184"/>
                  <a:pt x="896" y="5696"/>
                  <a:pt x="1303" y="5262"/>
                </a:cubicBezTo>
                <a:cubicBezTo>
                  <a:pt x="2090" y="4367"/>
                  <a:pt x="2903" y="3472"/>
                  <a:pt x="3717" y="2577"/>
                </a:cubicBezTo>
                <a:cubicBezTo>
                  <a:pt x="4124" y="2143"/>
                  <a:pt x="4531" y="1709"/>
                  <a:pt x="4938" y="1275"/>
                </a:cubicBezTo>
                <a:cubicBezTo>
                  <a:pt x="5344" y="841"/>
                  <a:pt x="5778" y="407"/>
                  <a:pt x="6185" y="0"/>
                </a:cubicBezTo>
                <a:lnTo>
                  <a:pt x="6185" y="0"/>
                </a:lnTo>
                <a:lnTo>
                  <a:pt x="6185" y="0"/>
                </a:lnTo>
                <a:cubicBezTo>
                  <a:pt x="5751" y="407"/>
                  <a:pt x="5344" y="841"/>
                  <a:pt x="4910" y="1248"/>
                </a:cubicBezTo>
                <a:cubicBezTo>
                  <a:pt x="4504" y="1682"/>
                  <a:pt x="4097" y="2116"/>
                  <a:pt x="3690" y="2550"/>
                </a:cubicBezTo>
                <a:cubicBezTo>
                  <a:pt x="2876" y="3445"/>
                  <a:pt x="2062" y="4313"/>
                  <a:pt x="1276" y="5235"/>
                </a:cubicBezTo>
                <a:cubicBezTo>
                  <a:pt x="842" y="5669"/>
                  <a:pt x="489" y="6157"/>
                  <a:pt x="218" y="6700"/>
                </a:cubicBezTo>
                <a:cubicBezTo>
                  <a:pt x="55" y="7052"/>
                  <a:pt x="1" y="7432"/>
                  <a:pt x="82" y="7785"/>
                </a:cubicBezTo>
                <a:cubicBezTo>
                  <a:pt x="82" y="7839"/>
                  <a:pt x="82" y="7866"/>
                  <a:pt x="82" y="7893"/>
                </a:cubicBezTo>
                <a:cubicBezTo>
                  <a:pt x="109" y="7947"/>
                  <a:pt x="82" y="7893"/>
                  <a:pt x="82" y="7893"/>
                </a:cubicBezTo>
                <a:lnTo>
                  <a:pt x="82" y="7893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3" name="Google Shape;2383;p29"/>
          <p:cNvSpPr/>
          <p:nvPr/>
        </p:nvSpPr>
        <p:spPr>
          <a:xfrm>
            <a:off x="6763703" y="3816939"/>
            <a:ext cx="673481" cy="1044838"/>
          </a:xfrm>
          <a:custGeom>
            <a:avLst/>
            <a:gdLst/>
            <a:ahLst/>
            <a:cxnLst/>
            <a:rect l="l" t="t" r="r" b="b"/>
            <a:pathLst>
              <a:path w="9494" h="14729" extrusionOk="0">
                <a:moveTo>
                  <a:pt x="5534" y="0"/>
                </a:moveTo>
                <a:lnTo>
                  <a:pt x="9494" y="8843"/>
                </a:lnTo>
                <a:lnTo>
                  <a:pt x="4395" y="14729"/>
                </a:lnTo>
                <a:lnTo>
                  <a:pt x="0" y="6700"/>
                </a:lnTo>
                <a:close/>
              </a:path>
            </a:pathLst>
          </a:custGeom>
          <a:solidFill>
            <a:srgbClr val="46B2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4" name="Google Shape;2384;p29"/>
          <p:cNvSpPr/>
          <p:nvPr/>
        </p:nvSpPr>
        <p:spPr>
          <a:xfrm>
            <a:off x="6634809" y="4319110"/>
            <a:ext cx="473366" cy="619639"/>
          </a:xfrm>
          <a:custGeom>
            <a:avLst/>
            <a:gdLst/>
            <a:ahLst/>
            <a:cxnLst/>
            <a:rect l="l" t="t" r="r" b="b"/>
            <a:pathLst>
              <a:path w="6673" h="8735" extrusionOk="0">
                <a:moveTo>
                  <a:pt x="0" y="1384"/>
                </a:moveTo>
                <a:lnTo>
                  <a:pt x="4476" y="8735"/>
                </a:lnTo>
                <a:lnTo>
                  <a:pt x="6673" y="7378"/>
                </a:lnTo>
                <a:lnTo>
                  <a:pt x="2306" y="1"/>
                </a:lnTo>
                <a:close/>
              </a:path>
            </a:pathLst>
          </a:custGeom>
          <a:solidFill>
            <a:srgbClr val="46B2C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5" name="Google Shape;2385;p29"/>
          <p:cNvSpPr/>
          <p:nvPr/>
        </p:nvSpPr>
        <p:spPr>
          <a:xfrm>
            <a:off x="6122992" y="4448075"/>
            <a:ext cx="769672" cy="536855"/>
          </a:xfrm>
          <a:custGeom>
            <a:avLst/>
            <a:gdLst/>
            <a:ahLst/>
            <a:cxnLst/>
            <a:rect l="l" t="t" r="r" b="b"/>
            <a:pathLst>
              <a:path w="10850" h="7568" extrusionOk="0">
                <a:moveTo>
                  <a:pt x="27" y="1410"/>
                </a:moveTo>
                <a:cubicBezTo>
                  <a:pt x="27" y="1410"/>
                  <a:pt x="0" y="1410"/>
                  <a:pt x="0" y="1438"/>
                </a:cubicBezTo>
                <a:cubicBezTo>
                  <a:pt x="0" y="1438"/>
                  <a:pt x="0" y="1465"/>
                  <a:pt x="0" y="1492"/>
                </a:cubicBezTo>
                <a:lnTo>
                  <a:pt x="4774" y="7540"/>
                </a:lnTo>
                <a:cubicBezTo>
                  <a:pt x="4774" y="7540"/>
                  <a:pt x="4801" y="7568"/>
                  <a:pt x="4801" y="7568"/>
                </a:cubicBezTo>
                <a:lnTo>
                  <a:pt x="10823" y="6455"/>
                </a:lnTo>
                <a:cubicBezTo>
                  <a:pt x="10823" y="6455"/>
                  <a:pt x="10850" y="6455"/>
                  <a:pt x="10850" y="6428"/>
                </a:cubicBezTo>
                <a:cubicBezTo>
                  <a:pt x="10850" y="6428"/>
                  <a:pt x="10850" y="6401"/>
                  <a:pt x="10850" y="6401"/>
                </a:cubicBezTo>
                <a:lnTo>
                  <a:pt x="6863" y="27"/>
                </a:lnTo>
                <a:cubicBezTo>
                  <a:pt x="6835" y="27"/>
                  <a:pt x="6835" y="0"/>
                  <a:pt x="6808" y="27"/>
                </a:cubicBezTo>
                <a:close/>
                <a:moveTo>
                  <a:pt x="109" y="1492"/>
                </a:moveTo>
                <a:lnTo>
                  <a:pt x="6808" y="109"/>
                </a:lnTo>
                <a:lnTo>
                  <a:pt x="10741" y="6401"/>
                </a:lnTo>
                <a:lnTo>
                  <a:pt x="4828" y="7459"/>
                </a:lnTo>
                <a:lnTo>
                  <a:pt x="109" y="1465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6" name="Google Shape;2386;p29"/>
          <p:cNvSpPr/>
          <p:nvPr/>
        </p:nvSpPr>
        <p:spPr>
          <a:xfrm>
            <a:off x="6848332" y="3905470"/>
            <a:ext cx="552319" cy="871680"/>
          </a:xfrm>
          <a:custGeom>
            <a:avLst/>
            <a:gdLst/>
            <a:ahLst/>
            <a:cxnLst/>
            <a:rect l="l" t="t" r="r" b="b"/>
            <a:pathLst>
              <a:path w="7786" h="12288" extrusionOk="0">
                <a:moveTo>
                  <a:pt x="4259" y="27"/>
                </a:moveTo>
                <a:cubicBezTo>
                  <a:pt x="4259" y="27"/>
                  <a:pt x="4259" y="0"/>
                  <a:pt x="4232" y="0"/>
                </a:cubicBezTo>
                <a:cubicBezTo>
                  <a:pt x="4232" y="0"/>
                  <a:pt x="4205" y="0"/>
                  <a:pt x="4205" y="0"/>
                </a:cubicBezTo>
                <a:lnTo>
                  <a:pt x="28" y="5913"/>
                </a:lnTo>
                <a:cubicBezTo>
                  <a:pt x="1" y="5913"/>
                  <a:pt x="1" y="5940"/>
                  <a:pt x="28" y="5940"/>
                </a:cubicBezTo>
                <a:lnTo>
                  <a:pt x="3581" y="12260"/>
                </a:lnTo>
                <a:cubicBezTo>
                  <a:pt x="3581" y="12260"/>
                  <a:pt x="3608" y="12287"/>
                  <a:pt x="3608" y="12287"/>
                </a:cubicBezTo>
                <a:cubicBezTo>
                  <a:pt x="3636" y="12287"/>
                  <a:pt x="3636" y="12287"/>
                  <a:pt x="3663" y="12287"/>
                </a:cubicBezTo>
                <a:lnTo>
                  <a:pt x="7785" y="7703"/>
                </a:lnTo>
                <a:cubicBezTo>
                  <a:pt x="7785" y="7676"/>
                  <a:pt x="7785" y="7676"/>
                  <a:pt x="7785" y="7649"/>
                </a:cubicBezTo>
                <a:close/>
                <a:moveTo>
                  <a:pt x="4232" y="136"/>
                </a:moveTo>
                <a:cubicBezTo>
                  <a:pt x="4232" y="136"/>
                  <a:pt x="7487" y="7188"/>
                  <a:pt x="7704" y="7649"/>
                </a:cubicBezTo>
                <a:lnTo>
                  <a:pt x="3636" y="12179"/>
                </a:lnTo>
                <a:lnTo>
                  <a:pt x="109" y="5913"/>
                </a:lnTo>
                <a:cubicBezTo>
                  <a:pt x="354" y="5560"/>
                  <a:pt x="3798" y="705"/>
                  <a:pt x="4205" y="136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7" name="Google Shape;2387;p29"/>
          <p:cNvSpPr/>
          <p:nvPr/>
        </p:nvSpPr>
        <p:spPr>
          <a:xfrm>
            <a:off x="7192806" y="4174821"/>
            <a:ext cx="377175" cy="334825"/>
          </a:xfrm>
          <a:custGeom>
            <a:avLst/>
            <a:gdLst/>
            <a:ahLst/>
            <a:cxnLst/>
            <a:rect l="l" t="t" r="r" b="b"/>
            <a:pathLst>
              <a:path w="5317" h="4720" extrusionOk="0">
                <a:moveTo>
                  <a:pt x="4177" y="326"/>
                </a:moveTo>
                <a:cubicBezTo>
                  <a:pt x="3987" y="245"/>
                  <a:pt x="732" y="0"/>
                  <a:pt x="515" y="28"/>
                </a:cubicBezTo>
                <a:cubicBezTo>
                  <a:pt x="0" y="82"/>
                  <a:pt x="760" y="1818"/>
                  <a:pt x="1058" y="2279"/>
                </a:cubicBezTo>
                <a:cubicBezTo>
                  <a:pt x="1546" y="2984"/>
                  <a:pt x="4014" y="4367"/>
                  <a:pt x="4665" y="4557"/>
                </a:cubicBezTo>
                <a:cubicBezTo>
                  <a:pt x="5316" y="4720"/>
                  <a:pt x="4638" y="516"/>
                  <a:pt x="4177" y="326"/>
                </a:cubicBez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8" name="Google Shape;2388;p29"/>
          <p:cNvSpPr/>
          <p:nvPr/>
        </p:nvSpPr>
        <p:spPr>
          <a:xfrm>
            <a:off x="7244733" y="4271013"/>
            <a:ext cx="44336" cy="27027"/>
          </a:xfrm>
          <a:custGeom>
            <a:avLst/>
            <a:gdLst/>
            <a:ahLst/>
            <a:cxnLst/>
            <a:rect l="l" t="t" r="r" b="b"/>
            <a:pathLst>
              <a:path w="625" h="381" extrusionOk="0">
                <a:moveTo>
                  <a:pt x="0" y="272"/>
                </a:moveTo>
                <a:lnTo>
                  <a:pt x="0" y="272"/>
                </a:lnTo>
                <a:cubicBezTo>
                  <a:pt x="0" y="272"/>
                  <a:pt x="28" y="299"/>
                  <a:pt x="28" y="299"/>
                </a:cubicBezTo>
                <a:cubicBezTo>
                  <a:pt x="82" y="326"/>
                  <a:pt x="109" y="353"/>
                  <a:pt x="163" y="353"/>
                </a:cubicBezTo>
                <a:cubicBezTo>
                  <a:pt x="217" y="380"/>
                  <a:pt x="299" y="380"/>
                  <a:pt x="380" y="380"/>
                </a:cubicBezTo>
                <a:cubicBezTo>
                  <a:pt x="462" y="353"/>
                  <a:pt x="543" y="326"/>
                  <a:pt x="570" y="245"/>
                </a:cubicBezTo>
                <a:cubicBezTo>
                  <a:pt x="624" y="163"/>
                  <a:pt x="597" y="82"/>
                  <a:pt x="543" y="1"/>
                </a:cubicBezTo>
                <a:lnTo>
                  <a:pt x="543" y="1"/>
                </a:lnTo>
                <a:cubicBezTo>
                  <a:pt x="570" y="82"/>
                  <a:pt x="570" y="163"/>
                  <a:pt x="543" y="218"/>
                </a:cubicBezTo>
                <a:cubicBezTo>
                  <a:pt x="489" y="272"/>
                  <a:pt x="434" y="326"/>
                  <a:pt x="353" y="326"/>
                </a:cubicBezTo>
                <a:cubicBezTo>
                  <a:pt x="299" y="326"/>
                  <a:pt x="217" y="326"/>
                  <a:pt x="163" y="326"/>
                </a:cubicBezTo>
                <a:cubicBezTo>
                  <a:pt x="109" y="326"/>
                  <a:pt x="82" y="299"/>
                  <a:pt x="28" y="272"/>
                </a:cubicBezTo>
                <a:cubicBezTo>
                  <a:pt x="28" y="272"/>
                  <a:pt x="0" y="245"/>
                  <a:pt x="0" y="245"/>
                </a:cubicBezTo>
                <a:lnTo>
                  <a:pt x="0" y="245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9" name="Google Shape;2389;p29"/>
          <p:cNvSpPr/>
          <p:nvPr/>
        </p:nvSpPr>
        <p:spPr>
          <a:xfrm>
            <a:off x="7319785" y="4292153"/>
            <a:ext cx="3902" cy="13549"/>
          </a:xfrm>
          <a:custGeom>
            <a:avLst/>
            <a:gdLst/>
            <a:ahLst/>
            <a:cxnLst/>
            <a:rect l="l" t="t" r="r" b="b"/>
            <a:pathLst>
              <a:path w="55" h="191" extrusionOk="0">
                <a:moveTo>
                  <a:pt x="0" y="191"/>
                </a:moveTo>
                <a:lnTo>
                  <a:pt x="27" y="164"/>
                </a:lnTo>
                <a:cubicBezTo>
                  <a:pt x="27" y="164"/>
                  <a:pt x="27" y="137"/>
                  <a:pt x="55" y="137"/>
                </a:cubicBezTo>
                <a:cubicBezTo>
                  <a:pt x="55" y="82"/>
                  <a:pt x="55" y="55"/>
                  <a:pt x="55" y="1"/>
                </a:cubicBezTo>
                <a:lnTo>
                  <a:pt x="55" y="1"/>
                </a:lnTo>
                <a:cubicBezTo>
                  <a:pt x="55" y="28"/>
                  <a:pt x="55" y="55"/>
                  <a:pt x="55" y="55"/>
                </a:cubicBezTo>
                <a:cubicBezTo>
                  <a:pt x="27" y="82"/>
                  <a:pt x="27" y="109"/>
                  <a:pt x="27" y="164"/>
                </a:cubicBezTo>
                <a:lnTo>
                  <a:pt x="27" y="164"/>
                </a:lnTo>
                <a:cubicBezTo>
                  <a:pt x="27" y="164"/>
                  <a:pt x="27" y="164"/>
                  <a:pt x="27" y="191"/>
                </a:cubicBezTo>
                <a:lnTo>
                  <a:pt x="27" y="19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0" name="Google Shape;2390;p29"/>
          <p:cNvSpPr/>
          <p:nvPr/>
        </p:nvSpPr>
        <p:spPr>
          <a:xfrm>
            <a:off x="7333263" y="4288322"/>
            <a:ext cx="7732" cy="13549"/>
          </a:xfrm>
          <a:custGeom>
            <a:avLst/>
            <a:gdLst/>
            <a:ahLst/>
            <a:cxnLst/>
            <a:rect l="l" t="t" r="r" b="b"/>
            <a:pathLst>
              <a:path w="109" h="191" extrusionOk="0">
                <a:moveTo>
                  <a:pt x="0" y="191"/>
                </a:moveTo>
                <a:cubicBezTo>
                  <a:pt x="27" y="163"/>
                  <a:pt x="27" y="163"/>
                  <a:pt x="54" y="136"/>
                </a:cubicBezTo>
                <a:cubicBezTo>
                  <a:pt x="54" y="109"/>
                  <a:pt x="54" y="82"/>
                  <a:pt x="82" y="28"/>
                </a:cubicBezTo>
                <a:cubicBezTo>
                  <a:pt x="109" y="1"/>
                  <a:pt x="82" y="28"/>
                  <a:pt x="82" y="28"/>
                </a:cubicBezTo>
                <a:lnTo>
                  <a:pt x="82" y="28"/>
                </a:lnTo>
                <a:lnTo>
                  <a:pt x="27" y="191"/>
                </a:lnTo>
                <a:lnTo>
                  <a:pt x="27" y="19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1" name="Google Shape;2391;p29"/>
          <p:cNvSpPr/>
          <p:nvPr/>
        </p:nvSpPr>
        <p:spPr>
          <a:xfrm>
            <a:off x="7221607" y="4219087"/>
            <a:ext cx="50153" cy="30858"/>
          </a:xfrm>
          <a:custGeom>
            <a:avLst/>
            <a:gdLst/>
            <a:ahLst/>
            <a:cxnLst/>
            <a:rect l="l" t="t" r="r" b="b"/>
            <a:pathLst>
              <a:path w="707" h="435" extrusionOk="0">
                <a:moveTo>
                  <a:pt x="1" y="244"/>
                </a:moveTo>
                <a:lnTo>
                  <a:pt x="1" y="244"/>
                </a:lnTo>
                <a:lnTo>
                  <a:pt x="1" y="244"/>
                </a:lnTo>
                <a:cubicBezTo>
                  <a:pt x="82" y="380"/>
                  <a:pt x="245" y="434"/>
                  <a:pt x="408" y="407"/>
                </a:cubicBezTo>
                <a:cubicBezTo>
                  <a:pt x="462" y="380"/>
                  <a:pt x="516" y="353"/>
                  <a:pt x="571" y="326"/>
                </a:cubicBezTo>
                <a:cubicBezTo>
                  <a:pt x="625" y="326"/>
                  <a:pt x="652" y="272"/>
                  <a:pt x="679" y="244"/>
                </a:cubicBezTo>
                <a:cubicBezTo>
                  <a:pt x="706" y="163"/>
                  <a:pt x="679" y="82"/>
                  <a:pt x="543" y="0"/>
                </a:cubicBezTo>
                <a:lnTo>
                  <a:pt x="543" y="0"/>
                </a:lnTo>
                <a:lnTo>
                  <a:pt x="543" y="0"/>
                </a:lnTo>
                <a:cubicBezTo>
                  <a:pt x="625" y="82"/>
                  <a:pt x="679" y="163"/>
                  <a:pt x="652" y="217"/>
                </a:cubicBezTo>
                <a:cubicBezTo>
                  <a:pt x="625" y="244"/>
                  <a:pt x="598" y="272"/>
                  <a:pt x="571" y="299"/>
                </a:cubicBezTo>
                <a:cubicBezTo>
                  <a:pt x="516" y="326"/>
                  <a:pt x="462" y="326"/>
                  <a:pt x="408" y="353"/>
                </a:cubicBezTo>
                <a:cubicBezTo>
                  <a:pt x="326" y="353"/>
                  <a:pt x="272" y="353"/>
                  <a:pt x="191" y="353"/>
                </a:cubicBezTo>
                <a:cubicBezTo>
                  <a:pt x="137" y="326"/>
                  <a:pt x="82" y="272"/>
                  <a:pt x="28" y="244"/>
                </a:cubicBezTo>
                <a:lnTo>
                  <a:pt x="28" y="244"/>
                </a:lnTo>
                <a:lnTo>
                  <a:pt x="28" y="244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2" name="Google Shape;2392;p29"/>
          <p:cNvSpPr/>
          <p:nvPr/>
        </p:nvSpPr>
        <p:spPr>
          <a:xfrm>
            <a:off x="7317870" y="4244057"/>
            <a:ext cx="1986" cy="11634"/>
          </a:xfrm>
          <a:custGeom>
            <a:avLst/>
            <a:gdLst/>
            <a:ahLst/>
            <a:cxnLst/>
            <a:rect l="l" t="t" r="r" b="b"/>
            <a:pathLst>
              <a:path w="28" h="164" extrusionOk="0">
                <a:moveTo>
                  <a:pt x="0" y="164"/>
                </a:moveTo>
                <a:lnTo>
                  <a:pt x="0" y="164"/>
                </a:lnTo>
                <a:lnTo>
                  <a:pt x="0" y="164"/>
                </a:lnTo>
                <a:cubicBezTo>
                  <a:pt x="27" y="137"/>
                  <a:pt x="27" y="137"/>
                  <a:pt x="27" y="109"/>
                </a:cubicBezTo>
                <a:cubicBezTo>
                  <a:pt x="27" y="82"/>
                  <a:pt x="27" y="55"/>
                  <a:pt x="27" y="1"/>
                </a:cubicBezTo>
                <a:lnTo>
                  <a:pt x="27" y="1"/>
                </a:lnTo>
                <a:lnTo>
                  <a:pt x="27" y="1"/>
                </a:lnTo>
                <a:cubicBezTo>
                  <a:pt x="27" y="28"/>
                  <a:pt x="27" y="55"/>
                  <a:pt x="27" y="82"/>
                </a:cubicBezTo>
                <a:cubicBezTo>
                  <a:pt x="27" y="109"/>
                  <a:pt x="27" y="137"/>
                  <a:pt x="27" y="137"/>
                </a:cubicBezTo>
                <a:lnTo>
                  <a:pt x="27" y="137"/>
                </a:lnTo>
                <a:lnTo>
                  <a:pt x="27" y="137"/>
                </a:lnTo>
                <a:lnTo>
                  <a:pt x="27" y="137"/>
                </a:lnTo>
                <a:lnTo>
                  <a:pt x="27" y="137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3" name="Google Shape;2393;p29"/>
          <p:cNvSpPr/>
          <p:nvPr/>
        </p:nvSpPr>
        <p:spPr>
          <a:xfrm>
            <a:off x="7331348" y="4246043"/>
            <a:ext cx="0" cy="7732"/>
          </a:xfrm>
          <a:custGeom>
            <a:avLst/>
            <a:gdLst/>
            <a:ahLst/>
            <a:cxnLst/>
            <a:rect l="l" t="t" r="r" b="b"/>
            <a:pathLst>
              <a:path h="109" extrusionOk="0">
                <a:moveTo>
                  <a:pt x="0" y="109"/>
                </a:moveTo>
                <a:lnTo>
                  <a:pt x="0" y="109"/>
                </a:lnTo>
                <a:lnTo>
                  <a:pt x="0" y="81"/>
                </a:lnTo>
                <a:lnTo>
                  <a:pt x="0" y="0"/>
                </a:lnTo>
                <a:lnTo>
                  <a:pt x="0" y="0"/>
                </a:lnTo>
                <a:cubicBezTo>
                  <a:pt x="0" y="27"/>
                  <a:pt x="0" y="81"/>
                  <a:pt x="0" y="109"/>
                </a:cubicBezTo>
                <a:lnTo>
                  <a:pt x="0" y="109"/>
                </a:lnTo>
                <a:lnTo>
                  <a:pt x="0" y="109"/>
                </a:lnTo>
                <a:lnTo>
                  <a:pt x="0" y="109"/>
                </a:lnTo>
                <a:cubicBezTo>
                  <a:pt x="0" y="109"/>
                  <a:pt x="0" y="109"/>
                  <a:pt x="0" y="109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4" name="Google Shape;2394;p29"/>
          <p:cNvSpPr/>
          <p:nvPr/>
        </p:nvSpPr>
        <p:spPr>
          <a:xfrm>
            <a:off x="7210115" y="4167089"/>
            <a:ext cx="57743" cy="44336"/>
          </a:xfrm>
          <a:custGeom>
            <a:avLst/>
            <a:gdLst/>
            <a:ahLst/>
            <a:cxnLst/>
            <a:rect l="l" t="t" r="r" b="b"/>
            <a:pathLst>
              <a:path w="814" h="625" extrusionOk="0">
                <a:moveTo>
                  <a:pt x="0" y="354"/>
                </a:moveTo>
                <a:cubicBezTo>
                  <a:pt x="0" y="381"/>
                  <a:pt x="27" y="408"/>
                  <a:pt x="54" y="435"/>
                </a:cubicBezTo>
                <a:cubicBezTo>
                  <a:pt x="109" y="516"/>
                  <a:pt x="190" y="571"/>
                  <a:pt x="271" y="598"/>
                </a:cubicBezTo>
                <a:cubicBezTo>
                  <a:pt x="407" y="625"/>
                  <a:pt x="543" y="625"/>
                  <a:pt x="678" y="571"/>
                </a:cubicBezTo>
                <a:cubicBezTo>
                  <a:pt x="760" y="516"/>
                  <a:pt x="814" y="435"/>
                  <a:pt x="814" y="326"/>
                </a:cubicBezTo>
                <a:cubicBezTo>
                  <a:pt x="814" y="218"/>
                  <a:pt x="760" y="137"/>
                  <a:pt x="678" y="82"/>
                </a:cubicBezTo>
                <a:cubicBezTo>
                  <a:pt x="651" y="55"/>
                  <a:pt x="624" y="55"/>
                  <a:pt x="597" y="28"/>
                </a:cubicBezTo>
                <a:lnTo>
                  <a:pt x="488" y="1"/>
                </a:lnTo>
                <a:lnTo>
                  <a:pt x="488" y="1"/>
                </a:lnTo>
                <a:lnTo>
                  <a:pt x="488" y="1"/>
                </a:lnTo>
                <a:lnTo>
                  <a:pt x="597" y="55"/>
                </a:lnTo>
                <a:lnTo>
                  <a:pt x="678" y="82"/>
                </a:lnTo>
                <a:cubicBezTo>
                  <a:pt x="733" y="137"/>
                  <a:pt x="787" y="218"/>
                  <a:pt x="787" y="326"/>
                </a:cubicBezTo>
                <a:cubicBezTo>
                  <a:pt x="787" y="408"/>
                  <a:pt x="733" y="462"/>
                  <a:pt x="651" y="516"/>
                </a:cubicBezTo>
                <a:cubicBezTo>
                  <a:pt x="543" y="571"/>
                  <a:pt x="407" y="571"/>
                  <a:pt x="271" y="543"/>
                </a:cubicBezTo>
                <a:cubicBezTo>
                  <a:pt x="190" y="516"/>
                  <a:pt x="109" y="489"/>
                  <a:pt x="54" y="435"/>
                </a:cubicBezTo>
                <a:cubicBezTo>
                  <a:pt x="27" y="381"/>
                  <a:pt x="0" y="354"/>
                  <a:pt x="0" y="326"/>
                </a:cubicBezTo>
                <a:lnTo>
                  <a:pt x="0" y="32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5" name="Google Shape;2395;p29"/>
          <p:cNvSpPr/>
          <p:nvPr/>
        </p:nvSpPr>
        <p:spPr>
          <a:xfrm>
            <a:off x="7323616" y="4197876"/>
            <a:ext cx="71" cy="13549"/>
          </a:xfrm>
          <a:custGeom>
            <a:avLst/>
            <a:gdLst/>
            <a:ahLst/>
            <a:cxnLst/>
            <a:rect l="l" t="t" r="r" b="b"/>
            <a:pathLst>
              <a:path w="1" h="191" extrusionOk="0">
                <a:moveTo>
                  <a:pt x="1" y="191"/>
                </a:moveTo>
                <a:lnTo>
                  <a:pt x="1" y="191"/>
                </a:lnTo>
                <a:cubicBezTo>
                  <a:pt x="1" y="164"/>
                  <a:pt x="1" y="164"/>
                  <a:pt x="1" y="137"/>
                </a:cubicBezTo>
                <a:lnTo>
                  <a:pt x="1" y="28"/>
                </a:lnTo>
                <a:cubicBezTo>
                  <a:pt x="1" y="1"/>
                  <a:pt x="1" y="1"/>
                  <a:pt x="1" y="1"/>
                </a:cubicBezTo>
                <a:lnTo>
                  <a:pt x="1" y="1"/>
                </a:lnTo>
                <a:lnTo>
                  <a:pt x="1" y="1"/>
                </a:lnTo>
                <a:cubicBezTo>
                  <a:pt x="1" y="1"/>
                  <a:pt x="1" y="28"/>
                  <a:pt x="1" y="28"/>
                </a:cubicBezTo>
                <a:lnTo>
                  <a:pt x="1" y="164"/>
                </a:lnTo>
                <a:lnTo>
                  <a:pt x="1" y="191"/>
                </a:lnTo>
                <a:lnTo>
                  <a:pt x="1" y="191"/>
                </a:lnTo>
                <a:lnTo>
                  <a:pt x="1" y="19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6" name="Google Shape;2396;p29"/>
          <p:cNvSpPr/>
          <p:nvPr/>
        </p:nvSpPr>
        <p:spPr>
          <a:xfrm>
            <a:off x="7337094" y="4195961"/>
            <a:ext cx="1986" cy="9718"/>
          </a:xfrm>
          <a:custGeom>
            <a:avLst/>
            <a:gdLst/>
            <a:ahLst/>
            <a:cxnLst/>
            <a:rect l="l" t="t" r="r" b="b"/>
            <a:pathLst>
              <a:path w="28" h="137" extrusionOk="0">
                <a:moveTo>
                  <a:pt x="0" y="136"/>
                </a:moveTo>
                <a:cubicBezTo>
                  <a:pt x="28" y="109"/>
                  <a:pt x="28" y="82"/>
                  <a:pt x="28" y="55"/>
                </a:cubicBezTo>
                <a:cubicBezTo>
                  <a:pt x="28" y="55"/>
                  <a:pt x="28" y="28"/>
                  <a:pt x="28" y="1"/>
                </a:cubicBezTo>
                <a:lnTo>
                  <a:pt x="28" y="1"/>
                </a:lnTo>
                <a:lnTo>
                  <a:pt x="28" y="1"/>
                </a:lnTo>
                <a:cubicBezTo>
                  <a:pt x="28" y="28"/>
                  <a:pt x="28" y="55"/>
                  <a:pt x="28" y="82"/>
                </a:cubicBezTo>
                <a:cubicBezTo>
                  <a:pt x="28" y="109"/>
                  <a:pt x="28" y="109"/>
                  <a:pt x="28" y="136"/>
                </a:cubicBezTo>
                <a:lnTo>
                  <a:pt x="28" y="13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7" name="Google Shape;2397;p29"/>
          <p:cNvSpPr/>
          <p:nvPr/>
        </p:nvSpPr>
        <p:spPr>
          <a:xfrm>
            <a:off x="7481381" y="4226748"/>
            <a:ext cx="3902" cy="9718"/>
          </a:xfrm>
          <a:custGeom>
            <a:avLst/>
            <a:gdLst/>
            <a:ahLst/>
            <a:cxnLst/>
            <a:rect l="l" t="t" r="r" b="b"/>
            <a:pathLst>
              <a:path w="55" h="137" extrusionOk="0">
                <a:moveTo>
                  <a:pt x="1" y="109"/>
                </a:moveTo>
                <a:cubicBezTo>
                  <a:pt x="1" y="109"/>
                  <a:pt x="1" y="82"/>
                  <a:pt x="28" y="82"/>
                </a:cubicBezTo>
                <a:cubicBezTo>
                  <a:pt x="28" y="55"/>
                  <a:pt x="28" y="28"/>
                  <a:pt x="55" y="1"/>
                </a:cubicBezTo>
                <a:lnTo>
                  <a:pt x="55" y="1"/>
                </a:lnTo>
                <a:lnTo>
                  <a:pt x="55" y="1"/>
                </a:lnTo>
                <a:cubicBezTo>
                  <a:pt x="28" y="1"/>
                  <a:pt x="28" y="28"/>
                  <a:pt x="28" y="55"/>
                </a:cubicBezTo>
                <a:cubicBezTo>
                  <a:pt x="28" y="82"/>
                  <a:pt x="1" y="109"/>
                  <a:pt x="1" y="136"/>
                </a:cubicBezTo>
                <a:lnTo>
                  <a:pt x="1" y="13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8" name="Google Shape;2398;p29"/>
          <p:cNvSpPr/>
          <p:nvPr/>
        </p:nvSpPr>
        <p:spPr>
          <a:xfrm>
            <a:off x="7465988" y="4290238"/>
            <a:ext cx="3902" cy="7803"/>
          </a:xfrm>
          <a:custGeom>
            <a:avLst/>
            <a:gdLst/>
            <a:ahLst/>
            <a:cxnLst/>
            <a:rect l="l" t="t" r="r" b="b"/>
            <a:pathLst>
              <a:path w="55" h="110" extrusionOk="0">
                <a:moveTo>
                  <a:pt x="1" y="109"/>
                </a:moveTo>
                <a:cubicBezTo>
                  <a:pt x="28" y="109"/>
                  <a:pt x="28" y="82"/>
                  <a:pt x="28" y="55"/>
                </a:cubicBezTo>
                <a:cubicBezTo>
                  <a:pt x="28" y="28"/>
                  <a:pt x="55" y="1"/>
                  <a:pt x="55" y="1"/>
                </a:cubicBezTo>
                <a:lnTo>
                  <a:pt x="55" y="1"/>
                </a:lnTo>
                <a:lnTo>
                  <a:pt x="55" y="1"/>
                </a:lnTo>
                <a:lnTo>
                  <a:pt x="55" y="28"/>
                </a:lnTo>
                <a:lnTo>
                  <a:pt x="28" y="82"/>
                </a:lnTo>
                <a:cubicBezTo>
                  <a:pt x="28" y="109"/>
                  <a:pt x="28" y="109"/>
                  <a:pt x="28" y="109"/>
                </a:cubicBezTo>
                <a:lnTo>
                  <a:pt x="28" y="109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99" name="Google Shape;2399;p29"/>
          <p:cNvSpPr/>
          <p:nvPr/>
        </p:nvSpPr>
        <p:spPr>
          <a:xfrm>
            <a:off x="7269774" y="4328757"/>
            <a:ext cx="46180" cy="25041"/>
          </a:xfrm>
          <a:custGeom>
            <a:avLst/>
            <a:gdLst/>
            <a:ahLst/>
            <a:cxnLst/>
            <a:rect l="l" t="t" r="r" b="b"/>
            <a:pathLst>
              <a:path w="651" h="353" extrusionOk="0">
                <a:moveTo>
                  <a:pt x="0" y="82"/>
                </a:moveTo>
                <a:lnTo>
                  <a:pt x="0" y="82"/>
                </a:lnTo>
                <a:lnTo>
                  <a:pt x="0" y="82"/>
                </a:lnTo>
                <a:cubicBezTo>
                  <a:pt x="54" y="190"/>
                  <a:pt x="136" y="244"/>
                  <a:pt x="244" y="299"/>
                </a:cubicBezTo>
                <a:cubicBezTo>
                  <a:pt x="326" y="326"/>
                  <a:pt x="461" y="353"/>
                  <a:pt x="570" y="326"/>
                </a:cubicBezTo>
                <a:cubicBezTo>
                  <a:pt x="651" y="299"/>
                  <a:pt x="651" y="272"/>
                  <a:pt x="651" y="217"/>
                </a:cubicBezTo>
                <a:cubicBezTo>
                  <a:pt x="624" y="163"/>
                  <a:pt x="597" y="109"/>
                  <a:pt x="543" y="82"/>
                </a:cubicBezTo>
                <a:lnTo>
                  <a:pt x="380" y="0"/>
                </a:lnTo>
                <a:lnTo>
                  <a:pt x="380" y="0"/>
                </a:lnTo>
                <a:lnTo>
                  <a:pt x="461" y="55"/>
                </a:lnTo>
                <a:cubicBezTo>
                  <a:pt x="488" y="55"/>
                  <a:pt x="515" y="55"/>
                  <a:pt x="543" y="82"/>
                </a:cubicBezTo>
                <a:cubicBezTo>
                  <a:pt x="570" y="109"/>
                  <a:pt x="624" y="163"/>
                  <a:pt x="624" y="217"/>
                </a:cubicBezTo>
                <a:cubicBezTo>
                  <a:pt x="624" y="244"/>
                  <a:pt x="624" y="272"/>
                  <a:pt x="570" y="299"/>
                </a:cubicBezTo>
                <a:cubicBezTo>
                  <a:pt x="461" y="299"/>
                  <a:pt x="326" y="299"/>
                  <a:pt x="217" y="244"/>
                </a:cubicBezTo>
                <a:cubicBezTo>
                  <a:pt x="136" y="217"/>
                  <a:pt x="54" y="163"/>
                  <a:pt x="0" y="82"/>
                </a:cubicBezTo>
                <a:lnTo>
                  <a:pt x="0" y="55"/>
                </a:lnTo>
                <a:lnTo>
                  <a:pt x="0" y="55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0" name="Google Shape;2400;p29"/>
          <p:cNvSpPr/>
          <p:nvPr/>
        </p:nvSpPr>
        <p:spPr>
          <a:xfrm>
            <a:off x="7339009" y="4355714"/>
            <a:ext cx="3902" cy="7732"/>
          </a:xfrm>
          <a:custGeom>
            <a:avLst/>
            <a:gdLst/>
            <a:ahLst/>
            <a:cxnLst/>
            <a:rect l="l" t="t" r="r" b="b"/>
            <a:pathLst>
              <a:path w="55" h="109" extrusionOk="0">
                <a:moveTo>
                  <a:pt x="1" y="109"/>
                </a:moveTo>
                <a:lnTo>
                  <a:pt x="1" y="109"/>
                </a:lnTo>
                <a:cubicBezTo>
                  <a:pt x="28" y="81"/>
                  <a:pt x="28" y="27"/>
                  <a:pt x="55" y="0"/>
                </a:cubicBezTo>
                <a:lnTo>
                  <a:pt x="55" y="0"/>
                </a:lnTo>
                <a:lnTo>
                  <a:pt x="55" y="0"/>
                </a:lnTo>
                <a:cubicBezTo>
                  <a:pt x="55" y="0"/>
                  <a:pt x="28" y="81"/>
                  <a:pt x="1" y="109"/>
                </a:cubicBezTo>
                <a:lnTo>
                  <a:pt x="1" y="109"/>
                </a:lnTo>
                <a:lnTo>
                  <a:pt x="1" y="109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1" name="Google Shape;2401;p29"/>
          <p:cNvSpPr/>
          <p:nvPr/>
        </p:nvSpPr>
        <p:spPr>
          <a:xfrm>
            <a:off x="7348657" y="4357629"/>
            <a:ext cx="3902" cy="5817"/>
          </a:xfrm>
          <a:custGeom>
            <a:avLst/>
            <a:gdLst/>
            <a:ahLst/>
            <a:cxnLst/>
            <a:rect l="l" t="t" r="r" b="b"/>
            <a:pathLst>
              <a:path w="55" h="82" extrusionOk="0">
                <a:moveTo>
                  <a:pt x="0" y="82"/>
                </a:moveTo>
                <a:lnTo>
                  <a:pt x="0" y="82"/>
                </a:lnTo>
                <a:lnTo>
                  <a:pt x="27" y="54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27" y="27"/>
                </a:lnTo>
                <a:cubicBezTo>
                  <a:pt x="27" y="54"/>
                  <a:pt x="0" y="54"/>
                  <a:pt x="0" y="82"/>
                </a:cubicBezTo>
                <a:lnTo>
                  <a:pt x="0" y="82"/>
                </a:lnTo>
                <a:lnTo>
                  <a:pt x="0" y="82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2" name="Google Shape;2402;p29"/>
          <p:cNvSpPr/>
          <p:nvPr/>
        </p:nvSpPr>
        <p:spPr>
          <a:xfrm>
            <a:off x="7502592" y="4419203"/>
            <a:ext cx="38519" cy="30858"/>
          </a:xfrm>
          <a:custGeom>
            <a:avLst/>
            <a:gdLst/>
            <a:ahLst/>
            <a:cxnLst/>
            <a:rect l="l" t="t" r="r" b="b"/>
            <a:pathLst>
              <a:path w="543" h="435" extrusionOk="0">
                <a:moveTo>
                  <a:pt x="543" y="27"/>
                </a:moveTo>
                <a:lnTo>
                  <a:pt x="543" y="27"/>
                </a:lnTo>
                <a:lnTo>
                  <a:pt x="515" y="54"/>
                </a:lnTo>
                <a:cubicBezTo>
                  <a:pt x="461" y="136"/>
                  <a:pt x="380" y="190"/>
                  <a:pt x="298" y="244"/>
                </a:cubicBezTo>
                <a:cubicBezTo>
                  <a:pt x="217" y="326"/>
                  <a:pt x="109" y="380"/>
                  <a:pt x="0" y="434"/>
                </a:cubicBezTo>
                <a:lnTo>
                  <a:pt x="0" y="434"/>
                </a:lnTo>
                <a:lnTo>
                  <a:pt x="0" y="434"/>
                </a:lnTo>
                <a:cubicBezTo>
                  <a:pt x="136" y="380"/>
                  <a:pt x="217" y="326"/>
                  <a:pt x="326" y="244"/>
                </a:cubicBezTo>
                <a:cubicBezTo>
                  <a:pt x="407" y="190"/>
                  <a:pt x="461" y="136"/>
                  <a:pt x="515" y="54"/>
                </a:cubicBezTo>
                <a:cubicBezTo>
                  <a:pt x="543" y="27"/>
                  <a:pt x="543" y="27"/>
                  <a:pt x="543" y="0"/>
                </a:cubicBezTo>
                <a:cubicBezTo>
                  <a:pt x="543" y="0"/>
                  <a:pt x="543" y="0"/>
                  <a:pt x="543" y="0"/>
                </a:cubicBezTo>
                <a:lnTo>
                  <a:pt x="543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3" name="Google Shape;2403;p29"/>
          <p:cNvSpPr/>
          <p:nvPr/>
        </p:nvSpPr>
        <p:spPr>
          <a:xfrm>
            <a:off x="7504507" y="4448075"/>
            <a:ext cx="26956" cy="15393"/>
          </a:xfrm>
          <a:custGeom>
            <a:avLst/>
            <a:gdLst/>
            <a:ahLst/>
            <a:cxnLst/>
            <a:rect l="l" t="t" r="r" b="b"/>
            <a:pathLst>
              <a:path w="380" h="217" extrusionOk="0">
                <a:moveTo>
                  <a:pt x="0" y="190"/>
                </a:moveTo>
                <a:cubicBezTo>
                  <a:pt x="82" y="190"/>
                  <a:pt x="136" y="163"/>
                  <a:pt x="217" y="136"/>
                </a:cubicBezTo>
                <a:cubicBezTo>
                  <a:pt x="271" y="81"/>
                  <a:pt x="326" y="54"/>
                  <a:pt x="380" y="0"/>
                </a:cubicBezTo>
                <a:lnTo>
                  <a:pt x="380" y="0"/>
                </a:lnTo>
                <a:cubicBezTo>
                  <a:pt x="326" y="54"/>
                  <a:pt x="271" y="81"/>
                  <a:pt x="217" y="109"/>
                </a:cubicBezTo>
                <a:cubicBezTo>
                  <a:pt x="136" y="163"/>
                  <a:pt x="82" y="190"/>
                  <a:pt x="0" y="217"/>
                </a:cubicBezTo>
                <a:lnTo>
                  <a:pt x="0" y="217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4" name="Google Shape;2404;p29"/>
          <p:cNvSpPr/>
          <p:nvPr/>
        </p:nvSpPr>
        <p:spPr>
          <a:xfrm>
            <a:off x="6205706" y="4678907"/>
            <a:ext cx="225227" cy="421440"/>
          </a:xfrm>
          <a:custGeom>
            <a:avLst/>
            <a:gdLst/>
            <a:ahLst/>
            <a:cxnLst/>
            <a:rect l="l" t="t" r="r" b="b"/>
            <a:pathLst>
              <a:path w="3175" h="5941" extrusionOk="0">
                <a:moveTo>
                  <a:pt x="82" y="3120"/>
                </a:moveTo>
                <a:cubicBezTo>
                  <a:pt x="109" y="2957"/>
                  <a:pt x="1411" y="462"/>
                  <a:pt x="1519" y="326"/>
                </a:cubicBezTo>
                <a:cubicBezTo>
                  <a:pt x="1818" y="1"/>
                  <a:pt x="2713" y="1330"/>
                  <a:pt x="2876" y="1764"/>
                </a:cubicBezTo>
                <a:cubicBezTo>
                  <a:pt x="3174" y="2442"/>
                  <a:pt x="3066" y="4856"/>
                  <a:pt x="2876" y="5399"/>
                </a:cubicBezTo>
                <a:cubicBezTo>
                  <a:pt x="2713" y="5941"/>
                  <a:pt x="1" y="3527"/>
                  <a:pt x="82" y="3120"/>
                </a:cubicBez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5" name="Google Shape;2405;p29"/>
          <p:cNvSpPr/>
          <p:nvPr/>
        </p:nvSpPr>
        <p:spPr>
          <a:xfrm>
            <a:off x="6340417" y="4775170"/>
            <a:ext cx="63560" cy="284814"/>
          </a:xfrm>
          <a:custGeom>
            <a:avLst/>
            <a:gdLst/>
            <a:ahLst/>
            <a:cxnLst/>
            <a:rect l="l" t="t" r="r" b="b"/>
            <a:pathLst>
              <a:path w="896" h="4015" extrusionOk="0">
                <a:moveTo>
                  <a:pt x="27" y="3987"/>
                </a:moveTo>
                <a:cubicBezTo>
                  <a:pt x="163" y="3472"/>
                  <a:pt x="271" y="2957"/>
                  <a:pt x="380" y="2441"/>
                </a:cubicBezTo>
                <a:cubicBezTo>
                  <a:pt x="570" y="1655"/>
                  <a:pt x="733" y="868"/>
                  <a:pt x="895" y="81"/>
                </a:cubicBezTo>
                <a:cubicBezTo>
                  <a:pt x="895" y="54"/>
                  <a:pt x="895" y="27"/>
                  <a:pt x="895" y="0"/>
                </a:cubicBezTo>
                <a:lnTo>
                  <a:pt x="868" y="0"/>
                </a:lnTo>
                <a:lnTo>
                  <a:pt x="0" y="3906"/>
                </a:lnTo>
                <a:cubicBezTo>
                  <a:pt x="0" y="3933"/>
                  <a:pt x="0" y="3960"/>
                  <a:pt x="0" y="3987"/>
                </a:cubicBezTo>
                <a:cubicBezTo>
                  <a:pt x="0" y="4014"/>
                  <a:pt x="27" y="4014"/>
                  <a:pt x="27" y="3987"/>
                </a:cubicBezTo>
                <a:close/>
              </a:path>
            </a:pathLst>
          </a:custGeom>
          <a:solidFill>
            <a:srgbClr val="05050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6" name="Google Shape;2406;p29"/>
          <p:cNvSpPr/>
          <p:nvPr/>
        </p:nvSpPr>
        <p:spPr>
          <a:xfrm>
            <a:off x="6359641" y="4765523"/>
            <a:ext cx="30858" cy="28943"/>
          </a:xfrm>
          <a:custGeom>
            <a:avLst/>
            <a:gdLst/>
            <a:ahLst/>
            <a:cxnLst/>
            <a:rect l="l" t="t" r="r" b="b"/>
            <a:pathLst>
              <a:path w="435" h="408" extrusionOk="0">
                <a:moveTo>
                  <a:pt x="407" y="0"/>
                </a:moveTo>
                <a:lnTo>
                  <a:pt x="407" y="0"/>
                </a:lnTo>
                <a:cubicBezTo>
                  <a:pt x="407" y="0"/>
                  <a:pt x="407" y="28"/>
                  <a:pt x="407" y="28"/>
                </a:cubicBezTo>
                <a:cubicBezTo>
                  <a:pt x="407" y="82"/>
                  <a:pt x="407" y="109"/>
                  <a:pt x="380" y="163"/>
                </a:cubicBezTo>
                <a:cubicBezTo>
                  <a:pt x="380" y="217"/>
                  <a:pt x="353" y="245"/>
                  <a:pt x="299" y="299"/>
                </a:cubicBezTo>
                <a:cubicBezTo>
                  <a:pt x="272" y="353"/>
                  <a:pt x="217" y="380"/>
                  <a:pt x="136" y="380"/>
                </a:cubicBezTo>
                <a:cubicBezTo>
                  <a:pt x="82" y="380"/>
                  <a:pt x="28" y="326"/>
                  <a:pt x="0" y="272"/>
                </a:cubicBezTo>
                <a:lnTo>
                  <a:pt x="0" y="272"/>
                </a:lnTo>
                <a:cubicBezTo>
                  <a:pt x="28" y="353"/>
                  <a:pt x="82" y="407"/>
                  <a:pt x="163" y="407"/>
                </a:cubicBezTo>
                <a:cubicBezTo>
                  <a:pt x="245" y="407"/>
                  <a:pt x="299" y="380"/>
                  <a:pt x="353" y="326"/>
                </a:cubicBezTo>
                <a:cubicBezTo>
                  <a:pt x="380" y="272"/>
                  <a:pt x="407" y="217"/>
                  <a:pt x="434" y="163"/>
                </a:cubicBezTo>
                <a:cubicBezTo>
                  <a:pt x="434" y="109"/>
                  <a:pt x="434" y="82"/>
                  <a:pt x="434" y="28"/>
                </a:cubicBezTo>
                <a:cubicBezTo>
                  <a:pt x="434" y="28"/>
                  <a:pt x="434" y="0"/>
                  <a:pt x="434" y="0"/>
                </a:cubicBezTo>
                <a:lnTo>
                  <a:pt x="434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7" name="Google Shape;2407;p29"/>
          <p:cNvSpPr/>
          <p:nvPr/>
        </p:nvSpPr>
        <p:spPr>
          <a:xfrm>
            <a:off x="6355810" y="4823266"/>
            <a:ext cx="11563" cy="3902"/>
          </a:xfrm>
          <a:custGeom>
            <a:avLst/>
            <a:gdLst/>
            <a:ahLst/>
            <a:cxnLst/>
            <a:rect l="l" t="t" r="r" b="b"/>
            <a:pathLst>
              <a:path w="163" h="55" extrusionOk="0">
                <a:moveTo>
                  <a:pt x="136" y="54"/>
                </a:moveTo>
                <a:lnTo>
                  <a:pt x="109" y="27"/>
                </a:lnTo>
                <a:lnTo>
                  <a:pt x="54" y="27"/>
                </a:lnTo>
                <a:lnTo>
                  <a:pt x="0" y="0"/>
                </a:lnTo>
                <a:lnTo>
                  <a:pt x="0" y="0"/>
                </a:lnTo>
                <a:cubicBezTo>
                  <a:pt x="27" y="0"/>
                  <a:pt x="54" y="27"/>
                  <a:pt x="82" y="54"/>
                </a:cubicBezTo>
                <a:lnTo>
                  <a:pt x="136" y="54"/>
                </a:lnTo>
                <a:lnTo>
                  <a:pt x="163" y="54"/>
                </a:lnTo>
                <a:lnTo>
                  <a:pt x="163" y="54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8" name="Google Shape;2408;p29"/>
          <p:cNvSpPr/>
          <p:nvPr/>
        </p:nvSpPr>
        <p:spPr>
          <a:xfrm>
            <a:off x="6348078" y="4832843"/>
            <a:ext cx="9718" cy="1986"/>
          </a:xfrm>
          <a:custGeom>
            <a:avLst/>
            <a:gdLst/>
            <a:ahLst/>
            <a:cxnLst/>
            <a:rect l="l" t="t" r="r" b="b"/>
            <a:pathLst>
              <a:path w="137" h="28" extrusionOk="0">
                <a:moveTo>
                  <a:pt x="136" y="28"/>
                </a:move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82" y="28"/>
                </a:lnTo>
                <a:lnTo>
                  <a:pt x="136" y="28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09" name="Google Shape;2409;p29"/>
          <p:cNvSpPr/>
          <p:nvPr/>
        </p:nvSpPr>
        <p:spPr>
          <a:xfrm>
            <a:off x="6332684" y="4725088"/>
            <a:ext cx="32773" cy="34759"/>
          </a:xfrm>
          <a:custGeom>
            <a:avLst/>
            <a:gdLst/>
            <a:ahLst/>
            <a:cxnLst/>
            <a:rect l="l" t="t" r="r" b="b"/>
            <a:pathLst>
              <a:path w="462" h="490" extrusionOk="0">
                <a:moveTo>
                  <a:pt x="380" y="1"/>
                </a:moveTo>
                <a:lnTo>
                  <a:pt x="380" y="1"/>
                </a:lnTo>
                <a:lnTo>
                  <a:pt x="380" y="1"/>
                </a:lnTo>
                <a:cubicBezTo>
                  <a:pt x="408" y="55"/>
                  <a:pt x="408" y="136"/>
                  <a:pt x="380" y="191"/>
                </a:cubicBezTo>
                <a:cubicBezTo>
                  <a:pt x="380" y="245"/>
                  <a:pt x="353" y="299"/>
                  <a:pt x="299" y="353"/>
                </a:cubicBezTo>
                <a:cubicBezTo>
                  <a:pt x="272" y="381"/>
                  <a:pt x="218" y="408"/>
                  <a:pt x="191" y="435"/>
                </a:cubicBezTo>
                <a:cubicBezTo>
                  <a:pt x="163" y="435"/>
                  <a:pt x="136" y="462"/>
                  <a:pt x="109" y="462"/>
                </a:cubicBezTo>
                <a:cubicBezTo>
                  <a:pt x="55" y="462"/>
                  <a:pt x="28" y="381"/>
                  <a:pt x="1" y="272"/>
                </a:cubicBezTo>
                <a:lnTo>
                  <a:pt x="1" y="272"/>
                </a:lnTo>
                <a:lnTo>
                  <a:pt x="1" y="272"/>
                </a:lnTo>
                <a:cubicBezTo>
                  <a:pt x="1" y="408"/>
                  <a:pt x="55" y="462"/>
                  <a:pt x="109" y="489"/>
                </a:cubicBezTo>
                <a:cubicBezTo>
                  <a:pt x="163" y="489"/>
                  <a:pt x="191" y="489"/>
                  <a:pt x="218" y="462"/>
                </a:cubicBezTo>
                <a:cubicBezTo>
                  <a:pt x="272" y="435"/>
                  <a:pt x="299" y="408"/>
                  <a:pt x="353" y="381"/>
                </a:cubicBezTo>
                <a:cubicBezTo>
                  <a:pt x="380" y="326"/>
                  <a:pt x="435" y="245"/>
                  <a:pt x="435" y="191"/>
                </a:cubicBezTo>
                <a:cubicBezTo>
                  <a:pt x="462" y="109"/>
                  <a:pt x="435" y="55"/>
                  <a:pt x="408" y="1"/>
                </a:cubicBezTo>
                <a:lnTo>
                  <a:pt x="408" y="1"/>
                </a:lnTo>
                <a:lnTo>
                  <a:pt x="408" y="1"/>
                </a:lnTo>
                <a:lnTo>
                  <a:pt x="408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0" name="Google Shape;2410;p29"/>
          <p:cNvSpPr/>
          <p:nvPr/>
        </p:nvSpPr>
        <p:spPr>
          <a:xfrm>
            <a:off x="6323108" y="4800141"/>
            <a:ext cx="9647" cy="3902"/>
          </a:xfrm>
          <a:custGeom>
            <a:avLst/>
            <a:gdLst/>
            <a:ahLst/>
            <a:cxnLst/>
            <a:rect l="l" t="t" r="r" b="b"/>
            <a:pathLst>
              <a:path w="136" h="55" extrusionOk="0">
                <a:moveTo>
                  <a:pt x="109" y="55"/>
                </a:moveTo>
                <a:lnTo>
                  <a:pt x="109" y="55"/>
                </a:lnTo>
                <a:lnTo>
                  <a:pt x="109" y="55"/>
                </a:lnTo>
                <a:lnTo>
                  <a:pt x="109" y="55"/>
                </a:lnTo>
                <a:cubicBezTo>
                  <a:pt x="81" y="55"/>
                  <a:pt x="81" y="55"/>
                  <a:pt x="54" y="55"/>
                </a:cubicBezTo>
                <a:cubicBezTo>
                  <a:pt x="27" y="28"/>
                  <a:pt x="27" y="28"/>
                  <a:pt x="0" y="1"/>
                </a:cubicBezTo>
                <a:lnTo>
                  <a:pt x="0" y="1"/>
                </a:lnTo>
                <a:cubicBezTo>
                  <a:pt x="27" y="28"/>
                  <a:pt x="54" y="55"/>
                  <a:pt x="81" y="55"/>
                </a:cubicBezTo>
                <a:cubicBezTo>
                  <a:pt x="81" y="55"/>
                  <a:pt x="109" y="55"/>
                  <a:pt x="136" y="55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1" name="Google Shape;2411;p29"/>
          <p:cNvSpPr/>
          <p:nvPr/>
        </p:nvSpPr>
        <p:spPr>
          <a:xfrm>
            <a:off x="6317291" y="4809788"/>
            <a:ext cx="5888" cy="1986"/>
          </a:xfrm>
          <a:custGeom>
            <a:avLst/>
            <a:gdLst/>
            <a:ahLst/>
            <a:cxnLst/>
            <a:rect l="l" t="t" r="r" b="b"/>
            <a:pathLst>
              <a:path w="83" h="28" extrusionOk="0">
                <a:moveTo>
                  <a:pt x="82" y="27"/>
                </a:moveTo>
                <a:lnTo>
                  <a:pt x="82" y="27"/>
                </a:lnTo>
                <a:lnTo>
                  <a:pt x="82" y="27"/>
                </a:lnTo>
                <a:lnTo>
                  <a:pt x="1" y="0"/>
                </a:lnTo>
                <a:lnTo>
                  <a:pt x="1" y="0"/>
                </a:lnTo>
                <a:lnTo>
                  <a:pt x="55" y="27"/>
                </a:lnTo>
                <a:lnTo>
                  <a:pt x="82" y="27"/>
                </a:lnTo>
                <a:lnTo>
                  <a:pt x="82" y="27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2" name="Google Shape;2412;p29"/>
          <p:cNvSpPr/>
          <p:nvPr/>
        </p:nvSpPr>
        <p:spPr>
          <a:xfrm>
            <a:off x="6284588" y="4782832"/>
            <a:ext cx="11634" cy="3902"/>
          </a:xfrm>
          <a:custGeom>
            <a:avLst/>
            <a:gdLst/>
            <a:ahLst/>
            <a:cxnLst/>
            <a:rect l="l" t="t" r="r" b="b"/>
            <a:pathLst>
              <a:path w="164" h="55" extrusionOk="0">
                <a:moveTo>
                  <a:pt x="163" y="55"/>
                </a:moveTo>
                <a:lnTo>
                  <a:pt x="163" y="55"/>
                </a:lnTo>
                <a:lnTo>
                  <a:pt x="136" y="55"/>
                </a:lnTo>
                <a:lnTo>
                  <a:pt x="55" y="1"/>
                </a:lnTo>
                <a:lnTo>
                  <a:pt x="1" y="1"/>
                </a:lnTo>
                <a:lnTo>
                  <a:pt x="1" y="1"/>
                </a:lnTo>
                <a:lnTo>
                  <a:pt x="28" y="1"/>
                </a:lnTo>
                <a:lnTo>
                  <a:pt x="109" y="55"/>
                </a:lnTo>
                <a:cubicBezTo>
                  <a:pt x="136" y="55"/>
                  <a:pt x="136" y="55"/>
                  <a:pt x="163" y="55"/>
                </a:cubicBezTo>
                <a:lnTo>
                  <a:pt x="163" y="55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3" name="Google Shape;2413;p29"/>
          <p:cNvSpPr/>
          <p:nvPr/>
        </p:nvSpPr>
        <p:spPr>
          <a:xfrm>
            <a:off x="6276927" y="4792479"/>
            <a:ext cx="9647" cy="1986"/>
          </a:xfrm>
          <a:custGeom>
            <a:avLst/>
            <a:gdLst/>
            <a:ahLst/>
            <a:cxnLst/>
            <a:rect l="l" t="t" r="r" b="b"/>
            <a:pathLst>
              <a:path w="136" h="28" extrusionOk="0">
                <a:moveTo>
                  <a:pt x="136" y="27"/>
                </a:moveTo>
                <a:lnTo>
                  <a:pt x="81" y="27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54" y="27"/>
                </a:lnTo>
                <a:cubicBezTo>
                  <a:pt x="81" y="27"/>
                  <a:pt x="109" y="27"/>
                  <a:pt x="136" y="27"/>
                </a:cubicBezTo>
                <a:lnTo>
                  <a:pt x="136" y="27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4" name="Google Shape;2414;p29"/>
          <p:cNvSpPr/>
          <p:nvPr/>
        </p:nvSpPr>
        <p:spPr>
          <a:xfrm>
            <a:off x="6317291" y="4957907"/>
            <a:ext cx="9718" cy="3972"/>
          </a:xfrm>
          <a:custGeom>
            <a:avLst/>
            <a:gdLst/>
            <a:ahLst/>
            <a:cxnLst/>
            <a:rect l="l" t="t" r="r" b="b"/>
            <a:pathLst>
              <a:path w="137" h="56" extrusionOk="0">
                <a:moveTo>
                  <a:pt x="136" y="55"/>
                </a:moveTo>
                <a:lnTo>
                  <a:pt x="109" y="28"/>
                </a:lnTo>
                <a:lnTo>
                  <a:pt x="109" y="28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lnTo>
                  <a:pt x="109" y="55"/>
                </a:lnTo>
                <a:lnTo>
                  <a:pt x="109" y="55"/>
                </a:lnTo>
                <a:lnTo>
                  <a:pt x="136" y="55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5" name="Google Shape;2415;p29"/>
          <p:cNvSpPr/>
          <p:nvPr/>
        </p:nvSpPr>
        <p:spPr>
          <a:xfrm>
            <a:off x="6234577" y="4907896"/>
            <a:ext cx="7732" cy="1986"/>
          </a:xfrm>
          <a:custGeom>
            <a:avLst/>
            <a:gdLst/>
            <a:ahLst/>
            <a:cxnLst/>
            <a:rect l="l" t="t" r="r" b="b"/>
            <a:pathLst>
              <a:path w="109" h="28" extrusionOk="0">
                <a:moveTo>
                  <a:pt x="109" y="28"/>
                </a:moveTo>
                <a:cubicBezTo>
                  <a:pt x="82" y="28"/>
                  <a:pt x="55" y="28"/>
                  <a:pt x="55" y="28"/>
                </a:cubicBezTo>
                <a:lnTo>
                  <a:pt x="0" y="1"/>
                </a:lnTo>
                <a:lnTo>
                  <a:pt x="0" y="1"/>
                </a:lnTo>
                <a:lnTo>
                  <a:pt x="0" y="1"/>
                </a:lnTo>
                <a:lnTo>
                  <a:pt x="55" y="28"/>
                </a:lnTo>
                <a:lnTo>
                  <a:pt x="109" y="28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6" name="Google Shape;2416;p29"/>
          <p:cNvSpPr/>
          <p:nvPr/>
        </p:nvSpPr>
        <p:spPr>
          <a:xfrm>
            <a:off x="6286504" y="4929035"/>
            <a:ext cx="7803" cy="2057"/>
          </a:xfrm>
          <a:custGeom>
            <a:avLst/>
            <a:gdLst/>
            <a:ahLst/>
            <a:cxnLst/>
            <a:rect l="l" t="t" r="r" b="b"/>
            <a:pathLst>
              <a:path w="110" h="29" extrusionOk="0">
                <a:moveTo>
                  <a:pt x="109" y="1"/>
                </a:moveTo>
                <a:lnTo>
                  <a:pt x="82" y="1"/>
                </a:lnTo>
                <a:lnTo>
                  <a:pt x="28" y="1"/>
                </a:lnTo>
                <a:lnTo>
                  <a:pt x="1" y="1"/>
                </a:lnTo>
                <a:lnTo>
                  <a:pt x="1" y="1"/>
                </a:lnTo>
                <a:lnTo>
                  <a:pt x="1" y="1"/>
                </a:lnTo>
                <a:cubicBezTo>
                  <a:pt x="1" y="1"/>
                  <a:pt x="28" y="1"/>
                  <a:pt x="55" y="28"/>
                </a:cubicBezTo>
                <a:lnTo>
                  <a:pt x="109" y="28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7" name="Google Shape;2417;p29"/>
          <p:cNvSpPr/>
          <p:nvPr/>
        </p:nvSpPr>
        <p:spPr>
          <a:xfrm>
            <a:off x="6388512" y="4803971"/>
            <a:ext cx="23126" cy="40505"/>
          </a:xfrm>
          <a:custGeom>
            <a:avLst/>
            <a:gdLst/>
            <a:ahLst/>
            <a:cxnLst/>
            <a:rect l="l" t="t" r="r" b="b"/>
            <a:pathLst>
              <a:path w="326" h="571" extrusionOk="0">
                <a:moveTo>
                  <a:pt x="299" y="1"/>
                </a:moveTo>
                <a:lnTo>
                  <a:pt x="299" y="1"/>
                </a:lnTo>
                <a:lnTo>
                  <a:pt x="299" y="28"/>
                </a:lnTo>
                <a:cubicBezTo>
                  <a:pt x="326" y="82"/>
                  <a:pt x="326" y="191"/>
                  <a:pt x="299" y="272"/>
                </a:cubicBezTo>
                <a:cubicBezTo>
                  <a:pt x="272" y="354"/>
                  <a:pt x="217" y="435"/>
                  <a:pt x="163" y="516"/>
                </a:cubicBezTo>
                <a:cubicBezTo>
                  <a:pt x="136" y="516"/>
                  <a:pt x="109" y="516"/>
                  <a:pt x="82" y="516"/>
                </a:cubicBezTo>
                <a:cubicBezTo>
                  <a:pt x="55" y="462"/>
                  <a:pt x="27" y="435"/>
                  <a:pt x="27" y="381"/>
                </a:cubicBezTo>
                <a:lnTo>
                  <a:pt x="27" y="245"/>
                </a:lnTo>
                <a:lnTo>
                  <a:pt x="27" y="245"/>
                </a:lnTo>
                <a:lnTo>
                  <a:pt x="0" y="381"/>
                </a:lnTo>
                <a:cubicBezTo>
                  <a:pt x="0" y="435"/>
                  <a:pt x="27" y="489"/>
                  <a:pt x="55" y="543"/>
                </a:cubicBezTo>
                <a:cubicBezTo>
                  <a:pt x="82" y="571"/>
                  <a:pt x="136" y="571"/>
                  <a:pt x="163" y="543"/>
                </a:cubicBezTo>
                <a:cubicBezTo>
                  <a:pt x="244" y="462"/>
                  <a:pt x="272" y="354"/>
                  <a:pt x="299" y="272"/>
                </a:cubicBezTo>
                <a:cubicBezTo>
                  <a:pt x="326" y="191"/>
                  <a:pt x="326" y="82"/>
                  <a:pt x="272" y="1"/>
                </a:cubicBezTo>
                <a:lnTo>
                  <a:pt x="272" y="1"/>
                </a:lnTo>
                <a:lnTo>
                  <a:pt x="272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8" name="Google Shape;2418;p29"/>
          <p:cNvSpPr/>
          <p:nvPr/>
        </p:nvSpPr>
        <p:spPr>
          <a:xfrm>
            <a:off x="6392343" y="4865546"/>
            <a:ext cx="5817" cy="1986"/>
          </a:xfrm>
          <a:custGeom>
            <a:avLst/>
            <a:gdLst/>
            <a:ahLst/>
            <a:cxnLst/>
            <a:rect l="l" t="t" r="r" b="b"/>
            <a:pathLst>
              <a:path w="82" h="28" extrusionOk="0">
                <a:moveTo>
                  <a:pt x="82" y="28"/>
                </a:moveTo>
                <a:lnTo>
                  <a:pt x="82" y="28"/>
                </a:lnTo>
                <a:cubicBezTo>
                  <a:pt x="55" y="28"/>
                  <a:pt x="28" y="1"/>
                  <a:pt x="1" y="1"/>
                </a:cubicBezTo>
                <a:lnTo>
                  <a:pt x="1" y="1"/>
                </a:lnTo>
                <a:cubicBezTo>
                  <a:pt x="28" y="28"/>
                  <a:pt x="55" y="28"/>
                  <a:pt x="82" y="28"/>
                </a:cubicBezTo>
                <a:lnTo>
                  <a:pt x="82" y="28"/>
                </a:lnTo>
                <a:lnTo>
                  <a:pt x="82" y="28"/>
                </a:lnTo>
                <a:lnTo>
                  <a:pt x="82" y="28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9" name="Google Shape;2419;p29"/>
          <p:cNvSpPr/>
          <p:nvPr/>
        </p:nvSpPr>
        <p:spPr>
          <a:xfrm>
            <a:off x="6388512" y="4873278"/>
            <a:ext cx="5817" cy="71"/>
          </a:xfrm>
          <a:custGeom>
            <a:avLst/>
            <a:gdLst/>
            <a:ahLst/>
            <a:cxnLst/>
            <a:rect l="l" t="t" r="r" b="b"/>
            <a:pathLst>
              <a:path w="82" h="1" extrusionOk="0">
                <a:moveTo>
                  <a:pt x="82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82" y="0"/>
                </a:lnTo>
                <a:lnTo>
                  <a:pt x="82" y="0"/>
                </a:lnTo>
                <a:lnTo>
                  <a:pt x="82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0" name="Google Shape;2420;p29"/>
          <p:cNvSpPr/>
          <p:nvPr/>
        </p:nvSpPr>
        <p:spPr>
          <a:xfrm>
            <a:off x="6346163" y="5025298"/>
            <a:ext cx="40505" cy="13549"/>
          </a:xfrm>
          <a:custGeom>
            <a:avLst/>
            <a:gdLst/>
            <a:ahLst/>
            <a:cxnLst/>
            <a:rect l="l" t="t" r="r" b="b"/>
            <a:pathLst>
              <a:path w="571" h="191" extrusionOk="0">
                <a:moveTo>
                  <a:pt x="1" y="190"/>
                </a:moveTo>
                <a:lnTo>
                  <a:pt x="82" y="190"/>
                </a:lnTo>
                <a:cubicBezTo>
                  <a:pt x="163" y="190"/>
                  <a:pt x="245" y="163"/>
                  <a:pt x="299" y="136"/>
                </a:cubicBezTo>
                <a:cubicBezTo>
                  <a:pt x="407" y="109"/>
                  <a:pt x="489" y="54"/>
                  <a:pt x="570" y="0"/>
                </a:cubicBezTo>
                <a:lnTo>
                  <a:pt x="570" y="0"/>
                </a:lnTo>
                <a:lnTo>
                  <a:pt x="570" y="0"/>
                </a:lnTo>
                <a:cubicBezTo>
                  <a:pt x="489" y="54"/>
                  <a:pt x="407" y="82"/>
                  <a:pt x="299" y="136"/>
                </a:cubicBezTo>
                <a:cubicBezTo>
                  <a:pt x="245" y="163"/>
                  <a:pt x="163" y="163"/>
                  <a:pt x="82" y="190"/>
                </a:cubicBezTo>
                <a:lnTo>
                  <a:pt x="28" y="190"/>
                </a:lnTo>
                <a:lnTo>
                  <a:pt x="28" y="190"/>
                </a:lnTo>
                <a:lnTo>
                  <a:pt x="28" y="19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1" name="Google Shape;2421;p29"/>
          <p:cNvSpPr/>
          <p:nvPr/>
        </p:nvSpPr>
        <p:spPr>
          <a:xfrm>
            <a:off x="6371204" y="5031044"/>
            <a:ext cx="23126" cy="13549"/>
          </a:xfrm>
          <a:custGeom>
            <a:avLst/>
            <a:gdLst/>
            <a:ahLst/>
            <a:cxnLst/>
            <a:rect l="l" t="t" r="r" b="b"/>
            <a:pathLst>
              <a:path w="326" h="191" extrusionOk="0">
                <a:moveTo>
                  <a:pt x="326" y="1"/>
                </a:moveTo>
                <a:cubicBezTo>
                  <a:pt x="271" y="55"/>
                  <a:pt x="217" y="82"/>
                  <a:pt x="163" y="109"/>
                </a:cubicBezTo>
                <a:cubicBezTo>
                  <a:pt x="109" y="136"/>
                  <a:pt x="54" y="163"/>
                  <a:pt x="0" y="190"/>
                </a:cubicBezTo>
                <a:lnTo>
                  <a:pt x="0" y="190"/>
                </a:lnTo>
                <a:lnTo>
                  <a:pt x="0" y="190"/>
                </a:lnTo>
                <a:cubicBezTo>
                  <a:pt x="54" y="163"/>
                  <a:pt x="109" y="136"/>
                  <a:pt x="163" y="109"/>
                </a:cubicBezTo>
                <a:cubicBezTo>
                  <a:pt x="217" y="82"/>
                  <a:pt x="271" y="28"/>
                  <a:pt x="326" y="1"/>
                </a:cubicBezTo>
                <a:lnTo>
                  <a:pt x="326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2" name="Google Shape;2422;p29"/>
          <p:cNvSpPr/>
          <p:nvPr/>
        </p:nvSpPr>
        <p:spPr>
          <a:xfrm>
            <a:off x="4012192" y="5313004"/>
            <a:ext cx="679297" cy="1327737"/>
          </a:xfrm>
          <a:custGeom>
            <a:avLst/>
            <a:gdLst/>
            <a:ahLst/>
            <a:cxnLst/>
            <a:rect l="l" t="t" r="r" b="b"/>
            <a:pathLst>
              <a:path w="9576" h="18717" extrusionOk="0">
                <a:moveTo>
                  <a:pt x="6809" y="326"/>
                </a:moveTo>
                <a:lnTo>
                  <a:pt x="3147" y="1"/>
                </a:lnTo>
                <a:lnTo>
                  <a:pt x="2984" y="950"/>
                </a:lnTo>
                <a:cubicBezTo>
                  <a:pt x="2360" y="1357"/>
                  <a:pt x="1953" y="2035"/>
                  <a:pt x="1872" y="2768"/>
                </a:cubicBezTo>
                <a:cubicBezTo>
                  <a:pt x="1736" y="4503"/>
                  <a:pt x="1" y="16248"/>
                  <a:pt x="1" y="16248"/>
                </a:cubicBezTo>
                <a:lnTo>
                  <a:pt x="8897" y="18716"/>
                </a:lnTo>
                <a:cubicBezTo>
                  <a:pt x="8897" y="18716"/>
                  <a:pt x="9575" y="10444"/>
                  <a:pt x="8897" y="7568"/>
                </a:cubicBezTo>
                <a:cubicBezTo>
                  <a:pt x="7649" y="2117"/>
                  <a:pt x="7541" y="1818"/>
                  <a:pt x="6565" y="141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3" name="Google Shape;2423;p29"/>
          <p:cNvSpPr/>
          <p:nvPr/>
        </p:nvSpPr>
        <p:spPr>
          <a:xfrm>
            <a:off x="4231532" y="5391887"/>
            <a:ext cx="227142" cy="21281"/>
          </a:xfrm>
          <a:custGeom>
            <a:avLst/>
            <a:gdLst/>
            <a:ahLst/>
            <a:cxnLst/>
            <a:rect l="l" t="t" r="r" b="b"/>
            <a:pathLst>
              <a:path w="3202" h="300" extrusionOk="0">
                <a:moveTo>
                  <a:pt x="1" y="1"/>
                </a:moveTo>
                <a:lnTo>
                  <a:pt x="1" y="28"/>
                </a:lnTo>
                <a:lnTo>
                  <a:pt x="1" y="28"/>
                </a:lnTo>
                <a:lnTo>
                  <a:pt x="136" y="55"/>
                </a:lnTo>
                <a:cubicBezTo>
                  <a:pt x="597" y="137"/>
                  <a:pt x="1086" y="191"/>
                  <a:pt x="1574" y="245"/>
                </a:cubicBezTo>
                <a:cubicBezTo>
                  <a:pt x="1954" y="272"/>
                  <a:pt x="2333" y="299"/>
                  <a:pt x="2713" y="299"/>
                </a:cubicBezTo>
                <a:lnTo>
                  <a:pt x="3201" y="299"/>
                </a:lnTo>
                <a:lnTo>
                  <a:pt x="3201" y="299"/>
                </a:lnTo>
                <a:lnTo>
                  <a:pt x="3201" y="299"/>
                </a:lnTo>
                <a:lnTo>
                  <a:pt x="2713" y="272"/>
                </a:lnTo>
                <a:cubicBezTo>
                  <a:pt x="2333" y="272"/>
                  <a:pt x="1954" y="245"/>
                  <a:pt x="1574" y="191"/>
                </a:cubicBezTo>
                <a:cubicBezTo>
                  <a:pt x="1113" y="164"/>
                  <a:pt x="625" y="82"/>
                  <a:pt x="136" y="1"/>
                </a:cubicBezTo>
                <a:lnTo>
                  <a:pt x="28" y="1"/>
                </a:lnTo>
                <a:lnTo>
                  <a:pt x="28" y="1"/>
                </a:lnTo>
                <a:lnTo>
                  <a:pt x="1" y="1"/>
                </a:lnTo>
                <a:lnTo>
                  <a:pt x="1" y="1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4" name="Google Shape;2424;p29"/>
          <p:cNvSpPr/>
          <p:nvPr/>
        </p:nvSpPr>
        <p:spPr>
          <a:xfrm>
            <a:off x="4221956" y="5401535"/>
            <a:ext cx="59658" cy="200186"/>
          </a:xfrm>
          <a:custGeom>
            <a:avLst/>
            <a:gdLst/>
            <a:ahLst/>
            <a:cxnLst/>
            <a:rect l="l" t="t" r="r" b="b"/>
            <a:pathLst>
              <a:path w="841" h="2822" extrusionOk="0">
                <a:moveTo>
                  <a:pt x="841" y="28"/>
                </a:moveTo>
                <a:cubicBezTo>
                  <a:pt x="787" y="55"/>
                  <a:pt x="732" y="109"/>
                  <a:pt x="678" y="163"/>
                </a:cubicBezTo>
                <a:cubicBezTo>
                  <a:pt x="651" y="190"/>
                  <a:pt x="651" y="218"/>
                  <a:pt x="624" y="245"/>
                </a:cubicBezTo>
                <a:cubicBezTo>
                  <a:pt x="380" y="543"/>
                  <a:pt x="217" y="923"/>
                  <a:pt x="109" y="1303"/>
                </a:cubicBezTo>
                <a:cubicBezTo>
                  <a:pt x="0" y="1791"/>
                  <a:pt x="0" y="2306"/>
                  <a:pt x="81" y="2794"/>
                </a:cubicBezTo>
                <a:cubicBezTo>
                  <a:pt x="81" y="2794"/>
                  <a:pt x="81" y="2821"/>
                  <a:pt x="81" y="2794"/>
                </a:cubicBezTo>
                <a:cubicBezTo>
                  <a:pt x="81" y="2794"/>
                  <a:pt x="81" y="2794"/>
                  <a:pt x="81" y="2794"/>
                </a:cubicBezTo>
                <a:cubicBezTo>
                  <a:pt x="0" y="2306"/>
                  <a:pt x="27" y="1791"/>
                  <a:pt x="136" y="1303"/>
                </a:cubicBezTo>
                <a:cubicBezTo>
                  <a:pt x="217" y="923"/>
                  <a:pt x="407" y="570"/>
                  <a:pt x="624" y="245"/>
                </a:cubicBezTo>
                <a:lnTo>
                  <a:pt x="678" y="190"/>
                </a:lnTo>
                <a:cubicBezTo>
                  <a:pt x="732" y="109"/>
                  <a:pt x="760" y="55"/>
                  <a:pt x="814" y="1"/>
                </a:cubicBezTo>
                <a:lnTo>
                  <a:pt x="814" y="1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5" name="Google Shape;2425;p29"/>
          <p:cNvSpPr/>
          <p:nvPr/>
        </p:nvSpPr>
        <p:spPr>
          <a:xfrm>
            <a:off x="4368159" y="5415013"/>
            <a:ext cx="15464" cy="196355"/>
          </a:xfrm>
          <a:custGeom>
            <a:avLst/>
            <a:gdLst/>
            <a:ahLst/>
            <a:cxnLst/>
            <a:rect l="l" t="t" r="r" b="b"/>
            <a:pathLst>
              <a:path w="218" h="2768" extrusionOk="0">
                <a:moveTo>
                  <a:pt x="217" y="28"/>
                </a:moveTo>
                <a:lnTo>
                  <a:pt x="190" y="136"/>
                </a:lnTo>
                <a:lnTo>
                  <a:pt x="190" y="299"/>
                </a:lnTo>
                <a:cubicBezTo>
                  <a:pt x="136" y="787"/>
                  <a:pt x="109" y="1275"/>
                  <a:pt x="82" y="1763"/>
                </a:cubicBezTo>
                <a:cubicBezTo>
                  <a:pt x="55" y="2116"/>
                  <a:pt x="28" y="2442"/>
                  <a:pt x="0" y="2767"/>
                </a:cubicBezTo>
                <a:lnTo>
                  <a:pt x="0" y="2767"/>
                </a:lnTo>
                <a:cubicBezTo>
                  <a:pt x="28" y="2387"/>
                  <a:pt x="82" y="2035"/>
                  <a:pt x="109" y="1655"/>
                </a:cubicBezTo>
                <a:cubicBezTo>
                  <a:pt x="136" y="1221"/>
                  <a:pt x="163" y="787"/>
                  <a:pt x="190" y="353"/>
                </a:cubicBezTo>
                <a:lnTo>
                  <a:pt x="190" y="136"/>
                </a:lnTo>
                <a:lnTo>
                  <a:pt x="190" y="0"/>
                </a:lnTo>
                <a:lnTo>
                  <a:pt x="190" y="0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6" name="Google Shape;2426;p29"/>
          <p:cNvSpPr/>
          <p:nvPr/>
        </p:nvSpPr>
        <p:spPr>
          <a:xfrm>
            <a:off x="4433563" y="5415013"/>
            <a:ext cx="55899" cy="178975"/>
          </a:xfrm>
          <a:custGeom>
            <a:avLst/>
            <a:gdLst/>
            <a:ahLst/>
            <a:cxnLst/>
            <a:rect l="l" t="t" r="r" b="b"/>
            <a:pathLst>
              <a:path w="788" h="2523" extrusionOk="0">
                <a:moveTo>
                  <a:pt x="28" y="28"/>
                </a:moveTo>
                <a:cubicBezTo>
                  <a:pt x="55" y="28"/>
                  <a:pt x="82" y="55"/>
                  <a:pt x="109" y="82"/>
                </a:cubicBezTo>
                <a:cubicBezTo>
                  <a:pt x="380" y="299"/>
                  <a:pt x="570" y="570"/>
                  <a:pt x="652" y="896"/>
                </a:cubicBezTo>
                <a:cubicBezTo>
                  <a:pt x="733" y="1140"/>
                  <a:pt x="760" y="1411"/>
                  <a:pt x="760" y="1709"/>
                </a:cubicBezTo>
                <a:cubicBezTo>
                  <a:pt x="733" y="1980"/>
                  <a:pt x="706" y="2252"/>
                  <a:pt x="679" y="2523"/>
                </a:cubicBezTo>
                <a:lnTo>
                  <a:pt x="679" y="2523"/>
                </a:lnTo>
                <a:cubicBezTo>
                  <a:pt x="733" y="2252"/>
                  <a:pt x="760" y="1980"/>
                  <a:pt x="787" y="1682"/>
                </a:cubicBezTo>
                <a:cubicBezTo>
                  <a:pt x="787" y="1411"/>
                  <a:pt x="760" y="1140"/>
                  <a:pt x="679" y="868"/>
                </a:cubicBezTo>
                <a:cubicBezTo>
                  <a:pt x="597" y="543"/>
                  <a:pt x="380" y="245"/>
                  <a:pt x="109" y="55"/>
                </a:cubicBezTo>
                <a:lnTo>
                  <a:pt x="55" y="28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7" name="Google Shape;2427;p29"/>
          <p:cNvSpPr/>
          <p:nvPr/>
        </p:nvSpPr>
        <p:spPr>
          <a:xfrm>
            <a:off x="4266150" y="4912842"/>
            <a:ext cx="327164" cy="423355"/>
          </a:xfrm>
          <a:custGeom>
            <a:avLst/>
            <a:gdLst/>
            <a:ahLst/>
            <a:cxnLst/>
            <a:rect l="l" t="t" r="r" b="b"/>
            <a:pathLst>
              <a:path w="4612" h="5968" extrusionOk="0">
                <a:moveTo>
                  <a:pt x="4612" y="2387"/>
                </a:moveTo>
                <a:lnTo>
                  <a:pt x="2849" y="4231"/>
                </a:lnTo>
                <a:lnTo>
                  <a:pt x="2659" y="5967"/>
                </a:lnTo>
                <a:lnTo>
                  <a:pt x="1" y="5805"/>
                </a:lnTo>
                <a:lnTo>
                  <a:pt x="326" y="2333"/>
                </a:lnTo>
                <a:lnTo>
                  <a:pt x="3663" y="0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8" name="Google Shape;2428;p29"/>
          <p:cNvSpPr/>
          <p:nvPr/>
        </p:nvSpPr>
        <p:spPr>
          <a:xfrm>
            <a:off x="3827470" y="4233610"/>
            <a:ext cx="875582" cy="1006390"/>
          </a:xfrm>
          <a:custGeom>
            <a:avLst/>
            <a:gdLst/>
            <a:ahLst/>
            <a:cxnLst/>
            <a:rect l="l" t="t" r="r" b="b"/>
            <a:pathLst>
              <a:path w="12343" h="14187" extrusionOk="0">
                <a:moveTo>
                  <a:pt x="5887" y="0"/>
                </a:moveTo>
                <a:lnTo>
                  <a:pt x="12342" y="3825"/>
                </a:lnTo>
                <a:lnTo>
                  <a:pt x="8029" y="14186"/>
                </a:lnTo>
                <a:lnTo>
                  <a:pt x="6456" y="13942"/>
                </a:lnTo>
                <a:lnTo>
                  <a:pt x="1" y="10172"/>
                </a:lnTo>
                <a:lnTo>
                  <a:pt x="4422" y="0"/>
                </a:lnTo>
                <a:lnTo>
                  <a:pt x="5561" y="65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9" name="Google Shape;2429;p29"/>
          <p:cNvSpPr/>
          <p:nvPr/>
        </p:nvSpPr>
        <p:spPr>
          <a:xfrm>
            <a:off x="4285445" y="4518356"/>
            <a:ext cx="292475" cy="706254"/>
          </a:xfrm>
          <a:custGeom>
            <a:avLst/>
            <a:gdLst/>
            <a:ahLst/>
            <a:cxnLst/>
            <a:rect l="l" t="t" r="r" b="b"/>
            <a:pathLst>
              <a:path w="4123" h="9956" extrusionOk="0">
                <a:moveTo>
                  <a:pt x="0" y="9955"/>
                </a:moveTo>
                <a:cubicBezTo>
                  <a:pt x="27" y="9874"/>
                  <a:pt x="54" y="9820"/>
                  <a:pt x="82" y="9765"/>
                </a:cubicBezTo>
                <a:cubicBezTo>
                  <a:pt x="109" y="9711"/>
                  <a:pt x="136" y="9684"/>
                  <a:pt x="163" y="9630"/>
                </a:cubicBezTo>
                <a:cubicBezTo>
                  <a:pt x="353" y="9223"/>
                  <a:pt x="516" y="8789"/>
                  <a:pt x="705" y="8355"/>
                </a:cubicBezTo>
                <a:cubicBezTo>
                  <a:pt x="922" y="7867"/>
                  <a:pt x="1112" y="7351"/>
                  <a:pt x="1329" y="6863"/>
                </a:cubicBezTo>
                <a:cubicBezTo>
                  <a:pt x="1628" y="6104"/>
                  <a:pt x="1926" y="5344"/>
                  <a:pt x="2251" y="4612"/>
                </a:cubicBezTo>
                <a:cubicBezTo>
                  <a:pt x="2685" y="3527"/>
                  <a:pt x="3147" y="2469"/>
                  <a:pt x="3608" y="1384"/>
                </a:cubicBezTo>
                <a:cubicBezTo>
                  <a:pt x="3743" y="1031"/>
                  <a:pt x="3906" y="652"/>
                  <a:pt x="4042" y="272"/>
                </a:cubicBezTo>
                <a:lnTo>
                  <a:pt x="4123" y="1"/>
                </a:lnTo>
                <a:lnTo>
                  <a:pt x="4123" y="1"/>
                </a:lnTo>
                <a:lnTo>
                  <a:pt x="4123" y="1"/>
                </a:lnTo>
                <a:cubicBezTo>
                  <a:pt x="4069" y="136"/>
                  <a:pt x="4014" y="245"/>
                  <a:pt x="3960" y="380"/>
                </a:cubicBezTo>
                <a:cubicBezTo>
                  <a:pt x="3770" y="869"/>
                  <a:pt x="3581" y="1357"/>
                  <a:pt x="3364" y="1845"/>
                </a:cubicBezTo>
                <a:cubicBezTo>
                  <a:pt x="2984" y="2767"/>
                  <a:pt x="2577" y="3662"/>
                  <a:pt x="2197" y="4585"/>
                </a:cubicBezTo>
                <a:cubicBezTo>
                  <a:pt x="1790" y="5534"/>
                  <a:pt x="1411" y="6510"/>
                  <a:pt x="1004" y="7487"/>
                </a:cubicBezTo>
                <a:cubicBezTo>
                  <a:pt x="760" y="8138"/>
                  <a:pt x="488" y="8762"/>
                  <a:pt x="217" y="9413"/>
                </a:cubicBezTo>
                <a:cubicBezTo>
                  <a:pt x="163" y="9521"/>
                  <a:pt x="109" y="9630"/>
                  <a:pt x="82" y="9738"/>
                </a:cubicBezTo>
                <a:cubicBezTo>
                  <a:pt x="27" y="9847"/>
                  <a:pt x="27" y="9874"/>
                  <a:pt x="0" y="9955"/>
                </a:cubicBezTo>
                <a:lnTo>
                  <a:pt x="0" y="9955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0" name="Google Shape;2430;p29"/>
          <p:cNvSpPr/>
          <p:nvPr/>
        </p:nvSpPr>
        <p:spPr>
          <a:xfrm>
            <a:off x="4179637" y="4456791"/>
            <a:ext cx="67391" cy="90516"/>
          </a:xfrm>
          <a:custGeom>
            <a:avLst/>
            <a:gdLst/>
            <a:ahLst/>
            <a:cxnLst/>
            <a:rect l="l" t="t" r="r" b="b"/>
            <a:pathLst>
              <a:path w="950" h="1276" extrusionOk="0">
                <a:moveTo>
                  <a:pt x="190" y="218"/>
                </a:moveTo>
                <a:lnTo>
                  <a:pt x="190" y="218"/>
                </a:lnTo>
                <a:cubicBezTo>
                  <a:pt x="190" y="218"/>
                  <a:pt x="190" y="218"/>
                  <a:pt x="163" y="245"/>
                </a:cubicBezTo>
                <a:cubicBezTo>
                  <a:pt x="109" y="326"/>
                  <a:pt x="55" y="462"/>
                  <a:pt x="28" y="570"/>
                </a:cubicBezTo>
                <a:cubicBezTo>
                  <a:pt x="1" y="787"/>
                  <a:pt x="55" y="1004"/>
                  <a:pt x="218" y="1140"/>
                </a:cubicBezTo>
                <a:cubicBezTo>
                  <a:pt x="353" y="1276"/>
                  <a:pt x="570" y="1248"/>
                  <a:pt x="787" y="923"/>
                </a:cubicBezTo>
                <a:cubicBezTo>
                  <a:pt x="950" y="652"/>
                  <a:pt x="896" y="299"/>
                  <a:pt x="652" y="109"/>
                </a:cubicBezTo>
                <a:cubicBezTo>
                  <a:pt x="489" y="1"/>
                  <a:pt x="299" y="55"/>
                  <a:pt x="190" y="218"/>
                </a:cubicBezTo>
                <a:close/>
                <a:moveTo>
                  <a:pt x="82" y="597"/>
                </a:moveTo>
                <a:cubicBezTo>
                  <a:pt x="82" y="597"/>
                  <a:pt x="82" y="625"/>
                  <a:pt x="82" y="625"/>
                </a:cubicBezTo>
                <a:cubicBezTo>
                  <a:pt x="82" y="760"/>
                  <a:pt x="109" y="869"/>
                  <a:pt x="163" y="977"/>
                </a:cubicBezTo>
                <a:cubicBezTo>
                  <a:pt x="272" y="1194"/>
                  <a:pt x="489" y="1221"/>
                  <a:pt x="706" y="869"/>
                </a:cubicBezTo>
                <a:cubicBezTo>
                  <a:pt x="841" y="679"/>
                  <a:pt x="814" y="435"/>
                  <a:pt x="679" y="245"/>
                </a:cubicBezTo>
                <a:cubicBezTo>
                  <a:pt x="570" y="82"/>
                  <a:pt x="353" y="55"/>
                  <a:pt x="190" y="326"/>
                </a:cubicBezTo>
                <a:cubicBezTo>
                  <a:pt x="163" y="353"/>
                  <a:pt x="163" y="380"/>
                  <a:pt x="136" y="408"/>
                </a:cubicBezTo>
                <a:cubicBezTo>
                  <a:pt x="109" y="462"/>
                  <a:pt x="109" y="516"/>
                  <a:pt x="82" y="570"/>
                </a:cubicBezTo>
                <a:cubicBezTo>
                  <a:pt x="82" y="570"/>
                  <a:pt x="82" y="597"/>
                  <a:pt x="82" y="59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1" name="Google Shape;2431;p29"/>
          <p:cNvSpPr/>
          <p:nvPr/>
        </p:nvSpPr>
        <p:spPr>
          <a:xfrm>
            <a:off x="4308500" y="5176448"/>
            <a:ext cx="128964" cy="28872"/>
          </a:xfrm>
          <a:custGeom>
            <a:avLst/>
            <a:gdLst/>
            <a:ahLst/>
            <a:cxnLst/>
            <a:rect l="l" t="t" r="r" b="b"/>
            <a:pathLst>
              <a:path w="1818" h="407" extrusionOk="0">
                <a:moveTo>
                  <a:pt x="1" y="0"/>
                </a:moveTo>
                <a:cubicBezTo>
                  <a:pt x="55" y="0"/>
                  <a:pt x="82" y="27"/>
                  <a:pt x="136" y="54"/>
                </a:cubicBezTo>
                <a:lnTo>
                  <a:pt x="191" y="81"/>
                </a:lnTo>
                <a:lnTo>
                  <a:pt x="706" y="190"/>
                </a:lnTo>
                <a:cubicBezTo>
                  <a:pt x="950" y="244"/>
                  <a:pt x="1221" y="326"/>
                  <a:pt x="1465" y="353"/>
                </a:cubicBezTo>
                <a:lnTo>
                  <a:pt x="1791" y="407"/>
                </a:lnTo>
                <a:cubicBezTo>
                  <a:pt x="1818" y="407"/>
                  <a:pt x="1818" y="407"/>
                  <a:pt x="1818" y="407"/>
                </a:cubicBezTo>
                <a:lnTo>
                  <a:pt x="1818" y="407"/>
                </a:lnTo>
                <a:lnTo>
                  <a:pt x="1465" y="326"/>
                </a:lnTo>
                <a:lnTo>
                  <a:pt x="1330" y="271"/>
                </a:lnTo>
                <a:lnTo>
                  <a:pt x="543" y="109"/>
                </a:lnTo>
                <a:cubicBezTo>
                  <a:pt x="435" y="81"/>
                  <a:pt x="326" y="27"/>
                  <a:pt x="191" y="27"/>
                </a:cubicBezTo>
                <a:lnTo>
                  <a:pt x="28" y="27"/>
                </a:lnTo>
                <a:lnTo>
                  <a:pt x="28" y="27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2" name="Google Shape;2432;p29"/>
          <p:cNvSpPr/>
          <p:nvPr/>
        </p:nvSpPr>
        <p:spPr>
          <a:xfrm>
            <a:off x="4316232" y="5157153"/>
            <a:ext cx="136626" cy="42421"/>
          </a:xfrm>
          <a:custGeom>
            <a:avLst/>
            <a:gdLst/>
            <a:ahLst/>
            <a:cxnLst/>
            <a:rect l="l" t="t" r="r" b="b"/>
            <a:pathLst>
              <a:path w="1926" h="598" extrusionOk="0">
                <a:moveTo>
                  <a:pt x="0" y="1"/>
                </a:moveTo>
                <a:lnTo>
                  <a:pt x="0" y="28"/>
                </a:lnTo>
                <a:cubicBezTo>
                  <a:pt x="0" y="55"/>
                  <a:pt x="27" y="28"/>
                  <a:pt x="54" y="28"/>
                </a:cubicBezTo>
                <a:lnTo>
                  <a:pt x="380" y="136"/>
                </a:lnTo>
                <a:cubicBezTo>
                  <a:pt x="732" y="245"/>
                  <a:pt x="1085" y="353"/>
                  <a:pt x="1438" y="462"/>
                </a:cubicBezTo>
                <a:lnTo>
                  <a:pt x="1899" y="598"/>
                </a:lnTo>
                <a:cubicBezTo>
                  <a:pt x="1899" y="598"/>
                  <a:pt x="1899" y="570"/>
                  <a:pt x="1926" y="570"/>
                </a:cubicBezTo>
                <a:cubicBezTo>
                  <a:pt x="1926" y="570"/>
                  <a:pt x="1899" y="543"/>
                  <a:pt x="1899" y="543"/>
                </a:cubicBezTo>
                <a:lnTo>
                  <a:pt x="1438" y="408"/>
                </a:lnTo>
                <a:cubicBezTo>
                  <a:pt x="1112" y="299"/>
                  <a:pt x="760" y="191"/>
                  <a:pt x="407" y="82"/>
                </a:cubicBezTo>
                <a:cubicBezTo>
                  <a:pt x="298" y="55"/>
                  <a:pt x="190" y="1"/>
                  <a:pt x="54" y="1"/>
                </a:cubicBezTo>
                <a:lnTo>
                  <a:pt x="27" y="1"/>
                </a:lnTo>
                <a:cubicBezTo>
                  <a:pt x="27" y="1"/>
                  <a:pt x="27" y="1"/>
                  <a:pt x="27" y="1"/>
                </a:cubicBezTo>
                <a:lnTo>
                  <a:pt x="27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3" name="Google Shape;2433;p29"/>
          <p:cNvSpPr/>
          <p:nvPr/>
        </p:nvSpPr>
        <p:spPr>
          <a:xfrm>
            <a:off x="4129626" y="4554969"/>
            <a:ext cx="113571" cy="42350"/>
          </a:xfrm>
          <a:custGeom>
            <a:avLst/>
            <a:gdLst/>
            <a:ahLst/>
            <a:cxnLst/>
            <a:rect l="l" t="t" r="r" b="b"/>
            <a:pathLst>
              <a:path w="1601" h="597" extrusionOk="0">
                <a:moveTo>
                  <a:pt x="28" y="27"/>
                </a:moveTo>
                <a:lnTo>
                  <a:pt x="28" y="27"/>
                </a:lnTo>
                <a:cubicBezTo>
                  <a:pt x="28" y="27"/>
                  <a:pt x="28" y="27"/>
                  <a:pt x="28" y="54"/>
                </a:cubicBezTo>
                <a:cubicBezTo>
                  <a:pt x="55" y="54"/>
                  <a:pt x="55" y="54"/>
                  <a:pt x="82" y="54"/>
                </a:cubicBezTo>
                <a:cubicBezTo>
                  <a:pt x="326" y="109"/>
                  <a:pt x="570" y="190"/>
                  <a:pt x="814" y="271"/>
                </a:cubicBezTo>
                <a:lnTo>
                  <a:pt x="1221" y="434"/>
                </a:lnTo>
                <a:lnTo>
                  <a:pt x="1601" y="597"/>
                </a:lnTo>
                <a:lnTo>
                  <a:pt x="1601" y="597"/>
                </a:lnTo>
                <a:lnTo>
                  <a:pt x="1601" y="597"/>
                </a:lnTo>
                <a:cubicBezTo>
                  <a:pt x="1465" y="515"/>
                  <a:pt x="1302" y="434"/>
                  <a:pt x="1140" y="353"/>
                </a:cubicBezTo>
                <a:cubicBezTo>
                  <a:pt x="1004" y="298"/>
                  <a:pt x="841" y="244"/>
                  <a:pt x="678" y="163"/>
                </a:cubicBezTo>
                <a:cubicBezTo>
                  <a:pt x="461" y="109"/>
                  <a:pt x="272" y="54"/>
                  <a:pt x="82" y="0"/>
                </a:cubicBezTo>
                <a:lnTo>
                  <a:pt x="28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4" name="Google Shape;2434;p29"/>
          <p:cNvSpPr/>
          <p:nvPr/>
        </p:nvSpPr>
        <p:spPr>
          <a:xfrm>
            <a:off x="4123880" y="4570363"/>
            <a:ext cx="134710" cy="42350"/>
          </a:xfrm>
          <a:custGeom>
            <a:avLst/>
            <a:gdLst/>
            <a:ahLst/>
            <a:cxnLst/>
            <a:rect l="l" t="t" r="r" b="b"/>
            <a:pathLst>
              <a:path w="1899" h="597" extrusionOk="0">
                <a:moveTo>
                  <a:pt x="0" y="27"/>
                </a:moveTo>
                <a:lnTo>
                  <a:pt x="0" y="27"/>
                </a:lnTo>
                <a:cubicBezTo>
                  <a:pt x="27" y="27"/>
                  <a:pt x="27" y="27"/>
                  <a:pt x="54" y="54"/>
                </a:cubicBezTo>
                <a:cubicBezTo>
                  <a:pt x="271" y="136"/>
                  <a:pt x="488" y="217"/>
                  <a:pt x="732" y="271"/>
                </a:cubicBezTo>
                <a:cubicBezTo>
                  <a:pt x="976" y="353"/>
                  <a:pt x="1193" y="407"/>
                  <a:pt x="1410" y="488"/>
                </a:cubicBezTo>
                <a:lnTo>
                  <a:pt x="1872" y="597"/>
                </a:lnTo>
                <a:cubicBezTo>
                  <a:pt x="1872" y="597"/>
                  <a:pt x="1899" y="597"/>
                  <a:pt x="1899" y="597"/>
                </a:cubicBezTo>
                <a:cubicBezTo>
                  <a:pt x="1899" y="597"/>
                  <a:pt x="1899" y="597"/>
                  <a:pt x="1899" y="570"/>
                </a:cubicBezTo>
                <a:cubicBezTo>
                  <a:pt x="1736" y="543"/>
                  <a:pt x="1600" y="488"/>
                  <a:pt x="1438" y="434"/>
                </a:cubicBezTo>
                <a:cubicBezTo>
                  <a:pt x="1221" y="380"/>
                  <a:pt x="1004" y="298"/>
                  <a:pt x="759" y="244"/>
                </a:cubicBezTo>
                <a:cubicBezTo>
                  <a:pt x="542" y="163"/>
                  <a:pt x="325" y="81"/>
                  <a:pt x="81" y="27"/>
                </a:cubicBezTo>
                <a:cubicBezTo>
                  <a:pt x="81" y="0"/>
                  <a:pt x="54" y="0"/>
                  <a:pt x="27" y="0"/>
                </a:cubicBezTo>
                <a:lnTo>
                  <a:pt x="27" y="0"/>
                </a:lnTo>
                <a:lnTo>
                  <a:pt x="27" y="0"/>
                </a:lnTo>
                <a:cubicBezTo>
                  <a:pt x="27" y="0"/>
                  <a:pt x="0" y="27"/>
                  <a:pt x="0" y="27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5" name="Google Shape;2435;p29"/>
          <p:cNvSpPr/>
          <p:nvPr/>
        </p:nvSpPr>
        <p:spPr>
          <a:xfrm>
            <a:off x="3887129" y="4331717"/>
            <a:ext cx="282899" cy="588852"/>
          </a:xfrm>
          <a:custGeom>
            <a:avLst/>
            <a:gdLst/>
            <a:ahLst/>
            <a:cxnLst/>
            <a:rect l="l" t="t" r="r" b="b"/>
            <a:pathLst>
              <a:path w="3988" h="8301" extrusionOk="0">
                <a:moveTo>
                  <a:pt x="3988" y="55"/>
                </a:moveTo>
                <a:lnTo>
                  <a:pt x="3961" y="28"/>
                </a:lnTo>
                <a:cubicBezTo>
                  <a:pt x="3933" y="1"/>
                  <a:pt x="3933" y="28"/>
                  <a:pt x="3933" y="28"/>
                </a:cubicBezTo>
                <a:cubicBezTo>
                  <a:pt x="3608" y="55"/>
                  <a:pt x="3499" y="163"/>
                  <a:pt x="3472" y="299"/>
                </a:cubicBezTo>
                <a:cubicBezTo>
                  <a:pt x="3472" y="435"/>
                  <a:pt x="3499" y="597"/>
                  <a:pt x="3554" y="733"/>
                </a:cubicBezTo>
                <a:cubicBezTo>
                  <a:pt x="3581" y="869"/>
                  <a:pt x="3608" y="1004"/>
                  <a:pt x="3554" y="1140"/>
                </a:cubicBezTo>
                <a:cubicBezTo>
                  <a:pt x="3554" y="1194"/>
                  <a:pt x="3527" y="1248"/>
                  <a:pt x="3472" y="1303"/>
                </a:cubicBezTo>
                <a:cubicBezTo>
                  <a:pt x="3391" y="1384"/>
                  <a:pt x="3282" y="1438"/>
                  <a:pt x="3174" y="1493"/>
                </a:cubicBezTo>
                <a:cubicBezTo>
                  <a:pt x="3038" y="1547"/>
                  <a:pt x="2930" y="1628"/>
                  <a:pt x="2876" y="1764"/>
                </a:cubicBezTo>
                <a:cubicBezTo>
                  <a:pt x="2821" y="1845"/>
                  <a:pt x="2794" y="1954"/>
                  <a:pt x="2794" y="2062"/>
                </a:cubicBezTo>
                <a:cubicBezTo>
                  <a:pt x="2821" y="2279"/>
                  <a:pt x="2821" y="2496"/>
                  <a:pt x="2794" y="2713"/>
                </a:cubicBezTo>
                <a:cubicBezTo>
                  <a:pt x="2767" y="2767"/>
                  <a:pt x="2740" y="2822"/>
                  <a:pt x="2713" y="2876"/>
                </a:cubicBezTo>
                <a:cubicBezTo>
                  <a:pt x="2604" y="2984"/>
                  <a:pt x="2496" y="3093"/>
                  <a:pt x="2360" y="3147"/>
                </a:cubicBezTo>
                <a:cubicBezTo>
                  <a:pt x="2225" y="3228"/>
                  <a:pt x="2143" y="3364"/>
                  <a:pt x="2089" y="3500"/>
                </a:cubicBezTo>
                <a:cubicBezTo>
                  <a:pt x="2062" y="3717"/>
                  <a:pt x="2035" y="3907"/>
                  <a:pt x="2062" y="4124"/>
                </a:cubicBezTo>
                <a:cubicBezTo>
                  <a:pt x="2035" y="4178"/>
                  <a:pt x="2035" y="4232"/>
                  <a:pt x="2008" y="4286"/>
                </a:cubicBezTo>
                <a:cubicBezTo>
                  <a:pt x="2008" y="4341"/>
                  <a:pt x="1953" y="4395"/>
                  <a:pt x="1926" y="4422"/>
                </a:cubicBezTo>
                <a:cubicBezTo>
                  <a:pt x="1764" y="4639"/>
                  <a:pt x="1519" y="4775"/>
                  <a:pt x="1411" y="4992"/>
                </a:cubicBezTo>
                <a:cubicBezTo>
                  <a:pt x="1384" y="5046"/>
                  <a:pt x="1384" y="5100"/>
                  <a:pt x="1384" y="5154"/>
                </a:cubicBezTo>
                <a:cubicBezTo>
                  <a:pt x="1384" y="5344"/>
                  <a:pt x="1384" y="5534"/>
                  <a:pt x="1357" y="5724"/>
                </a:cubicBezTo>
                <a:cubicBezTo>
                  <a:pt x="1330" y="5778"/>
                  <a:pt x="1302" y="5832"/>
                  <a:pt x="1248" y="5887"/>
                </a:cubicBezTo>
                <a:cubicBezTo>
                  <a:pt x="1113" y="5995"/>
                  <a:pt x="1004" y="6104"/>
                  <a:pt x="896" y="6239"/>
                </a:cubicBezTo>
                <a:cubicBezTo>
                  <a:pt x="868" y="6266"/>
                  <a:pt x="841" y="6321"/>
                  <a:pt x="841" y="6375"/>
                </a:cubicBezTo>
                <a:cubicBezTo>
                  <a:pt x="841" y="6592"/>
                  <a:pt x="814" y="6809"/>
                  <a:pt x="733" y="6999"/>
                </a:cubicBezTo>
                <a:cubicBezTo>
                  <a:pt x="706" y="7053"/>
                  <a:pt x="679" y="7107"/>
                  <a:pt x="624" y="7134"/>
                </a:cubicBezTo>
                <a:cubicBezTo>
                  <a:pt x="516" y="7243"/>
                  <a:pt x="407" y="7324"/>
                  <a:pt x="299" y="7433"/>
                </a:cubicBezTo>
                <a:cubicBezTo>
                  <a:pt x="245" y="7514"/>
                  <a:pt x="217" y="7623"/>
                  <a:pt x="217" y="7731"/>
                </a:cubicBezTo>
                <a:cubicBezTo>
                  <a:pt x="245" y="7812"/>
                  <a:pt x="245" y="7894"/>
                  <a:pt x="217" y="7975"/>
                </a:cubicBezTo>
                <a:cubicBezTo>
                  <a:pt x="190" y="8029"/>
                  <a:pt x="163" y="8111"/>
                  <a:pt x="109" y="8138"/>
                </a:cubicBezTo>
                <a:lnTo>
                  <a:pt x="28" y="8246"/>
                </a:lnTo>
                <a:cubicBezTo>
                  <a:pt x="1" y="8274"/>
                  <a:pt x="1" y="8274"/>
                  <a:pt x="28" y="8301"/>
                </a:cubicBezTo>
                <a:cubicBezTo>
                  <a:pt x="28" y="8301"/>
                  <a:pt x="55" y="8301"/>
                  <a:pt x="55" y="8301"/>
                </a:cubicBezTo>
                <a:cubicBezTo>
                  <a:pt x="82" y="8274"/>
                  <a:pt x="136" y="8219"/>
                  <a:pt x="163" y="8192"/>
                </a:cubicBezTo>
                <a:cubicBezTo>
                  <a:pt x="217" y="8138"/>
                  <a:pt x="272" y="8084"/>
                  <a:pt x="299" y="8002"/>
                </a:cubicBezTo>
                <a:cubicBezTo>
                  <a:pt x="326" y="7921"/>
                  <a:pt x="326" y="7812"/>
                  <a:pt x="299" y="7704"/>
                </a:cubicBezTo>
                <a:cubicBezTo>
                  <a:pt x="299" y="7623"/>
                  <a:pt x="326" y="7541"/>
                  <a:pt x="380" y="7487"/>
                </a:cubicBezTo>
                <a:cubicBezTo>
                  <a:pt x="489" y="7378"/>
                  <a:pt x="597" y="7270"/>
                  <a:pt x="706" y="7189"/>
                </a:cubicBezTo>
                <a:cubicBezTo>
                  <a:pt x="760" y="7161"/>
                  <a:pt x="814" y="7107"/>
                  <a:pt x="841" y="7026"/>
                </a:cubicBezTo>
                <a:cubicBezTo>
                  <a:pt x="896" y="6836"/>
                  <a:pt x="923" y="6619"/>
                  <a:pt x="950" y="6402"/>
                </a:cubicBezTo>
                <a:cubicBezTo>
                  <a:pt x="950" y="6348"/>
                  <a:pt x="977" y="6321"/>
                  <a:pt x="1004" y="6266"/>
                </a:cubicBezTo>
                <a:cubicBezTo>
                  <a:pt x="1113" y="6131"/>
                  <a:pt x="1221" y="6022"/>
                  <a:pt x="1330" y="5914"/>
                </a:cubicBezTo>
                <a:cubicBezTo>
                  <a:pt x="1384" y="5859"/>
                  <a:pt x="1411" y="5805"/>
                  <a:pt x="1438" y="5724"/>
                </a:cubicBezTo>
                <a:cubicBezTo>
                  <a:pt x="1492" y="5534"/>
                  <a:pt x="1492" y="5344"/>
                  <a:pt x="1465" y="5154"/>
                </a:cubicBezTo>
                <a:cubicBezTo>
                  <a:pt x="1492" y="5100"/>
                  <a:pt x="1492" y="5046"/>
                  <a:pt x="1519" y="5019"/>
                </a:cubicBezTo>
                <a:cubicBezTo>
                  <a:pt x="1601" y="4775"/>
                  <a:pt x="1845" y="4666"/>
                  <a:pt x="2008" y="4449"/>
                </a:cubicBezTo>
                <a:cubicBezTo>
                  <a:pt x="2062" y="4422"/>
                  <a:pt x="2089" y="4341"/>
                  <a:pt x="2116" y="4286"/>
                </a:cubicBezTo>
                <a:cubicBezTo>
                  <a:pt x="2143" y="4232"/>
                  <a:pt x="2143" y="4178"/>
                  <a:pt x="2143" y="4124"/>
                </a:cubicBezTo>
                <a:cubicBezTo>
                  <a:pt x="2143" y="3907"/>
                  <a:pt x="2143" y="3717"/>
                  <a:pt x="2198" y="3500"/>
                </a:cubicBezTo>
                <a:cubicBezTo>
                  <a:pt x="2225" y="3364"/>
                  <a:pt x="2333" y="3256"/>
                  <a:pt x="2442" y="3201"/>
                </a:cubicBezTo>
                <a:cubicBezTo>
                  <a:pt x="2577" y="3120"/>
                  <a:pt x="2686" y="3011"/>
                  <a:pt x="2794" y="2903"/>
                </a:cubicBezTo>
                <a:cubicBezTo>
                  <a:pt x="2821" y="2849"/>
                  <a:pt x="2876" y="2794"/>
                  <a:pt x="2876" y="2713"/>
                </a:cubicBezTo>
                <a:cubicBezTo>
                  <a:pt x="2903" y="2469"/>
                  <a:pt x="2903" y="2252"/>
                  <a:pt x="2876" y="2035"/>
                </a:cubicBezTo>
                <a:cubicBezTo>
                  <a:pt x="2903" y="1927"/>
                  <a:pt x="2903" y="1845"/>
                  <a:pt x="2957" y="1764"/>
                </a:cubicBezTo>
                <a:cubicBezTo>
                  <a:pt x="3066" y="1574"/>
                  <a:pt x="3282" y="1520"/>
                  <a:pt x="3472" y="1384"/>
                </a:cubicBezTo>
                <a:cubicBezTo>
                  <a:pt x="3554" y="1330"/>
                  <a:pt x="3608" y="1248"/>
                  <a:pt x="3662" y="1140"/>
                </a:cubicBezTo>
                <a:cubicBezTo>
                  <a:pt x="3689" y="1004"/>
                  <a:pt x="3689" y="842"/>
                  <a:pt x="3635" y="706"/>
                </a:cubicBezTo>
                <a:cubicBezTo>
                  <a:pt x="3581" y="570"/>
                  <a:pt x="3554" y="435"/>
                  <a:pt x="3554" y="272"/>
                </a:cubicBezTo>
                <a:cubicBezTo>
                  <a:pt x="3581" y="163"/>
                  <a:pt x="3689" y="82"/>
                  <a:pt x="3933" y="55"/>
                </a:cubicBezTo>
                <a:lnTo>
                  <a:pt x="3961" y="55"/>
                </a:lnTo>
                <a:cubicBezTo>
                  <a:pt x="3988" y="55"/>
                  <a:pt x="3961" y="55"/>
                  <a:pt x="3988" y="28"/>
                </a:cubicBezTo>
                <a:lnTo>
                  <a:pt x="3988" y="28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6" name="Google Shape;2436;p29"/>
          <p:cNvSpPr/>
          <p:nvPr/>
        </p:nvSpPr>
        <p:spPr>
          <a:xfrm>
            <a:off x="3877481" y="4918588"/>
            <a:ext cx="375330" cy="232888"/>
          </a:xfrm>
          <a:custGeom>
            <a:avLst/>
            <a:gdLst/>
            <a:ahLst/>
            <a:cxnLst/>
            <a:rect l="l" t="t" r="r" b="b"/>
            <a:pathLst>
              <a:path w="5291" h="3283" extrusionOk="0">
                <a:moveTo>
                  <a:pt x="218" y="1"/>
                </a:moveTo>
                <a:lnTo>
                  <a:pt x="164" y="1"/>
                </a:lnTo>
                <a:lnTo>
                  <a:pt x="164" y="1"/>
                </a:lnTo>
                <a:cubicBezTo>
                  <a:pt x="109" y="28"/>
                  <a:pt x="82" y="55"/>
                  <a:pt x="55" y="109"/>
                </a:cubicBezTo>
                <a:cubicBezTo>
                  <a:pt x="1" y="163"/>
                  <a:pt x="1" y="217"/>
                  <a:pt x="28" y="272"/>
                </a:cubicBezTo>
                <a:cubicBezTo>
                  <a:pt x="55" y="380"/>
                  <a:pt x="137" y="462"/>
                  <a:pt x="218" y="462"/>
                </a:cubicBezTo>
                <a:cubicBezTo>
                  <a:pt x="408" y="489"/>
                  <a:pt x="679" y="380"/>
                  <a:pt x="842" y="407"/>
                </a:cubicBezTo>
                <a:cubicBezTo>
                  <a:pt x="869" y="407"/>
                  <a:pt x="896" y="434"/>
                  <a:pt x="950" y="434"/>
                </a:cubicBezTo>
                <a:cubicBezTo>
                  <a:pt x="977" y="462"/>
                  <a:pt x="1004" y="462"/>
                  <a:pt x="1032" y="489"/>
                </a:cubicBezTo>
                <a:cubicBezTo>
                  <a:pt x="1113" y="570"/>
                  <a:pt x="1140" y="651"/>
                  <a:pt x="1140" y="733"/>
                </a:cubicBezTo>
                <a:cubicBezTo>
                  <a:pt x="1167" y="841"/>
                  <a:pt x="1167" y="923"/>
                  <a:pt x="1221" y="1031"/>
                </a:cubicBezTo>
                <a:cubicBezTo>
                  <a:pt x="1249" y="1113"/>
                  <a:pt x="1303" y="1194"/>
                  <a:pt x="1384" y="1221"/>
                </a:cubicBezTo>
                <a:cubicBezTo>
                  <a:pt x="1466" y="1275"/>
                  <a:pt x="1520" y="1275"/>
                  <a:pt x="1601" y="1275"/>
                </a:cubicBezTo>
                <a:cubicBezTo>
                  <a:pt x="1710" y="1248"/>
                  <a:pt x="1845" y="1221"/>
                  <a:pt x="1954" y="1194"/>
                </a:cubicBezTo>
                <a:cubicBezTo>
                  <a:pt x="2062" y="1140"/>
                  <a:pt x="2198" y="1140"/>
                  <a:pt x="2306" y="1194"/>
                </a:cubicBezTo>
                <a:cubicBezTo>
                  <a:pt x="2388" y="1248"/>
                  <a:pt x="2469" y="1330"/>
                  <a:pt x="2496" y="1438"/>
                </a:cubicBezTo>
                <a:cubicBezTo>
                  <a:pt x="2551" y="1601"/>
                  <a:pt x="2632" y="1764"/>
                  <a:pt x="2713" y="1926"/>
                </a:cubicBezTo>
                <a:cubicBezTo>
                  <a:pt x="2768" y="2008"/>
                  <a:pt x="2822" y="2062"/>
                  <a:pt x="2876" y="2089"/>
                </a:cubicBezTo>
                <a:cubicBezTo>
                  <a:pt x="2930" y="2143"/>
                  <a:pt x="2985" y="2143"/>
                  <a:pt x="3066" y="2170"/>
                </a:cubicBezTo>
                <a:cubicBezTo>
                  <a:pt x="3283" y="2198"/>
                  <a:pt x="3500" y="2062"/>
                  <a:pt x="3717" y="2170"/>
                </a:cubicBezTo>
                <a:cubicBezTo>
                  <a:pt x="3771" y="2170"/>
                  <a:pt x="3825" y="2225"/>
                  <a:pt x="3852" y="2252"/>
                </a:cubicBezTo>
                <a:cubicBezTo>
                  <a:pt x="3907" y="2360"/>
                  <a:pt x="3961" y="2496"/>
                  <a:pt x="3988" y="2604"/>
                </a:cubicBezTo>
                <a:cubicBezTo>
                  <a:pt x="4015" y="2740"/>
                  <a:pt x="4097" y="2848"/>
                  <a:pt x="4178" y="2930"/>
                </a:cubicBezTo>
                <a:cubicBezTo>
                  <a:pt x="4259" y="3011"/>
                  <a:pt x="4341" y="3038"/>
                  <a:pt x="4422" y="3038"/>
                </a:cubicBezTo>
                <a:cubicBezTo>
                  <a:pt x="4503" y="3011"/>
                  <a:pt x="4585" y="3011"/>
                  <a:pt x="4666" y="2984"/>
                </a:cubicBezTo>
                <a:cubicBezTo>
                  <a:pt x="4748" y="2930"/>
                  <a:pt x="4856" y="2930"/>
                  <a:pt x="4965" y="2930"/>
                </a:cubicBezTo>
                <a:cubicBezTo>
                  <a:pt x="4992" y="2957"/>
                  <a:pt x="5046" y="2957"/>
                  <a:pt x="5073" y="2984"/>
                </a:cubicBezTo>
                <a:cubicBezTo>
                  <a:pt x="5100" y="3065"/>
                  <a:pt x="5127" y="3147"/>
                  <a:pt x="5182" y="3201"/>
                </a:cubicBezTo>
                <a:cubicBezTo>
                  <a:pt x="5182" y="3228"/>
                  <a:pt x="5209" y="3255"/>
                  <a:pt x="5236" y="3282"/>
                </a:cubicBezTo>
                <a:cubicBezTo>
                  <a:pt x="5263" y="3282"/>
                  <a:pt x="5263" y="3282"/>
                  <a:pt x="5290" y="3282"/>
                </a:cubicBezTo>
                <a:cubicBezTo>
                  <a:pt x="5290" y="3282"/>
                  <a:pt x="5290" y="3255"/>
                  <a:pt x="5290" y="3255"/>
                </a:cubicBezTo>
                <a:cubicBezTo>
                  <a:pt x="5263" y="3228"/>
                  <a:pt x="5236" y="3201"/>
                  <a:pt x="5236" y="3174"/>
                </a:cubicBezTo>
                <a:cubicBezTo>
                  <a:pt x="5209" y="3093"/>
                  <a:pt x="5154" y="3011"/>
                  <a:pt x="5127" y="2957"/>
                </a:cubicBezTo>
                <a:cubicBezTo>
                  <a:pt x="5100" y="2903"/>
                  <a:pt x="5046" y="2876"/>
                  <a:pt x="4992" y="2848"/>
                </a:cubicBezTo>
                <a:cubicBezTo>
                  <a:pt x="4856" y="2848"/>
                  <a:pt x="4748" y="2848"/>
                  <a:pt x="4639" y="2903"/>
                </a:cubicBezTo>
                <a:cubicBezTo>
                  <a:pt x="4585" y="2930"/>
                  <a:pt x="4503" y="2957"/>
                  <a:pt x="4449" y="2957"/>
                </a:cubicBezTo>
                <a:cubicBezTo>
                  <a:pt x="4368" y="2957"/>
                  <a:pt x="4314" y="2930"/>
                  <a:pt x="4259" y="2876"/>
                </a:cubicBezTo>
                <a:cubicBezTo>
                  <a:pt x="4151" y="2821"/>
                  <a:pt x="4069" y="2713"/>
                  <a:pt x="4042" y="2604"/>
                </a:cubicBezTo>
                <a:cubicBezTo>
                  <a:pt x="4015" y="2496"/>
                  <a:pt x="3961" y="2360"/>
                  <a:pt x="3880" y="2279"/>
                </a:cubicBezTo>
                <a:cubicBezTo>
                  <a:pt x="3852" y="2198"/>
                  <a:pt x="3798" y="2170"/>
                  <a:pt x="3744" y="2143"/>
                </a:cubicBezTo>
                <a:cubicBezTo>
                  <a:pt x="3527" y="2062"/>
                  <a:pt x="3337" y="2143"/>
                  <a:pt x="3147" y="2143"/>
                </a:cubicBezTo>
                <a:cubicBezTo>
                  <a:pt x="3066" y="2143"/>
                  <a:pt x="2985" y="2116"/>
                  <a:pt x="2930" y="2089"/>
                </a:cubicBezTo>
                <a:cubicBezTo>
                  <a:pt x="2795" y="1981"/>
                  <a:pt x="2713" y="1872"/>
                  <a:pt x="2686" y="1736"/>
                </a:cubicBezTo>
                <a:cubicBezTo>
                  <a:pt x="2632" y="1601"/>
                  <a:pt x="2578" y="1465"/>
                  <a:pt x="2496" y="1330"/>
                </a:cubicBezTo>
                <a:cubicBezTo>
                  <a:pt x="2469" y="1248"/>
                  <a:pt x="2388" y="1194"/>
                  <a:pt x="2334" y="1167"/>
                </a:cubicBezTo>
                <a:cubicBezTo>
                  <a:pt x="2198" y="1113"/>
                  <a:pt x="2062" y="1113"/>
                  <a:pt x="1927" y="1167"/>
                </a:cubicBezTo>
                <a:cubicBezTo>
                  <a:pt x="1818" y="1194"/>
                  <a:pt x="1710" y="1221"/>
                  <a:pt x="1601" y="1248"/>
                </a:cubicBezTo>
                <a:cubicBezTo>
                  <a:pt x="1547" y="1248"/>
                  <a:pt x="1493" y="1221"/>
                  <a:pt x="1438" y="1221"/>
                </a:cubicBezTo>
                <a:cubicBezTo>
                  <a:pt x="1357" y="1167"/>
                  <a:pt x="1303" y="1113"/>
                  <a:pt x="1303" y="1058"/>
                </a:cubicBezTo>
                <a:cubicBezTo>
                  <a:pt x="1221" y="868"/>
                  <a:pt x="1249" y="624"/>
                  <a:pt x="1086" y="489"/>
                </a:cubicBezTo>
                <a:cubicBezTo>
                  <a:pt x="1059" y="462"/>
                  <a:pt x="1004" y="434"/>
                  <a:pt x="977" y="407"/>
                </a:cubicBezTo>
                <a:cubicBezTo>
                  <a:pt x="923" y="407"/>
                  <a:pt x="896" y="380"/>
                  <a:pt x="842" y="380"/>
                </a:cubicBezTo>
                <a:cubicBezTo>
                  <a:pt x="652" y="407"/>
                  <a:pt x="435" y="434"/>
                  <a:pt x="245" y="434"/>
                </a:cubicBezTo>
                <a:cubicBezTo>
                  <a:pt x="164" y="434"/>
                  <a:pt x="109" y="380"/>
                  <a:pt x="82" y="299"/>
                </a:cubicBezTo>
                <a:cubicBezTo>
                  <a:pt x="55" y="272"/>
                  <a:pt x="55" y="217"/>
                  <a:pt x="82" y="190"/>
                </a:cubicBezTo>
                <a:cubicBezTo>
                  <a:pt x="109" y="163"/>
                  <a:pt x="137" y="109"/>
                  <a:pt x="191" y="82"/>
                </a:cubicBezTo>
                <a:cubicBezTo>
                  <a:pt x="191" y="82"/>
                  <a:pt x="191" y="55"/>
                  <a:pt x="218" y="55"/>
                </a:cubicBezTo>
                <a:lnTo>
                  <a:pt x="218" y="55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7" name="Google Shape;2437;p29"/>
          <p:cNvSpPr/>
          <p:nvPr/>
        </p:nvSpPr>
        <p:spPr>
          <a:xfrm>
            <a:off x="4158395" y="4335548"/>
            <a:ext cx="348374" cy="192524"/>
          </a:xfrm>
          <a:custGeom>
            <a:avLst/>
            <a:gdLst/>
            <a:ahLst/>
            <a:cxnLst/>
            <a:rect l="l" t="t" r="r" b="b"/>
            <a:pathLst>
              <a:path w="4911" h="2714" extrusionOk="0">
                <a:moveTo>
                  <a:pt x="28" y="28"/>
                </a:moveTo>
                <a:cubicBezTo>
                  <a:pt x="28" y="28"/>
                  <a:pt x="55" y="55"/>
                  <a:pt x="82" y="55"/>
                </a:cubicBezTo>
                <a:cubicBezTo>
                  <a:pt x="299" y="82"/>
                  <a:pt x="489" y="272"/>
                  <a:pt x="543" y="489"/>
                </a:cubicBezTo>
                <a:cubicBezTo>
                  <a:pt x="571" y="652"/>
                  <a:pt x="679" y="788"/>
                  <a:pt x="842" y="842"/>
                </a:cubicBezTo>
                <a:cubicBezTo>
                  <a:pt x="896" y="842"/>
                  <a:pt x="950" y="842"/>
                  <a:pt x="1005" y="842"/>
                </a:cubicBezTo>
                <a:cubicBezTo>
                  <a:pt x="1086" y="815"/>
                  <a:pt x="1194" y="760"/>
                  <a:pt x="1276" y="733"/>
                </a:cubicBezTo>
                <a:cubicBezTo>
                  <a:pt x="1357" y="679"/>
                  <a:pt x="1439" y="652"/>
                  <a:pt x="1520" y="679"/>
                </a:cubicBezTo>
                <a:cubicBezTo>
                  <a:pt x="1601" y="706"/>
                  <a:pt x="1710" y="760"/>
                  <a:pt x="1764" y="842"/>
                </a:cubicBezTo>
                <a:cubicBezTo>
                  <a:pt x="1900" y="1032"/>
                  <a:pt x="1954" y="1303"/>
                  <a:pt x="2198" y="1411"/>
                </a:cubicBezTo>
                <a:cubicBezTo>
                  <a:pt x="2442" y="1520"/>
                  <a:pt x="2713" y="1384"/>
                  <a:pt x="2957" y="1411"/>
                </a:cubicBezTo>
                <a:cubicBezTo>
                  <a:pt x="3012" y="1411"/>
                  <a:pt x="3066" y="1439"/>
                  <a:pt x="3093" y="1466"/>
                </a:cubicBezTo>
                <a:cubicBezTo>
                  <a:pt x="3202" y="1547"/>
                  <a:pt x="3283" y="1628"/>
                  <a:pt x="3337" y="1764"/>
                </a:cubicBezTo>
                <a:cubicBezTo>
                  <a:pt x="3391" y="1900"/>
                  <a:pt x="3473" y="2008"/>
                  <a:pt x="3554" y="2144"/>
                </a:cubicBezTo>
                <a:cubicBezTo>
                  <a:pt x="3608" y="2198"/>
                  <a:pt x="3663" y="2252"/>
                  <a:pt x="3717" y="2279"/>
                </a:cubicBezTo>
                <a:cubicBezTo>
                  <a:pt x="3825" y="2334"/>
                  <a:pt x="3961" y="2334"/>
                  <a:pt x="4070" y="2307"/>
                </a:cubicBezTo>
                <a:cubicBezTo>
                  <a:pt x="4232" y="2279"/>
                  <a:pt x="4395" y="2252"/>
                  <a:pt x="4558" y="2252"/>
                </a:cubicBezTo>
                <a:cubicBezTo>
                  <a:pt x="4612" y="2252"/>
                  <a:pt x="4666" y="2279"/>
                  <a:pt x="4693" y="2307"/>
                </a:cubicBezTo>
                <a:cubicBezTo>
                  <a:pt x="4721" y="2334"/>
                  <a:pt x="4721" y="2361"/>
                  <a:pt x="4748" y="2388"/>
                </a:cubicBezTo>
                <a:cubicBezTo>
                  <a:pt x="4748" y="2442"/>
                  <a:pt x="4775" y="2496"/>
                  <a:pt x="4802" y="2551"/>
                </a:cubicBezTo>
                <a:cubicBezTo>
                  <a:pt x="4829" y="2605"/>
                  <a:pt x="4829" y="2659"/>
                  <a:pt x="4883" y="2713"/>
                </a:cubicBezTo>
                <a:cubicBezTo>
                  <a:pt x="4883" y="2713"/>
                  <a:pt x="4910" y="2713"/>
                  <a:pt x="4910" y="2713"/>
                </a:cubicBezTo>
                <a:cubicBezTo>
                  <a:pt x="4910" y="2686"/>
                  <a:pt x="4910" y="2659"/>
                  <a:pt x="4910" y="2659"/>
                </a:cubicBezTo>
                <a:cubicBezTo>
                  <a:pt x="4883" y="2605"/>
                  <a:pt x="4883" y="2578"/>
                  <a:pt x="4856" y="2524"/>
                </a:cubicBezTo>
                <a:cubicBezTo>
                  <a:pt x="4856" y="2469"/>
                  <a:pt x="4829" y="2415"/>
                  <a:pt x="4829" y="2388"/>
                </a:cubicBezTo>
                <a:cubicBezTo>
                  <a:pt x="4802" y="2334"/>
                  <a:pt x="4775" y="2279"/>
                  <a:pt x="4748" y="2252"/>
                </a:cubicBezTo>
                <a:cubicBezTo>
                  <a:pt x="4693" y="2171"/>
                  <a:pt x="4612" y="2144"/>
                  <a:pt x="4531" y="2144"/>
                </a:cubicBezTo>
                <a:cubicBezTo>
                  <a:pt x="4395" y="2144"/>
                  <a:pt x="4259" y="2171"/>
                  <a:pt x="4124" y="2198"/>
                </a:cubicBezTo>
                <a:cubicBezTo>
                  <a:pt x="3988" y="2225"/>
                  <a:pt x="3853" y="2225"/>
                  <a:pt x="3744" y="2171"/>
                </a:cubicBezTo>
                <a:cubicBezTo>
                  <a:pt x="3636" y="2117"/>
                  <a:pt x="3527" y="2008"/>
                  <a:pt x="3500" y="1900"/>
                </a:cubicBezTo>
                <a:cubicBezTo>
                  <a:pt x="3419" y="1764"/>
                  <a:pt x="3364" y="1628"/>
                  <a:pt x="3283" y="1520"/>
                </a:cubicBezTo>
                <a:cubicBezTo>
                  <a:pt x="3229" y="1466"/>
                  <a:pt x="3174" y="1411"/>
                  <a:pt x="3120" y="1384"/>
                </a:cubicBezTo>
                <a:cubicBezTo>
                  <a:pt x="3066" y="1330"/>
                  <a:pt x="2985" y="1330"/>
                  <a:pt x="2930" y="1303"/>
                </a:cubicBezTo>
                <a:cubicBezTo>
                  <a:pt x="2795" y="1303"/>
                  <a:pt x="2659" y="1330"/>
                  <a:pt x="2551" y="1357"/>
                </a:cubicBezTo>
                <a:cubicBezTo>
                  <a:pt x="2442" y="1384"/>
                  <a:pt x="2307" y="1384"/>
                  <a:pt x="2198" y="1330"/>
                </a:cubicBezTo>
                <a:cubicBezTo>
                  <a:pt x="1981" y="1222"/>
                  <a:pt x="1927" y="950"/>
                  <a:pt x="1791" y="760"/>
                </a:cubicBezTo>
                <a:cubicBezTo>
                  <a:pt x="1710" y="679"/>
                  <a:pt x="1628" y="598"/>
                  <a:pt x="1520" y="571"/>
                </a:cubicBezTo>
                <a:cubicBezTo>
                  <a:pt x="1466" y="571"/>
                  <a:pt x="1411" y="571"/>
                  <a:pt x="1357" y="571"/>
                </a:cubicBezTo>
                <a:cubicBezTo>
                  <a:pt x="1249" y="625"/>
                  <a:pt x="1167" y="652"/>
                  <a:pt x="1059" y="706"/>
                </a:cubicBezTo>
                <a:cubicBezTo>
                  <a:pt x="1005" y="733"/>
                  <a:pt x="923" y="760"/>
                  <a:pt x="842" y="733"/>
                </a:cubicBezTo>
                <a:cubicBezTo>
                  <a:pt x="706" y="679"/>
                  <a:pt x="625" y="571"/>
                  <a:pt x="598" y="462"/>
                </a:cubicBezTo>
                <a:cubicBezTo>
                  <a:pt x="543" y="326"/>
                  <a:pt x="462" y="191"/>
                  <a:pt x="354" y="109"/>
                </a:cubicBezTo>
                <a:cubicBezTo>
                  <a:pt x="272" y="28"/>
                  <a:pt x="164" y="1"/>
                  <a:pt x="55" y="1"/>
                </a:cubicBezTo>
                <a:lnTo>
                  <a:pt x="55" y="1"/>
                </a:lnTo>
                <a:cubicBezTo>
                  <a:pt x="28" y="1"/>
                  <a:pt x="28" y="1"/>
                  <a:pt x="1" y="28"/>
                </a:cubicBezTo>
                <a:lnTo>
                  <a:pt x="1" y="28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8" name="Google Shape;2438;p29"/>
          <p:cNvSpPr/>
          <p:nvPr/>
        </p:nvSpPr>
        <p:spPr>
          <a:xfrm>
            <a:off x="4252743" y="4514525"/>
            <a:ext cx="286729" cy="650426"/>
          </a:xfrm>
          <a:custGeom>
            <a:avLst/>
            <a:gdLst/>
            <a:ahLst/>
            <a:cxnLst/>
            <a:rect l="l" t="t" r="r" b="b"/>
            <a:pathLst>
              <a:path w="4042" h="9169" extrusionOk="0">
                <a:moveTo>
                  <a:pt x="3526" y="1"/>
                </a:moveTo>
                <a:cubicBezTo>
                  <a:pt x="3526" y="55"/>
                  <a:pt x="3526" y="82"/>
                  <a:pt x="3553" y="109"/>
                </a:cubicBezTo>
                <a:cubicBezTo>
                  <a:pt x="3553" y="136"/>
                  <a:pt x="3580" y="136"/>
                  <a:pt x="3580" y="163"/>
                </a:cubicBezTo>
                <a:cubicBezTo>
                  <a:pt x="3662" y="245"/>
                  <a:pt x="3797" y="272"/>
                  <a:pt x="3879" y="353"/>
                </a:cubicBezTo>
                <a:cubicBezTo>
                  <a:pt x="3906" y="407"/>
                  <a:pt x="3933" y="462"/>
                  <a:pt x="3933" y="516"/>
                </a:cubicBezTo>
                <a:cubicBezTo>
                  <a:pt x="3960" y="570"/>
                  <a:pt x="3933" y="624"/>
                  <a:pt x="3906" y="651"/>
                </a:cubicBezTo>
                <a:cubicBezTo>
                  <a:pt x="3825" y="733"/>
                  <a:pt x="3743" y="814"/>
                  <a:pt x="3635" y="841"/>
                </a:cubicBezTo>
                <a:cubicBezTo>
                  <a:pt x="3526" y="896"/>
                  <a:pt x="3418" y="1004"/>
                  <a:pt x="3363" y="1140"/>
                </a:cubicBezTo>
                <a:cubicBezTo>
                  <a:pt x="3363" y="1275"/>
                  <a:pt x="3363" y="1438"/>
                  <a:pt x="3391" y="1601"/>
                </a:cubicBezTo>
                <a:cubicBezTo>
                  <a:pt x="3391" y="1655"/>
                  <a:pt x="3391" y="1736"/>
                  <a:pt x="3363" y="1791"/>
                </a:cubicBezTo>
                <a:cubicBezTo>
                  <a:pt x="3336" y="1872"/>
                  <a:pt x="3282" y="1953"/>
                  <a:pt x="3201" y="2008"/>
                </a:cubicBezTo>
                <a:cubicBezTo>
                  <a:pt x="3038" y="2143"/>
                  <a:pt x="2794" y="2225"/>
                  <a:pt x="2658" y="2415"/>
                </a:cubicBezTo>
                <a:cubicBezTo>
                  <a:pt x="2631" y="2496"/>
                  <a:pt x="2604" y="2550"/>
                  <a:pt x="2604" y="2632"/>
                </a:cubicBezTo>
                <a:cubicBezTo>
                  <a:pt x="2604" y="2767"/>
                  <a:pt x="2604" y="2930"/>
                  <a:pt x="2577" y="3065"/>
                </a:cubicBezTo>
                <a:cubicBezTo>
                  <a:pt x="2550" y="3147"/>
                  <a:pt x="2495" y="3201"/>
                  <a:pt x="2468" y="3255"/>
                </a:cubicBezTo>
                <a:cubicBezTo>
                  <a:pt x="2333" y="3364"/>
                  <a:pt x="2224" y="3499"/>
                  <a:pt x="2116" y="3662"/>
                </a:cubicBezTo>
                <a:cubicBezTo>
                  <a:pt x="2089" y="3689"/>
                  <a:pt x="2089" y="3744"/>
                  <a:pt x="2089" y="3798"/>
                </a:cubicBezTo>
                <a:cubicBezTo>
                  <a:pt x="2089" y="3988"/>
                  <a:pt x="2061" y="4150"/>
                  <a:pt x="2034" y="4340"/>
                </a:cubicBezTo>
                <a:cubicBezTo>
                  <a:pt x="1980" y="4422"/>
                  <a:pt x="1926" y="4476"/>
                  <a:pt x="1844" y="4530"/>
                </a:cubicBezTo>
                <a:cubicBezTo>
                  <a:pt x="1763" y="4584"/>
                  <a:pt x="1682" y="4639"/>
                  <a:pt x="1627" y="4720"/>
                </a:cubicBezTo>
                <a:cubicBezTo>
                  <a:pt x="1600" y="4747"/>
                  <a:pt x="1573" y="4801"/>
                  <a:pt x="1546" y="4856"/>
                </a:cubicBezTo>
                <a:cubicBezTo>
                  <a:pt x="1546" y="4910"/>
                  <a:pt x="1546" y="4964"/>
                  <a:pt x="1546" y="4991"/>
                </a:cubicBezTo>
                <a:cubicBezTo>
                  <a:pt x="1573" y="5100"/>
                  <a:pt x="1600" y="5181"/>
                  <a:pt x="1627" y="5263"/>
                </a:cubicBezTo>
                <a:cubicBezTo>
                  <a:pt x="1655" y="5344"/>
                  <a:pt x="1682" y="5425"/>
                  <a:pt x="1655" y="5507"/>
                </a:cubicBezTo>
                <a:cubicBezTo>
                  <a:pt x="1655" y="5534"/>
                  <a:pt x="1655" y="5561"/>
                  <a:pt x="1627" y="5588"/>
                </a:cubicBezTo>
                <a:cubicBezTo>
                  <a:pt x="1600" y="5615"/>
                  <a:pt x="1546" y="5669"/>
                  <a:pt x="1492" y="5697"/>
                </a:cubicBezTo>
                <a:cubicBezTo>
                  <a:pt x="1410" y="5724"/>
                  <a:pt x="1356" y="5805"/>
                  <a:pt x="1329" y="5859"/>
                </a:cubicBezTo>
                <a:cubicBezTo>
                  <a:pt x="1302" y="6022"/>
                  <a:pt x="1302" y="6212"/>
                  <a:pt x="1329" y="6375"/>
                </a:cubicBezTo>
                <a:cubicBezTo>
                  <a:pt x="1329" y="6456"/>
                  <a:pt x="1302" y="6510"/>
                  <a:pt x="1275" y="6564"/>
                </a:cubicBezTo>
                <a:cubicBezTo>
                  <a:pt x="1193" y="6673"/>
                  <a:pt x="1058" y="6700"/>
                  <a:pt x="949" y="6781"/>
                </a:cubicBezTo>
                <a:cubicBezTo>
                  <a:pt x="895" y="6809"/>
                  <a:pt x="841" y="6863"/>
                  <a:pt x="814" y="6917"/>
                </a:cubicBezTo>
                <a:cubicBezTo>
                  <a:pt x="760" y="7026"/>
                  <a:pt x="760" y="7107"/>
                  <a:pt x="760" y="7215"/>
                </a:cubicBezTo>
                <a:cubicBezTo>
                  <a:pt x="787" y="7405"/>
                  <a:pt x="814" y="7595"/>
                  <a:pt x="787" y="7812"/>
                </a:cubicBezTo>
                <a:cubicBezTo>
                  <a:pt x="760" y="7839"/>
                  <a:pt x="760" y="7894"/>
                  <a:pt x="705" y="7921"/>
                </a:cubicBezTo>
                <a:cubicBezTo>
                  <a:pt x="624" y="8002"/>
                  <a:pt x="488" y="8029"/>
                  <a:pt x="407" y="8138"/>
                </a:cubicBezTo>
                <a:cubicBezTo>
                  <a:pt x="380" y="8165"/>
                  <a:pt x="353" y="8219"/>
                  <a:pt x="353" y="8273"/>
                </a:cubicBezTo>
                <a:cubicBezTo>
                  <a:pt x="326" y="8328"/>
                  <a:pt x="326" y="8382"/>
                  <a:pt x="353" y="8436"/>
                </a:cubicBezTo>
                <a:cubicBezTo>
                  <a:pt x="353" y="8544"/>
                  <a:pt x="461" y="8734"/>
                  <a:pt x="461" y="8870"/>
                </a:cubicBezTo>
                <a:cubicBezTo>
                  <a:pt x="461" y="8978"/>
                  <a:pt x="461" y="9060"/>
                  <a:pt x="353" y="9087"/>
                </a:cubicBezTo>
                <a:cubicBezTo>
                  <a:pt x="326" y="9087"/>
                  <a:pt x="271" y="9087"/>
                  <a:pt x="244" y="9087"/>
                </a:cubicBezTo>
                <a:cubicBezTo>
                  <a:pt x="163" y="9060"/>
                  <a:pt x="109" y="9033"/>
                  <a:pt x="54" y="9006"/>
                </a:cubicBezTo>
                <a:cubicBezTo>
                  <a:pt x="54" y="8978"/>
                  <a:pt x="27" y="8978"/>
                  <a:pt x="27" y="9006"/>
                </a:cubicBezTo>
                <a:cubicBezTo>
                  <a:pt x="0" y="9006"/>
                  <a:pt x="0" y="9033"/>
                  <a:pt x="27" y="9033"/>
                </a:cubicBezTo>
                <a:cubicBezTo>
                  <a:pt x="81" y="9087"/>
                  <a:pt x="136" y="9114"/>
                  <a:pt x="217" y="9141"/>
                </a:cubicBezTo>
                <a:cubicBezTo>
                  <a:pt x="271" y="9168"/>
                  <a:pt x="326" y="9168"/>
                  <a:pt x="380" y="9141"/>
                </a:cubicBezTo>
                <a:cubicBezTo>
                  <a:pt x="461" y="9114"/>
                  <a:pt x="515" y="9060"/>
                  <a:pt x="543" y="8951"/>
                </a:cubicBezTo>
                <a:cubicBezTo>
                  <a:pt x="515" y="8789"/>
                  <a:pt x="488" y="8599"/>
                  <a:pt x="434" y="8436"/>
                </a:cubicBezTo>
                <a:cubicBezTo>
                  <a:pt x="407" y="8382"/>
                  <a:pt x="407" y="8328"/>
                  <a:pt x="434" y="8300"/>
                </a:cubicBezTo>
                <a:cubicBezTo>
                  <a:pt x="434" y="8246"/>
                  <a:pt x="434" y="8219"/>
                  <a:pt x="461" y="8192"/>
                </a:cubicBezTo>
                <a:cubicBezTo>
                  <a:pt x="543" y="8083"/>
                  <a:pt x="678" y="8056"/>
                  <a:pt x="787" y="7975"/>
                </a:cubicBezTo>
                <a:cubicBezTo>
                  <a:pt x="814" y="7921"/>
                  <a:pt x="841" y="7866"/>
                  <a:pt x="868" y="7812"/>
                </a:cubicBezTo>
                <a:cubicBezTo>
                  <a:pt x="895" y="7622"/>
                  <a:pt x="895" y="7405"/>
                  <a:pt x="841" y="7188"/>
                </a:cubicBezTo>
                <a:cubicBezTo>
                  <a:pt x="841" y="7107"/>
                  <a:pt x="868" y="7026"/>
                  <a:pt x="895" y="6971"/>
                </a:cubicBezTo>
                <a:cubicBezTo>
                  <a:pt x="922" y="6917"/>
                  <a:pt x="949" y="6890"/>
                  <a:pt x="1004" y="6863"/>
                </a:cubicBezTo>
                <a:cubicBezTo>
                  <a:pt x="1112" y="6781"/>
                  <a:pt x="1248" y="6700"/>
                  <a:pt x="1329" y="6619"/>
                </a:cubicBezTo>
                <a:cubicBezTo>
                  <a:pt x="1356" y="6564"/>
                  <a:pt x="1383" y="6510"/>
                  <a:pt x="1410" y="6456"/>
                </a:cubicBezTo>
                <a:cubicBezTo>
                  <a:pt x="1438" y="6293"/>
                  <a:pt x="1329" y="6049"/>
                  <a:pt x="1410" y="5886"/>
                </a:cubicBezTo>
                <a:cubicBezTo>
                  <a:pt x="1438" y="5832"/>
                  <a:pt x="1465" y="5778"/>
                  <a:pt x="1519" y="5751"/>
                </a:cubicBezTo>
                <a:cubicBezTo>
                  <a:pt x="1573" y="5724"/>
                  <a:pt x="1627" y="5669"/>
                  <a:pt x="1682" y="5615"/>
                </a:cubicBezTo>
                <a:cubicBezTo>
                  <a:pt x="1709" y="5588"/>
                  <a:pt x="1736" y="5561"/>
                  <a:pt x="1736" y="5507"/>
                </a:cubicBezTo>
                <a:cubicBezTo>
                  <a:pt x="1736" y="5480"/>
                  <a:pt x="1736" y="5425"/>
                  <a:pt x="1736" y="5371"/>
                </a:cubicBezTo>
                <a:cubicBezTo>
                  <a:pt x="1709" y="5208"/>
                  <a:pt x="1600" y="5046"/>
                  <a:pt x="1627" y="4883"/>
                </a:cubicBezTo>
                <a:cubicBezTo>
                  <a:pt x="1655" y="4829"/>
                  <a:pt x="1655" y="4801"/>
                  <a:pt x="1682" y="4774"/>
                </a:cubicBezTo>
                <a:cubicBezTo>
                  <a:pt x="1763" y="4693"/>
                  <a:pt x="1817" y="4639"/>
                  <a:pt x="1899" y="4584"/>
                </a:cubicBezTo>
                <a:cubicBezTo>
                  <a:pt x="1980" y="4530"/>
                  <a:pt x="2061" y="4449"/>
                  <a:pt x="2116" y="4367"/>
                </a:cubicBezTo>
                <a:cubicBezTo>
                  <a:pt x="2143" y="4178"/>
                  <a:pt x="2170" y="3988"/>
                  <a:pt x="2170" y="3798"/>
                </a:cubicBezTo>
                <a:cubicBezTo>
                  <a:pt x="2170" y="3771"/>
                  <a:pt x="2170" y="3716"/>
                  <a:pt x="2197" y="3689"/>
                </a:cubicBezTo>
                <a:cubicBezTo>
                  <a:pt x="2278" y="3554"/>
                  <a:pt x="2414" y="3418"/>
                  <a:pt x="2523" y="3310"/>
                </a:cubicBezTo>
                <a:cubicBezTo>
                  <a:pt x="2577" y="3228"/>
                  <a:pt x="2631" y="3174"/>
                  <a:pt x="2658" y="3093"/>
                </a:cubicBezTo>
                <a:cubicBezTo>
                  <a:pt x="2685" y="2930"/>
                  <a:pt x="2685" y="2794"/>
                  <a:pt x="2685" y="2632"/>
                </a:cubicBezTo>
                <a:cubicBezTo>
                  <a:pt x="2685" y="2577"/>
                  <a:pt x="2712" y="2496"/>
                  <a:pt x="2740" y="2469"/>
                </a:cubicBezTo>
                <a:cubicBezTo>
                  <a:pt x="2875" y="2225"/>
                  <a:pt x="3174" y="2170"/>
                  <a:pt x="3336" y="1981"/>
                </a:cubicBezTo>
                <a:cubicBezTo>
                  <a:pt x="3391" y="1926"/>
                  <a:pt x="3418" y="1872"/>
                  <a:pt x="3445" y="1818"/>
                </a:cubicBezTo>
                <a:cubicBezTo>
                  <a:pt x="3472" y="1764"/>
                  <a:pt x="3472" y="1709"/>
                  <a:pt x="3472" y="1655"/>
                </a:cubicBezTo>
                <a:cubicBezTo>
                  <a:pt x="3472" y="1492"/>
                  <a:pt x="3391" y="1330"/>
                  <a:pt x="3445" y="1140"/>
                </a:cubicBezTo>
                <a:cubicBezTo>
                  <a:pt x="3499" y="1058"/>
                  <a:pt x="3553" y="977"/>
                  <a:pt x="3635" y="950"/>
                </a:cubicBezTo>
                <a:cubicBezTo>
                  <a:pt x="3743" y="896"/>
                  <a:pt x="3825" y="841"/>
                  <a:pt x="3906" y="787"/>
                </a:cubicBezTo>
                <a:cubicBezTo>
                  <a:pt x="3987" y="706"/>
                  <a:pt x="4042" y="597"/>
                  <a:pt x="4042" y="516"/>
                </a:cubicBezTo>
                <a:cubicBezTo>
                  <a:pt x="4014" y="434"/>
                  <a:pt x="3987" y="353"/>
                  <a:pt x="3933" y="299"/>
                </a:cubicBezTo>
                <a:cubicBezTo>
                  <a:pt x="3852" y="217"/>
                  <a:pt x="3716" y="163"/>
                  <a:pt x="3635" y="82"/>
                </a:cubicBezTo>
                <a:lnTo>
                  <a:pt x="3608" y="55"/>
                </a:lnTo>
                <a:cubicBezTo>
                  <a:pt x="3580" y="55"/>
                  <a:pt x="3553" y="28"/>
                  <a:pt x="3526" y="1"/>
                </a:cubicBezTo>
                <a:lnTo>
                  <a:pt x="3526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39" name="Google Shape;2439;p29"/>
          <p:cNvSpPr/>
          <p:nvPr/>
        </p:nvSpPr>
        <p:spPr>
          <a:xfrm>
            <a:off x="4183436" y="4262482"/>
            <a:ext cx="471451" cy="232888"/>
          </a:xfrm>
          <a:custGeom>
            <a:avLst/>
            <a:gdLst/>
            <a:ahLst/>
            <a:cxnLst/>
            <a:rect l="l" t="t" r="r" b="b"/>
            <a:pathLst>
              <a:path w="6646" h="3283" extrusionOk="0">
                <a:moveTo>
                  <a:pt x="5697" y="3201"/>
                </a:moveTo>
                <a:lnTo>
                  <a:pt x="6646" y="3282"/>
                </a:lnTo>
                <a:lnTo>
                  <a:pt x="950" y="27"/>
                </a:lnTo>
                <a:lnTo>
                  <a:pt x="1" y="0"/>
                </a:ln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0" name="Google Shape;2440;p29"/>
          <p:cNvSpPr/>
          <p:nvPr/>
        </p:nvSpPr>
        <p:spPr>
          <a:xfrm>
            <a:off x="4116116" y="4208569"/>
            <a:ext cx="507983" cy="294462"/>
          </a:xfrm>
          <a:custGeom>
            <a:avLst/>
            <a:gdLst/>
            <a:ahLst/>
            <a:cxnLst/>
            <a:rect l="l" t="t" r="r" b="b"/>
            <a:pathLst>
              <a:path w="7161" h="4151" extrusionOk="0">
                <a:moveTo>
                  <a:pt x="7161" y="4151"/>
                </a:moveTo>
                <a:cubicBezTo>
                  <a:pt x="7161" y="4124"/>
                  <a:pt x="7107" y="4097"/>
                  <a:pt x="7107" y="4097"/>
                </a:cubicBezTo>
                <a:cubicBezTo>
                  <a:pt x="6890" y="3934"/>
                  <a:pt x="6700" y="3798"/>
                  <a:pt x="6483" y="3690"/>
                </a:cubicBezTo>
                <a:cubicBezTo>
                  <a:pt x="5913" y="3337"/>
                  <a:pt x="5289" y="3066"/>
                  <a:pt x="4774" y="2795"/>
                </a:cubicBezTo>
                <a:cubicBezTo>
                  <a:pt x="4150" y="2415"/>
                  <a:pt x="3499" y="2062"/>
                  <a:pt x="2875" y="1682"/>
                </a:cubicBezTo>
                <a:lnTo>
                  <a:pt x="1139" y="679"/>
                </a:lnTo>
                <a:lnTo>
                  <a:pt x="0" y="1"/>
                </a:lnTo>
                <a:lnTo>
                  <a:pt x="0" y="1"/>
                </a:lnTo>
                <a:cubicBezTo>
                  <a:pt x="326" y="191"/>
                  <a:pt x="624" y="381"/>
                  <a:pt x="950" y="570"/>
                </a:cubicBezTo>
                <a:lnTo>
                  <a:pt x="2387" y="1438"/>
                </a:lnTo>
                <a:cubicBezTo>
                  <a:pt x="3174" y="1899"/>
                  <a:pt x="3960" y="2361"/>
                  <a:pt x="4774" y="2795"/>
                </a:cubicBezTo>
                <a:cubicBezTo>
                  <a:pt x="5262" y="3093"/>
                  <a:pt x="5913" y="3364"/>
                  <a:pt x="6456" y="3690"/>
                </a:cubicBezTo>
                <a:cubicBezTo>
                  <a:pt x="6673" y="3825"/>
                  <a:pt x="6890" y="3961"/>
                  <a:pt x="7080" y="4097"/>
                </a:cubicBezTo>
                <a:cubicBezTo>
                  <a:pt x="7107" y="4124"/>
                  <a:pt x="7107" y="4124"/>
                  <a:pt x="7134" y="4151"/>
                </a:cubicBezTo>
                <a:lnTo>
                  <a:pt x="7134" y="4151"/>
                </a:lnTo>
                <a:lnTo>
                  <a:pt x="7134" y="415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1" name="Google Shape;2441;p29"/>
          <p:cNvSpPr/>
          <p:nvPr/>
        </p:nvSpPr>
        <p:spPr>
          <a:xfrm>
            <a:off x="4108384" y="4193175"/>
            <a:ext cx="535011" cy="309855"/>
          </a:xfrm>
          <a:custGeom>
            <a:avLst/>
            <a:gdLst/>
            <a:ahLst/>
            <a:cxnLst/>
            <a:rect l="l" t="t" r="r" b="b"/>
            <a:pathLst>
              <a:path w="7542" h="4368" extrusionOk="0">
                <a:moveTo>
                  <a:pt x="7541" y="4368"/>
                </a:moveTo>
                <a:lnTo>
                  <a:pt x="7541" y="4368"/>
                </a:lnTo>
                <a:cubicBezTo>
                  <a:pt x="7514" y="4341"/>
                  <a:pt x="7487" y="4314"/>
                  <a:pt x="7487" y="4314"/>
                </a:cubicBezTo>
                <a:cubicBezTo>
                  <a:pt x="7270" y="4151"/>
                  <a:pt x="7080" y="4015"/>
                  <a:pt x="6863" y="3907"/>
                </a:cubicBezTo>
                <a:cubicBezTo>
                  <a:pt x="6293" y="3554"/>
                  <a:pt x="5670" y="3283"/>
                  <a:pt x="5154" y="3012"/>
                </a:cubicBezTo>
                <a:cubicBezTo>
                  <a:pt x="4530" y="2632"/>
                  <a:pt x="3879" y="2279"/>
                  <a:pt x="3256" y="1899"/>
                </a:cubicBezTo>
                <a:lnTo>
                  <a:pt x="1520" y="896"/>
                </a:lnTo>
                <a:cubicBezTo>
                  <a:pt x="1140" y="679"/>
                  <a:pt x="760" y="462"/>
                  <a:pt x="380" y="218"/>
                </a:cubicBezTo>
                <a:cubicBezTo>
                  <a:pt x="1" y="1"/>
                  <a:pt x="380" y="218"/>
                  <a:pt x="380" y="218"/>
                </a:cubicBezTo>
                <a:lnTo>
                  <a:pt x="1330" y="787"/>
                </a:lnTo>
                <a:lnTo>
                  <a:pt x="2767" y="1655"/>
                </a:lnTo>
                <a:cubicBezTo>
                  <a:pt x="3554" y="2116"/>
                  <a:pt x="4341" y="2578"/>
                  <a:pt x="5154" y="3012"/>
                </a:cubicBezTo>
                <a:cubicBezTo>
                  <a:pt x="5643" y="3310"/>
                  <a:pt x="6293" y="3581"/>
                  <a:pt x="6836" y="3907"/>
                </a:cubicBezTo>
                <a:cubicBezTo>
                  <a:pt x="7053" y="4042"/>
                  <a:pt x="7270" y="4178"/>
                  <a:pt x="7460" y="4314"/>
                </a:cubicBezTo>
                <a:cubicBezTo>
                  <a:pt x="7487" y="4341"/>
                  <a:pt x="7487" y="4341"/>
                  <a:pt x="7514" y="4368"/>
                </a:cubicBezTo>
                <a:lnTo>
                  <a:pt x="7514" y="4368"/>
                </a:lnTo>
                <a:lnTo>
                  <a:pt x="7514" y="4368"/>
                </a:lnTo>
                <a:cubicBezTo>
                  <a:pt x="7514" y="4368"/>
                  <a:pt x="7541" y="4368"/>
                  <a:pt x="7541" y="4368"/>
                </a:cubicBez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2" name="Google Shape;2442;p29"/>
          <p:cNvSpPr/>
          <p:nvPr/>
        </p:nvSpPr>
        <p:spPr>
          <a:xfrm>
            <a:off x="4150734" y="4208569"/>
            <a:ext cx="506139" cy="294462"/>
          </a:xfrm>
          <a:custGeom>
            <a:avLst/>
            <a:gdLst/>
            <a:ahLst/>
            <a:cxnLst/>
            <a:rect l="l" t="t" r="r" b="b"/>
            <a:pathLst>
              <a:path w="7135" h="4151" extrusionOk="0">
                <a:moveTo>
                  <a:pt x="7134" y="4151"/>
                </a:moveTo>
                <a:cubicBezTo>
                  <a:pt x="7134" y="4124"/>
                  <a:pt x="7107" y="4097"/>
                  <a:pt x="7080" y="4097"/>
                </a:cubicBezTo>
                <a:cubicBezTo>
                  <a:pt x="6890" y="3934"/>
                  <a:pt x="6673" y="3798"/>
                  <a:pt x="6483" y="3690"/>
                </a:cubicBezTo>
                <a:cubicBezTo>
                  <a:pt x="5913" y="3364"/>
                  <a:pt x="5290" y="3066"/>
                  <a:pt x="4774" y="2795"/>
                </a:cubicBezTo>
                <a:cubicBezTo>
                  <a:pt x="4123" y="2415"/>
                  <a:pt x="3499" y="2062"/>
                  <a:pt x="2848" y="1682"/>
                </a:cubicBezTo>
                <a:lnTo>
                  <a:pt x="1140" y="679"/>
                </a:lnTo>
                <a:lnTo>
                  <a:pt x="0" y="1"/>
                </a:lnTo>
                <a:lnTo>
                  <a:pt x="0" y="1"/>
                </a:lnTo>
                <a:cubicBezTo>
                  <a:pt x="326" y="191"/>
                  <a:pt x="624" y="381"/>
                  <a:pt x="950" y="570"/>
                </a:cubicBezTo>
                <a:cubicBezTo>
                  <a:pt x="1411" y="869"/>
                  <a:pt x="1899" y="1140"/>
                  <a:pt x="2387" y="1411"/>
                </a:cubicBezTo>
                <a:cubicBezTo>
                  <a:pt x="3174" y="1872"/>
                  <a:pt x="3961" y="2333"/>
                  <a:pt x="4774" y="2795"/>
                </a:cubicBezTo>
                <a:cubicBezTo>
                  <a:pt x="5263" y="3066"/>
                  <a:pt x="5913" y="3364"/>
                  <a:pt x="6456" y="3690"/>
                </a:cubicBezTo>
                <a:cubicBezTo>
                  <a:pt x="6673" y="3798"/>
                  <a:pt x="6890" y="3934"/>
                  <a:pt x="7080" y="4097"/>
                </a:cubicBezTo>
                <a:cubicBezTo>
                  <a:pt x="7107" y="4097"/>
                  <a:pt x="7107" y="4124"/>
                  <a:pt x="7134" y="4124"/>
                </a:cubicBezTo>
                <a:lnTo>
                  <a:pt x="7134" y="4124"/>
                </a:lnTo>
                <a:lnTo>
                  <a:pt x="7134" y="4124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3" name="Google Shape;2443;p29"/>
          <p:cNvSpPr/>
          <p:nvPr/>
        </p:nvSpPr>
        <p:spPr>
          <a:xfrm>
            <a:off x="4364328" y="4691515"/>
            <a:ext cx="298292" cy="436833"/>
          </a:xfrm>
          <a:custGeom>
            <a:avLst/>
            <a:gdLst/>
            <a:ahLst/>
            <a:cxnLst/>
            <a:rect l="l" t="t" r="r" b="b"/>
            <a:pathLst>
              <a:path w="4205" h="6158" extrusionOk="0">
                <a:moveTo>
                  <a:pt x="3852" y="1655"/>
                </a:moveTo>
                <a:cubicBezTo>
                  <a:pt x="3689" y="1520"/>
                  <a:pt x="733" y="137"/>
                  <a:pt x="516" y="82"/>
                </a:cubicBezTo>
                <a:cubicBezTo>
                  <a:pt x="0" y="1"/>
                  <a:pt x="136" y="1872"/>
                  <a:pt x="271" y="2415"/>
                </a:cubicBezTo>
                <a:cubicBezTo>
                  <a:pt x="461" y="3229"/>
                  <a:pt x="2306" y="5399"/>
                  <a:pt x="2848" y="5778"/>
                </a:cubicBezTo>
                <a:cubicBezTo>
                  <a:pt x="3418" y="6158"/>
                  <a:pt x="4204" y="1954"/>
                  <a:pt x="3852" y="1655"/>
                </a:cubicBezTo>
                <a:close/>
              </a:path>
            </a:pathLst>
          </a:custGeom>
          <a:solidFill>
            <a:srgbClr val="EABB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4" name="Google Shape;2444;p29"/>
          <p:cNvSpPr/>
          <p:nvPr/>
        </p:nvSpPr>
        <p:spPr>
          <a:xfrm>
            <a:off x="4375820" y="4807003"/>
            <a:ext cx="44336" cy="21210"/>
          </a:xfrm>
          <a:custGeom>
            <a:avLst/>
            <a:gdLst/>
            <a:ahLst/>
            <a:cxnLst/>
            <a:rect l="l" t="t" r="r" b="b"/>
            <a:pathLst>
              <a:path w="625" h="299" extrusionOk="0">
                <a:moveTo>
                  <a:pt x="1" y="55"/>
                </a:moveTo>
                <a:lnTo>
                  <a:pt x="1" y="55"/>
                </a:lnTo>
                <a:cubicBezTo>
                  <a:pt x="1" y="55"/>
                  <a:pt x="1" y="82"/>
                  <a:pt x="28" y="82"/>
                </a:cubicBezTo>
                <a:cubicBezTo>
                  <a:pt x="55" y="136"/>
                  <a:pt x="82" y="163"/>
                  <a:pt x="137" y="190"/>
                </a:cubicBezTo>
                <a:cubicBezTo>
                  <a:pt x="191" y="244"/>
                  <a:pt x="245" y="272"/>
                  <a:pt x="326" y="272"/>
                </a:cubicBezTo>
                <a:cubicBezTo>
                  <a:pt x="408" y="299"/>
                  <a:pt x="489" y="272"/>
                  <a:pt x="571" y="244"/>
                </a:cubicBezTo>
                <a:cubicBezTo>
                  <a:pt x="625" y="163"/>
                  <a:pt x="625" y="82"/>
                  <a:pt x="598" y="0"/>
                </a:cubicBezTo>
                <a:lnTo>
                  <a:pt x="598" y="0"/>
                </a:lnTo>
                <a:lnTo>
                  <a:pt x="598" y="0"/>
                </a:lnTo>
                <a:cubicBezTo>
                  <a:pt x="625" y="55"/>
                  <a:pt x="598" y="136"/>
                  <a:pt x="543" y="190"/>
                </a:cubicBezTo>
                <a:cubicBezTo>
                  <a:pt x="489" y="244"/>
                  <a:pt x="408" y="244"/>
                  <a:pt x="354" y="244"/>
                </a:cubicBezTo>
                <a:cubicBezTo>
                  <a:pt x="272" y="217"/>
                  <a:pt x="218" y="190"/>
                  <a:pt x="164" y="163"/>
                </a:cubicBezTo>
                <a:cubicBezTo>
                  <a:pt x="109" y="136"/>
                  <a:pt x="82" y="109"/>
                  <a:pt x="55" y="82"/>
                </a:cubicBezTo>
                <a:cubicBezTo>
                  <a:pt x="55" y="55"/>
                  <a:pt x="28" y="55"/>
                  <a:pt x="28" y="27"/>
                </a:cubicBezTo>
                <a:lnTo>
                  <a:pt x="28" y="27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5" name="Google Shape;2445;p29"/>
          <p:cNvSpPr/>
          <p:nvPr/>
        </p:nvSpPr>
        <p:spPr>
          <a:xfrm>
            <a:off x="4441296" y="4839705"/>
            <a:ext cx="7732" cy="11634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0" y="163"/>
                </a:moveTo>
                <a:lnTo>
                  <a:pt x="27" y="136"/>
                </a:lnTo>
                <a:cubicBezTo>
                  <a:pt x="54" y="136"/>
                  <a:pt x="54" y="109"/>
                  <a:pt x="54" y="109"/>
                </a:cubicBezTo>
                <a:cubicBezTo>
                  <a:pt x="82" y="82"/>
                  <a:pt x="109" y="28"/>
                  <a:pt x="109" y="0"/>
                </a:cubicBezTo>
                <a:lnTo>
                  <a:pt x="109" y="0"/>
                </a:lnTo>
                <a:lnTo>
                  <a:pt x="82" y="55"/>
                </a:lnTo>
                <a:cubicBezTo>
                  <a:pt x="82" y="82"/>
                  <a:pt x="54" y="109"/>
                  <a:pt x="27" y="136"/>
                </a:cubicBezTo>
                <a:lnTo>
                  <a:pt x="27" y="136"/>
                </a:lnTo>
                <a:lnTo>
                  <a:pt x="27" y="163"/>
                </a:lnTo>
                <a:lnTo>
                  <a:pt x="27" y="163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6" name="Google Shape;2446;p29"/>
          <p:cNvSpPr/>
          <p:nvPr/>
        </p:nvSpPr>
        <p:spPr>
          <a:xfrm>
            <a:off x="4456689" y="4843536"/>
            <a:ext cx="7732" cy="9718"/>
          </a:xfrm>
          <a:custGeom>
            <a:avLst/>
            <a:gdLst/>
            <a:ahLst/>
            <a:cxnLst/>
            <a:rect l="l" t="t" r="r" b="b"/>
            <a:pathLst>
              <a:path w="109" h="137" extrusionOk="0">
                <a:moveTo>
                  <a:pt x="0" y="136"/>
                </a:moveTo>
                <a:cubicBezTo>
                  <a:pt x="0" y="109"/>
                  <a:pt x="27" y="109"/>
                  <a:pt x="27" y="82"/>
                </a:cubicBezTo>
                <a:lnTo>
                  <a:pt x="109" y="1"/>
                </a:lnTo>
                <a:lnTo>
                  <a:pt x="109" y="1"/>
                </a:lnTo>
                <a:lnTo>
                  <a:pt x="109" y="1"/>
                </a:lnTo>
                <a:lnTo>
                  <a:pt x="0" y="136"/>
                </a:lnTo>
                <a:lnTo>
                  <a:pt x="0" y="13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7" name="Google Shape;2447;p29"/>
          <p:cNvSpPr/>
          <p:nvPr/>
        </p:nvSpPr>
        <p:spPr>
          <a:xfrm>
            <a:off x="4373905" y="4749259"/>
            <a:ext cx="46251" cy="25112"/>
          </a:xfrm>
          <a:custGeom>
            <a:avLst/>
            <a:gdLst/>
            <a:ahLst/>
            <a:cxnLst/>
            <a:rect l="l" t="t" r="r" b="b"/>
            <a:pathLst>
              <a:path w="652" h="354" extrusionOk="0">
                <a:moveTo>
                  <a:pt x="1" y="28"/>
                </a:moveTo>
                <a:lnTo>
                  <a:pt x="1" y="28"/>
                </a:lnTo>
                <a:lnTo>
                  <a:pt x="1" y="55"/>
                </a:lnTo>
                <a:cubicBezTo>
                  <a:pt x="1" y="136"/>
                  <a:pt x="55" y="190"/>
                  <a:pt x="109" y="245"/>
                </a:cubicBezTo>
                <a:cubicBezTo>
                  <a:pt x="164" y="299"/>
                  <a:pt x="245" y="326"/>
                  <a:pt x="326" y="353"/>
                </a:cubicBezTo>
                <a:cubicBezTo>
                  <a:pt x="381" y="353"/>
                  <a:pt x="435" y="353"/>
                  <a:pt x="489" y="353"/>
                </a:cubicBezTo>
                <a:cubicBezTo>
                  <a:pt x="543" y="326"/>
                  <a:pt x="570" y="326"/>
                  <a:pt x="625" y="299"/>
                </a:cubicBezTo>
                <a:cubicBezTo>
                  <a:pt x="652" y="218"/>
                  <a:pt x="652" y="136"/>
                  <a:pt x="570" y="1"/>
                </a:cubicBezTo>
                <a:lnTo>
                  <a:pt x="570" y="1"/>
                </a:lnTo>
                <a:lnTo>
                  <a:pt x="570" y="1"/>
                </a:lnTo>
                <a:cubicBezTo>
                  <a:pt x="625" y="136"/>
                  <a:pt x="652" y="218"/>
                  <a:pt x="598" y="245"/>
                </a:cubicBezTo>
                <a:cubicBezTo>
                  <a:pt x="570" y="272"/>
                  <a:pt x="543" y="299"/>
                  <a:pt x="489" y="299"/>
                </a:cubicBezTo>
                <a:cubicBezTo>
                  <a:pt x="435" y="299"/>
                  <a:pt x="381" y="299"/>
                  <a:pt x="326" y="299"/>
                </a:cubicBezTo>
                <a:cubicBezTo>
                  <a:pt x="272" y="272"/>
                  <a:pt x="191" y="245"/>
                  <a:pt x="136" y="218"/>
                </a:cubicBezTo>
                <a:cubicBezTo>
                  <a:pt x="82" y="163"/>
                  <a:pt x="55" y="109"/>
                  <a:pt x="28" y="55"/>
                </a:cubicBezTo>
                <a:lnTo>
                  <a:pt x="28" y="28"/>
                </a:lnTo>
                <a:lnTo>
                  <a:pt x="28" y="28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8" name="Google Shape;2448;p29"/>
          <p:cNvSpPr/>
          <p:nvPr/>
        </p:nvSpPr>
        <p:spPr>
          <a:xfrm>
            <a:off x="4456689" y="4793524"/>
            <a:ext cx="5817" cy="9718"/>
          </a:xfrm>
          <a:custGeom>
            <a:avLst/>
            <a:gdLst/>
            <a:ahLst/>
            <a:cxnLst/>
            <a:rect l="l" t="t" r="r" b="b"/>
            <a:pathLst>
              <a:path w="82" h="137" extrusionOk="0">
                <a:moveTo>
                  <a:pt x="0" y="136"/>
                </a:moveTo>
                <a:lnTo>
                  <a:pt x="0" y="136"/>
                </a:lnTo>
                <a:lnTo>
                  <a:pt x="54" y="109"/>
                </a:lnTo>
                <a:cubicBezTo>
                  <a:pt x="82" y="82"/>
                  <a:pt x="82" y="28"/>
                  <a:pt x="82" y="0"/>
                </a:cubicBezTo>
                <a:lnTo>
                  <a:pt x="82" y="0"/>
                </a:lnTo>
                <a:lnTo>
                  <a:pt x="82" y="0"/>
                </a:lnTo>
                <a:cubicBezTo>
                  <a:pt x="82" y="28"/>
                  <a:pt x="54" y="55"/>
                  <a:pt x="54" y="82"/>
                </a:cubicBezTo>
                <a:cubicBezTo>
                  <a:pt x="54" y="109"/>
                  <a:pt x="27" y="109"/>
                  <a:pt x="27" y="136"/>
                </a:cubicBezTo>
                <a:lnTo>
                  <a:pt x="27" y="136"/>
                </a:lnTo>
                <a:lnTo>
                  <a:pt x="27" y="136"/>
                </a:lnTo>
                <a:lnTo>
                  <a:pt x="27" y="136"/>
                </a:lnTo>
                <a:lnTo>
                  <a:pt x="27" y="13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9" name="Google Shape;2449;p29"/>
          <p:cNvSpPr/>
          <p:nvPr/>
        </p:nvSpPr>
        <p:spPr>
          <a:xfrm>
            <a:off x="4062305" y="4722312"/>
            <a:ext cx="3902" cy="7803"/>
          </a:xfrm>
          <a:custGeom>
            <a:avLst/>
            <a:gdLst/>
            <a:ahLst/>
            <a:cxnLst/>
            <a:rect l="l" t="t" r="r" b="b"/>
            <a:pathLst>
              <a:path w="55" h="110" extrusionOk="0">
                <a:moveTo>
                  <a:pt x="0" y="109"/>
                </a:moveTo>
                <a:lnTo>
                  <a:pt x="0" y="109"/>
                </a:lnTo>
                <a:lnTo>
                  <a:pt x="0" y="82"/>
                </a:lnTo>
                <a:cubicBezTo>
                  <a:pt x="27" y="55"/>
                  <a:pt x="27" y="28"/>
                  <a:pt x="54" y="1"/>
                </a:cubicBezTo>
                <a:lnTo>
                  <a:pt x="54" y="1"/>
                </a:lnTo>
                <a:lnTo>
                  <a:pt x="54" y="1"/>
                </a:lnTo>
                <a:cubicBezTo>
                  <a:pt x="27" y="28"/>
                  <a:pt x="0" y="55"/>
                  <a:pt x="0" y="82"/>
                </a:cubicBezTo>
                <a:lnTo>
                  <a:pt x="0" y="82"/>
                </a:lnTo>
                <a:lnTo>
                  <a:pt x="0" y="82"/>
                </a:lnTo>
                <a:lnTo>
                  <a:pt x="0" y="82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0" name="Google Shape;2450;p29"/>
          <p:cNvSpPr/>
          <p:nvPr/>
        </p:nvSpPr>
        <p:spPr>
          <a:xfrm>
            <a:off x="4375820" y="4695417"/>
            <a:ext cx="57814" cy="42350"/>
          </a:xfrm>
          <a:custGeom>
            <a:avLst/>
            <a:gdLst/>
            <a:ahLst/>
            <a:cxnLst/>
            <a:rect l="l" t="t" r="r" b="b"/>
            <a:pathLst>
              <a:path w="815" h="597" extrusionOk="0">
                <a:moveTo>
                  <a:pt x="28" y="136"/>
                </a:moveTo>
                <a:cubicBezTo>
                  <a:pt x="1" y="190"/>
                  <a:pt x="1" y="217"/>
                  <a:pt x="28" y="271"/>
                </a:cubicBezTo>
                <a:cubicBezTo>
                  <a:pt x="55" y="353"/>
                  <a:pt x="109" y="434"/>
                  <a:pt x="191" y="488"/>
                </a:cubicBezTo>
                <a:cubicBezTo>
                  <a:pt x="299" y="543"/>
                  <a:pt x="435" y="597"/>
                  <a:pt x="571" y="570"/>
                </a:cubicBezTo>
                <a:cubicBezTo>
                  <a:pt x="652" y="570"/>
                  <a:pt x="760" y="515"/>
                  <a:pt x="788" y="407"/>
                </a:cubicBezTo>
                <a:cubicBezTo>
                  <a:pt x="815" y="326"/>
                  <a:pt x="815" y="217"/>
                  <a:pt x="733" y="136"/>
                </a:cubicBezTo>
                <a:cubicBezTo>
                  <a:pt x="733" y="109"/>
                  <a:pt x="706" y="82"/>
                  <a:pt x="679" y="54"/>
                </a:cubicBezTo>
                <a:cubicBezTo>
                  <a:pt x="652" y="54"/>
                  <a:pt x="625" y="27"/>
                  <a:pt x="598" y="0"/>
                </a:cubicBezTo>
                <a:lnTo>
                  <a:pt x="598" y="0"/>
                </a:lnTo>
                <a:lnTo>
                  <a:pt x="598" y="0"/>
                </a:lnTo>
                <a:lnTo>
                  <a:pt x="679" y="82"/>
                </a:lnTo>
                <a:cubicBezTo>
                  <a:pt x="679" y="82"/>
                  <a:pt x="706" y="109"/>
                  <a:pt x="733" y="136"/>
                </a:cubicBezTo>
                <a:cubicBezTo>
                  <a:pt x="788" y="217"/>
                  <a:pt x="788" y="299"/>
                  <a:pt x="760" y="407"/>
                </a:cubicBezTo>
                <a:cubicBezTo>
                  <a:pt x="733" y="461"/>
                  <a:pt x="652" y="515"/>
                  <a:pt x="571" y="515"/>
                </a:cubicBezTo>
                <a:cubicBezTo>
                  <a:pt x="435" y="543"/>
                  <a:pt x="326" y="515"/>
                  <a:pt x="218" y="434"/>
                </a:cubicBezTo>
                <a:cubicBezTo>
                  <a:pt x="137" y="407"/>
                  <a:pt x="82" y="326"/>
                  <a:pt x="55" y="244"/>
                </a:cubicBezTo>
                <a:cubicBezTo>
                  <a:pt x="28" y="217"/>
                  <a:pt x="28" y="163"/>
                  <a:pt x="28" y="136"/>
                </a:cubicBezTo>
                <a:lnTo>
                  <a:pt x="28" y="13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1" name="Google Shape;2451;p29"/>
          <p:cNvSpPr/>
          <p:nvPr/>
        </p:nvSpPr>
        <p:spPr>
          <a:xfrm>
            <a:off x="4068051" y="4674216"/>
            <a:ext cx="5817" cy="13549"/>
          </a:xfrm>
          <a:custGeom>
            <a:avLst/>
            <a:gdLst/>
            <a:ahLst/>
            <a:cxnLst/>
            <a:rect l="l" t="t" r="r" b="b"/>
            <a:pathLst>
              <a:path w="82" h="191" extrusionOk="0">
                <a:moveTo>
                  <a:pt x="28" y="163"/>
                </a:moveTo>
                <a:lnTo>
                  <a:pt x="28" y="163"/>
                </a:lnTo>
                <a:cubicBezTo>
                  <a:pt x="28" y="163"/>
                  <a:pt x="28" y="136"/>
                  <a:pt x="55" y="136"/>
                </a:cubicBezTo>
                <a:cubicBezTo>
                  <a:pt x="55" y="82"/>
                  <a:pt x="82" y="55"/>
                  <a:pt x="82" y="28"/>
                </a:cubicBezTo>
                <a:cubicBezTo>
                  <a:pt x="82" y="1"/>
                  <a:pt x="82" y="1"/>
                  <a:pt x="82" y="1"/>
                </a:cubicBezTo>
                <a:lnTo>
                  <a:pt x="82" y="1"/>
                </a:lnTo>
                <a:lnTo>
                  <a:pt x="82" y="1"/>
                </a:lnTo>
                <a:lnTo>
                  <a:pt x="82" y="28"/>
                </a:lnTo>
                <a:cubicBezTo>
                  <a:pt x="55" y="82"/>
                  <a:pt x="28" y="109"/>
                  <a:pt x="28" y="163"/>
                </a:cubicBezTo>
                <a:cubicBezTo>
                  <a:pt x="0" y="191"/>
                  <a:pt x="28" y="163"/>
                  <a:pt x="28" y="191"/>
                </a:cubicBezTo>
                <a:lnTo>
                  <a:pt x="28" y="19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2" name="Google Shape;2452;p29"/>
          <p:cNvSpPr/>
          <p:nvPr/>
        </p:nvSpPr>
        <p:spPr>
          <a:xfrm>
            <a:off x="4085360" y="4678047"/>
            <a:ext cx="5817" cy="7803"/>
          </a:xfrm>
          <a:custGeom>
            <a:avLst/>
            <a:gdLst/>
            <a:ahLst/>
            <a:cxnLst/>
            <a:rect l="l" t="t" r="r" b="b"/>
            <a:pathLst>
              <a:path w="82" h="110" extrusionOk="0">
                <a:moveTo>
                  <a:pt x="1" y="109"/>
                </a:moveTo>
                <a:cubicBezTo>
                  <a:pt x="1" y="82"/>
                  <a:pt x="28" y="82"/>
                  <a:pt x="28" y="55"/>
                </a:cubicBezTo>
                <a:cubicBezTo>
                  <a:pt x="55" y="28"/>
                  <a:pt x="55" y="1"/>
                  <a:pt x="82" y="1"/>
                </a:cubicBezTo>
                <a:lnTo>
                  <a:pt x="82" y="1"/>
                </a:lnTo>
                <a:lnTo>
                  <a:pt x="82" y="1"/>
                </a:lnTo>
                <a:lnTo>
                  <a:pt x="28" y="55"/>
                </a:lnTo>
                <a:cubicBezTo>
                  <a:pt x="28" y="82"/>
                  <a:pt x="1" y="82"/>
                  <a:pt x="1" y="109"/>
                </a:cubicBezTo>
                <a:lnTo>
                  <a:pt x="1" y="109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3" name="Google Shape;2453;p29"/>
          <p:cNvSpPr/>
          <p:nvPr/>
        </p:nvSpPr>
        <p:spPr>
          <a:xfrm>
            <a:off x="4166159" y="4858939"/>
            <a:ext cx="5888" cy="13549"/>
          </a:xfrm>
          <a:custGeom>
            <a:avLst/>
            <a:gdLst/>
            <a:ahLst/>
            <a:cxnLst/>
            <a:rect l="l" t="t" r="r" b="b"/>
            <a:pathLst>
              <a:path w="83" h="191" extrusionOk="0">
                <a:moveTo>
                  <a:pt x="1" y="190"/>
                </a:moveTo>
                <a:lnTo>
                  <a:pt x="28" y="163"/>
                </a:lnTo>
                <a:lnTo>
                  <a:pt x="28" y="136"/>
                </a:lnTo>
                <a:cubicBezTo>
                  <a:pt x="55" y="109"/>
                  <a:pt x="55" y="82"/>
                  <a:pt x="82" y="28"/>
                </a:cubicBezTo>
                <a:cubicBezTo>
                  <a:pt x="82" y="1"/>
                  <a:pt x="82" y="28"/>
                  <a:pt x="82" y="28"/>
                </a:cubicBezTo>
                <a:lnTo>
                  <a:pt x="82" y="28"/>
                </a:lnTo>
                <a:cubicBezTo>
                  <a:pt x="55" y="82"/>
                  <a:pt x="28" y="109"/>
                  <a:pt x="1" y="163"/>
                </a:cubicBezTo>
                <a:lnTo>
                  <a:pt x="1" y="190"/>
                </a:lnTo>
                <a:lnTo>
                  <a:pt x="1" y="190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4" name="Google Shape;2454;p29"/>
          <p:cNvSpPr/>
          <p:nvPr/>
        </p:nvSpPr>
        <p:spPr>
          <a:xfrm>
            <a:off x="4208508" y="4755015"/>
            <a:ext cx="5817" cy="7803"/>
          </a:xfrm>
          <a:custGeom>
            <a:avLst/>
            <a:gdLst/>
            <a:ahLst/>
            <a:cxnLst/>
            <a:rect l="l" t="t" r="r" b="b"/>
            <a:pathLst>
              <a:path w="82" h="110" extrusionOk="0">
                <a:moveTo>
                  <a:pt x="0" y="109"/>
                </a:moveTo>
                <a:lnTo>
                  <a:pt x="28" y="55"/>
                </a:lnTo>
                <a:lnTo>
                  <a:pt x="82" y="1"/>
                </a:lnTo>
                <a:lnTo>
                  <a:pt x="82" y="1"/>
                </a:lnTo>
                <a:lnTo>
                  <a:pt x="55" y="55"/>
                </a:lnTo>
                <a:cubicBezTo>
                  <a:pt x="28" y="55"/>
                  <a:pt x="28" y="82"/>
                  <a:pt x="0" y="109"/>
                </a:cubicBezTo>
                <a:lnTo>
                  <a:pt x="0" y="109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5" name="Google Shape;2455;p29"/>
          <p:cNvSpPr/>
          <p:nvPr/>
        </p:nvSpPr>
        <p:spPr>
          <a:xfrm>
            <a:off x="4173891" y="4808928"/>
            <a:ext cx="7732" cy="9718"/>
          </a:xfrm>
          <a:custGeom>
            <a:avLst/>
            <a:gdLst/>
            <a:ahLst/>
            <a:cxnLst/>
            <a:rect l="l" t="t" r="r" b="b"/>
            <a:pathLst>
              <a:path w="109" h="137" extrusionOk="0">
                <a:moveTo>
                  <a:pt x="0" y="109"/>
                </a:moveTo>
                <a:cubicBezTo>
                  <a:pt x="0" y="109"/>
                  <a:pt x="27" y="109"/>
                  <a:pt x="27" y="82"/>
                </a:cubicBezTo>
                <a:cubicBezTo>
                  <a:pt x="54" y="55"/>
                  <a:pt x="82" y="28"/>
                  <a:pt x="82" y="28"/>
                </a:cubicBezTo>
                <a:cubicBezTo>
                  <a:pt x="109" y="0"/>
                  <a:pt x="82" y="28"/>
                  <a:pt x="82" y="28"/>
                </a:cubicBezTo>
                <a:lnTo>
                  <a:pt x="82" y="28"/>
                </a:lnTo>
                <a:cubicBezTo>
                  <a:pt x="82" y="28"/>
                  <a:pt x="82" y="55"/>
                  <a:pt x="54" y="55"/>
                </a:cubicBezTo>
                <a:cubicBezTo>
                  <a:pt x="54" y="82"/>
                  <a:pt x="27" y="82"/>
                  <a:pt x="27" y="109"/>
                </a:cubicBezTo>
                <a:cubicBezTo>
                  <a:pt x="27" y="136"/>
                  <a:pt x="27" y="109"/>
                  <a:pt x="27" y="136"/>
                </a:cubicBezTo>
                <a:lnTo>
                  <a:pt x="27" y="136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6" name="Google Shape;2456;p29"/>
          <p:cNvSpPr/>
          <p:nvPr/>
        </p:nvSpPr>
        <p:spPr>
          <a:xfrm>
            <a:off x="4383552" y="4858929"/>
            <a:ext cx="42421" cy="32773"/>
          </a:xfrm>
          <a:custGeom>
            <a:avLst/>
            <a:gdLst/>
            <a:ahLst/>
            <a:cxnLst/>
            <a:rect l="l" t="t" r="r" b="b"/>
            <a:pathLst>
              <a:path w="598" h="462" extrusionOk="0">
                <a:moveTo>
                  <a:pt x="0" y="28"/>
                </a:moveTo>
                <a:lnTo>
                  <a:pt x="0" y="28"/>
                </a:lnTo>
                <a:lnTo>
                  <a:pt x="0" y="55"/>
                </a:lnTo>
                <a:cubicBezTo>
                  <a:pt x="28" y="136"/>
                  <a:pt x="82" y="245"/>
                  <a:pt x="163" y="299"/>
                </a:cubicBezTo>
                <a:cubicBezTo>
                  <a:pt x="245" y="380"/>
                  <a:pt x="353" y="435"/>
                  <a:pt x="489" y="462"/>
                </a:cubicBezTo>
                <a:cubicBezTo>
                  <a:pt x="543" y="462"/>
                  <a:pt x="570" y="435"/>
                  <a:pt x="597" y="380"/>
                </a:cubicBezTo>
                <a:cubicBezTo>
                  <a:pt x="597" y="326"/>
                  <a:pt x="570" y="245"/>
                  <a:pt x="543" y="191"/>
                </a:cubicBezTo>
                <a:lnTo>
                  <a:pt x="407" y="82"/>
                </a:lnTo>
                <a:lnTo>
                  <a:pt x="407" y="82"/>
                </a:lnTo>
                <a:lnTo>
                  <a:pt x="407" y="82"/>
                </a:lnTo>
                <a:lnTo>
                  <a:pt x="489" y="163"/>
                </a:lnTo>
                <a:lnTo>
                  <a:pt x="516" y="218"/>
                </a:lnTo>
                <a:cubicBezTo>
                  <a:pt x="570" y="245"/>
                  <a:pt x="570" y="326"/>
                  <a:pt x="570" y="380"/>
                </a:cubicBezTo>
                <a:cubicBezTo>
                  <a:pt x="570" y="408"/>
                  <a:pt x="516" y="435"/>
                  <a:pt x="489" y="408"/>
                </a:cubicBezTo>
                <a:cubicBezTo>
                  <a:pt x="380" y="408"/>
                  <a:pt x="272" y="353"/>
                  <a:pt x="190" y="272"/>
                </a:cubicBezTo>
                <a:cubicBezTo>
                  <a:pt x="109" y="218"/>
                  <a:pt x="55" y="136"/>
                  <a:pt x="28" y="28"/>
                </a:cubicBezTo>
                <a:cubicBezTo>
                  <a:pt x="28" y="28"/>
                  <a:pt x="28" y="28"/>
                  <a:pt x="28" y="1"/>
                </a:cubicBezTo>
                <a:lnTo>
                  <a:pt x="28" y="1"/>
                </a:lnTo>
                <a:lnTo>
                  <a:pt x="28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7" name="Google Shape;2457;p29"/>
          <p:cNvSpPr/>
          <p:nvPr/>
        </p:nvSpPr>
        <p:spPr>
          <a:xfrm>
            <a:off x="4439380" y="4905110"/>
            <a:ext cx="5817" cy="9718"/>
          </a:xfrm>
          <a:custGeom>
            <a:avLst/>
            <a:gdLst/>
            <a:ahLst/>
            <a:cxnLst/>
            <a:rect l="l" t="t" r="r" b="b"/>
            <a:pathLst>
              <a:path w="82" h="137" extrusionOk="0">
                <a:moveTo>
                  <a:pt x="27" y="109"/>
                </a:moveTo>
                <a:lnTo>
                  <a:pt x="27" y="109"/>
                </a:lnTo>
                <a:cubicBezTo>
                  <a:pt x="54" y="82"/>
                  <a:pt x="54" y="28"/>
                  <a:pt x="81" y="1"/>
                </a:cubicBezTo>
                <a:lnTo>
                  <a:pt x="81" y="1"/>
                </a:lnTo>
                <a:lnTo>
                  <a:pt x="81" y="1"/>
                </a:lnTo>
                <a:cubicBezTo>
                  <a:pt x="54" y="28"/>
                  <a:pt x="27" y="55"/>
                  <a:pt x="27" y="109"/>
                </a:cubicBezTo>
                <a:cubicBezTo>
                  <a:pt x="0" y="136"/>
                  <a:pt x="27" y="109"/>
                  <a:pt x="27" y="109"/>
                </a:cubicBezTo>
                <a:lnTo>
                  <a:pt x="27" y="109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8" name="Google Shape;2458;p29"/>
          <p:cNvSpPr/>
          <p:nvPr/>
        </p:nvSpPr>
        <p:spPr>
          <a:xfrm>
            <a:off x="4448957" y="4910927"/>
            <a:ext cx="5888" cy="3902"/>
          </a:xfrm>
          <a:custGeom>
            <a:avLst/>
            <a:gdLst/>
            <a:ahLst/>
            <a:cxnLst/>
            <a:rect l="l" t="t" r="r" b="b"/>
            <a:pathLst>
              <a:path w="83" h="55" extrusionOk="0">
                <a:moveTo>
                  <a:pt x="1" y="54"/>
                </a:moveTo>
                <a:lnTo>
                  <a:pt x="1" y="54"/>
                </a:lnTo>
                <a:lnTo>
                  <a:pt x="28" y="27"/>
                </a:lnTo>
                <a:lnTo>
                  <a:pt x="82" y="0"/>
                </a:lnTo>
                <a:lnTo>
                  <a:pt x="82" y="0"/>
                </a:lnTo>
                <a:lnTo>
                  <a:pt x="82" y="0"/>
                </a:lnTo>
                <a:lnTo>
                  <a:pt x="55" y="0"/>
                </a:lnTo>
                <a:lnTo>
                  <a:pt x="28" y="27"/>
                </a:lnTo>
                <a:lnTo>
                  <a:pt x="1" y="27"/>
                </a:lnTo>
                <a:lnTo>
                  <a:pt x="1" y="27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59" name="Google Shape;2459;p29"/>
          <p:cNvSpPr/>
          <p:nvPr/>
        </p:nvSpPr>
        <p:spPr>
          <a:xfrm>
            <a:off x="4156582" y="4955131"/>
            <a:ext cx="46251" cy="15464"/>
          </a:xfrm>
          <a:custGeom>
            <a:avLst/>
            <a:gdLst/>
            <a:ahLst/>
            <a:cxnLst/>
            <a:rect l="l" t="t" r="r" b="b"/>
            <a:pathLst>
              <a:path w="652" h="218" extrusionOk="0">
                <a:moveTo>
                  <a:pt x="651" y="28"/>
                </a:moveTo>
                <a:lnTo>
                  <a:pt x="651" y="28"/>
                </a:lnTo>
                <a:lnTo>
                  <a:pt x="597" y="55"/>
                </a:lnTo>
                <a:cubicBezTo>
                  <a:pt x="515" y="109"/>
                  <a:pt x="434" y="136"/>
                  <a:pt x="353" y="164"/>
                </a:cubicBezTo>
                <a:cubicBezTo>
                  <a:pt x="244" y="191"/>
                  <a:pt x="109" y="218"/>
                  <a:pt x="0" y="218"/>
                </a:cubicBezTo>
                <a:lnTo>
                  <a:pt x="0" y="218"/>
                </a:lnTo>
                <a:lnTo>
                  <a:pt x="0" y="218"/>
                </a:lnTo>
                <a:cubicBezTo>
                  <a:pt x="109" y="218"/>
                  <a:pt x="244" y="218"/>
                  <a:pt x="353" y="191"/>
                </a:cubicBezTo>
                <a:cubicBezTo>
                  <a:pt x="434" y="136"/>
                  <a:pt x="515" y="109"/>
                  <a:pt x="597" y="55"/>
                </a:cubicBezTo>
                <a:lnTo>
                  <a:pt x="651" y="28"/>
                </a:lnTo>
                <a:lnTo>
                  <a:pt x="651" y="1"/>
                </a:lnTo>
                <a:lnTo>
                  <a:pt x="651" y="1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0" name="Google Shape;2460;p29"/>
          <p:cNvSpPr/>
          <p:nvPr/>
        </p:nvSpPr>
        <p:spPr>
          <a:xfrm>
            <a:off x="4154596" y="4980172"/>
            <a:ext cx="28943" cy="5817"/>
          </a:xfrm>
          <a:custGeom>
            <a:avLst/>
            <a:gdLst/>
            <a:ahLst/>
            <a:cxnLst/>
            <a:rect l="l" t="t" r="r" b="b"/>
            <a:pathLst>
              <a:path w="408" h="82" extrusionOk="0">
                <a:moveTo>
                  <a:pt x="1" y="55"/>
                </a:moveTo>
                <a:cubicBezTo>
                  <a:pt x="55" y="82"/>
                  <a:pt x="137" y="82"/>
                  <a:pt x="218" y="55"/>
                </a:cubicBezTo>
                <a:cubicBezTo>
                  <a:pt x="272" y="55"/>
                  <a:pt x="354" y="28"/>
                  <a:pt x="408" y="0"/>
                </a:cubicBezTo>
                <a:lnTo>
                  <a:pt x="408" y="0"/>
                </a:lnTo>
                <a:cubicBezTo>
                  <a:pt x="354" y="28"/>
                  <a:pt x="272" y="55"/>
                  <a:pt x="218" y="55"/>
                </a:cubicBezTo>
                <a:cubicBezTo>
                  <a:pt x="137" y="55"/>
                  <a:pt x="55" y="55"/>
                  <a:pt x="1" y="55"/>
                </a:cubicBezTo>
                <a:lnTo>
                  <a:pt x="1" y="55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1" name="Google Shape;2461;p29"/>
          <p:cNvSpPr/>
          <p:nvPr/>
        </p:nvSpPr>
        <p:spPr>
          <a:xfrm>
            <a:off x="1663944" y="1592298"/>
            <a:ext cx="10423" cy="13100"/>
          </a:xfrm>
          <a:custGeom>
            <a:avLst/>
            <a:gdLst/>
            <a:ahLst/>
            <a:cxnLst/>
            <a:rect l="l" t="t" r="r" b="b"/>
            <a:pathLst>
              <a:path w="109" h="137" extrusionOk="0">
                <a:moveTo>
                  <a:pt x="27" y="1"/>
                </a:moveTo>
                <a:lnTo>
                  <a:pt x="27" y="28"/>
                </a:lnTo>
                <a:lnTo>
                  <a:pt x="27" y="55"/>
                </a:lnTo>
                <a:cubicBezTo>
                  <a:pt x="54" y="82"/>
                  <a:pt x="82" y="109"/>
                  <a:pt x="109" y="137"/>
                </a:cubicBezTo>
                <a:lnTo>
                  <a:pt x="109" y="137"/>
                </a:lnTo>
                <a:cubicBezTo>
                  <a:pt x="82" y="109"/>
                  <a:pt x="54" y="82"/>
                  <a:pt x="27" y="28"/>
                </a:cubicBezTo>
                <a:lnTo>
                  <a:pt x="0" y="28"/>
                </a:lnTo>
                <a:lnTo>
                  <a:pt x="0" y="28"/>
                </a:lnTo>
                <a:close/>
              </a:path>
            </a:pathLst>
          </a:custGeom>
          <a:solidFill>
            <a:srgbClr val="01010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2" name="Google Shape;2462;p29"/>
          <p:cNvSpPr/>
          <p:nvPr/>
        </p:nvSpPr>
        <p:spPr>
          <a:xfrm>
            <a:off x="2459464" y="4524182"/>
            <a:ext cx="577360" cy="1206434"/>
          </a:xfrm>
          <a:custGeom>
            <a:avLst/>
            <a:gdLst/>
            <a:ahLst/>
            <a:cxnLst/>
            <a:rect l="l" t="t" r="r" b="b"/>
            <a:pathLst>
              <a:path w="8139" h="17007" extrusionOk="0">
                <a:moveTo>
                  <a:pt x="4937" y="2224"/>
                </a:moveTo>
                <a:cubicBezTo>
                  <a:pt x="5127" y="1953"/>
                  <a:pt x="5344" y="1655"/>
                  <a:pt x="5507" y="1356"/>
                </a:cubicBezTo>
                <a:cubicBezTo>
                  <a:pt x="5615" y="1194"/>
                  <a:pt x="5697" y="1004"/>
                  <a:pt x="5778" y="814"/>
                </a:cubicBezTo>
                <a:cubicBezTo>
                  <a:pt x="5832" y="624"/>
                  <a:pt x="5887" y="461"/>
                  <a:pt x="5941" y="271"/>
                </a:cubicBezTo>
                <a:lnTo>
                  <a:pt x="5968" y="109"/>
                </a:lnTo>
                <a:cubicBezTo>
                  <a:pt x="5968" y="81"/>
                  <a:pt x="6022" y="0"/>
                  <a:pt x="5995" y="27"/>
                </a:cubicBezTo>
                <a:cubicBezTo>
                  <a:pt x="5860" y="81"/>
                  <a:pt x="5724" y="380"/>
                  <a:pt x="5643" y="515"/>
                </a:cubicBezTo>
                <a:cubicBezTo>
                  <a:pt x="5371" y="977"/>
                  <a:pt x="5182" y="1465"/>
                  <a:pt x="5019" y="1980"/>
                </a:cubicBezTo>
                <a:lnTo>
                  <a:pt x="4937" y="2197"/>
                </a:lnTo>
                <a:lnTo>
                  <a:pt x="4937" y="2170"/>
                </a:lnTo>
                <a:lnTo>
                  <a:pt x="4965" y="2143"/>
                </a:lnTo>
                <a:cubicBezTo>
                  <a:pt x="4965" y="2116"/>
                  <a:pt x="4937" y="2089"/>
                  <a:pt x="4937" y="2061"/>
                </a:cubicBezTo>
                <a:cubicBezTo>
                  <a:pt x="4937" y="1736"/>
                  <a:pt x="4910" y="1438"/>
                  <a:pt x="4910" y="1112"/>
                </a:cubicBezTo>
                <a:lnTo>
                  <a:pt x="4910" y="1004"/>
                </a:lnTo>
                <a:lnTo>
                  <a:pt x="4910" y="895"/>
                </a:lnTo>
                <a:cubicBezTo>
                  <a:pt x="4910" y="895"/>
                  <a:pt x="4910" y="841"/>
                  <a:pt x="4856" y="895"/>
                </a:cubicBezTo>
                <a:lnTo>
                  <a:pt x="4856" y="1817"/>
                </a:lnTo>
                <a:cubicBezTo>
                  <a:pt x="4693" y="1329"/>
                  <a:pt x="4449" y="895"/>
                  <a:pt x="4124" y="515"/>
                </a:cubicBezTo>
                <a:cubicBezTo>
                  <a:pt x="4015" y="407"/>
                  <a:pt x="3907" y="298"/>
                  <a:pt x="3798" y="217"/>
                </a:cubicBezTo>
                <a:cubicBezTo>
                  <a:pt x="3771" y="163"/>
                  <a:pt x="3690" y="27"/>
                  <a:pt x="3663" y="81"/>
                </a:cubicBezTo>
                <a:cubicBezTo>
                  <a:pt x="3581" y="298"/>
                  <a:pt x="3744" y="651"/>
                  <a:pt x="3852" y="841"/>
                </a:cubicBezTo>
                <a:cubicBezTo>
                  <a:pt x="4151" y="1329"/>
                  <a:pt x="4476" y="1790"/>
                  <a:pt x="4856" y="2197"/>
                </a:cubicBezTo>
                <a:lnTo>
                  <a:pt x="4856" y="4123"/>
                </a:lnTo>
                <a:cubicBezTo>
                  <a:pt x="4693" y="3255"/>
                  <a:pt x="4259" y="2441"/>
                  <a:pt x="3663" y="1790"/>
                </a:cubicBezTo>
                <a:cubicBezTo>
                  <a:pt x="3500" y="1628"/>
                  <a:pt x="3337" y="1492"/>
                  <a:pt x="3147" y="1329"/>
                </a:cubicBezTo>
                <a:cubicBezTo>
                  <a:pt x="3093" y="1302"/>
                  <a:pt x="3012" y="1248"/>
                  <a:pt x="2957" y="1221"/>
                </a:cubicBezTo>
                <a:cubicBezTo>
                  <a:pt x="2930" y="1275"/>
                  <a:pt x="2984" y="1438"/>
                  <a:pt x="2984" y="1492"/>
                </a:cubicBezTo>
                <a:cubicBezTo>
                  <a:pt x="3039" y="1736"/>
                  <a:pt x="3147" y="1980"/>
                  <a:pt x="3283" y="2197"/>
                </a:cubicBezTo>
                <a:cubicBezTo>
                  <a:pt x="3744" y="2984"/>
                  <a:pt x="4286" y="3716"/>
                  <a:pt x="4856" y="4394"/>
                </a:cubicBezTo>
                <a:cubicBezTo>
                  <a:pt x="4856" y="5072"/>
                  <a:pt x="4856" y="5723"/>
                  <a:pt x="4829" y="6374"/>
                </a:cubicBezTo>
                <a:cubicBezTo>
                  <a:pt x="4503" y="5343"/>
                  <a:pt x="3852" y="4448"/>
                  <a:pt x="3012" y="3770"/>
                </a:cubicBezTo>
                <a:cubicBezTo>
                  <a:pt x="2795" y="3580"/>
                  <a:pt x="2550" y="3418"/>
                  <a:pt x="2279" y="3282"/>
                </a:cubicBezTo>
                <a:cubicBezTo>
                  <a:pt x="2279" y="3282"/>
                  <a:pt x="2117" y="3146"/>
                  <a:pt x="2089" y="3174"/>
                </a:cubicBezTo>
                <a:cubicBezTo>
                  <a:pt x="2117" y="3255"/>
                  <a:pt x="2117" y="3336"/>
                  <a:pt x="2171" y="3418"/>
                </a:cubicBezTo>
                <a:cubicBezTo>
                  <a:pt x="2279" y="3689"/>
                  <a:pt x="2442" y="3960"/>
                  <a:pt x="2632" y="4177"/>
                </a:cubicBezTo>
                <a:cubicBezTo>
                  <a:pt x="3337" y="5072"/>
                  <a:pt x="4042" y="5940"/>
                  <a:pt x="4829" y="6754"/>
                </a:cubicBezTo>
                <a:cubicBezTo>
                  <a:pt x="4829" y="7323"/>
                  <a:pt x="4802" y="7893"/>
                  <a:pt x="4775" y="8490"/>
                </a:cubicBezTo>
                <a:cubicBezTo>
                  <a:pt x="4422" y="7540"/>
                  <a:pt x="3825" y="6727"/>
                  <a:pt x="3039" y="6103"/>
                </a:cubicBezTo>
                <a:cubicBezTo>
                  <a:pt x="2767" y="5886"/>
                  <a:pt x="2496" y="5669"/>
                  <a:pt x="2198" y="5479"/>
                </a:cubicBezTo>
                <a:lnTo>
                  <a:pt x="1927" y="5343"/>
                </a:lnTo>
                <a:cubicBezTo>
                  <a:pt x="1872" y="5316"/>
                  <a:pt x="1764" y="5208"/>
                  <a:pt x="1791" y="5262"/>
                </a:cubicBezTo>
                <a:cubicBezTo>
                  <a:pt x="1872" y="5696"/>
                  <a:pt x="2306" y="6130"/>
                  <a:pt x="2578" y="6456"/>
                </a:cubicBezTo>
                <a:cubicBezTo>
                  <a:pt x="3256" y="7215"/>
                  <a:pt x="3988" y="7947"/>
                  <a:pt x="4775" y="8598"/>
                </a:cubicBezTo>
                <a:cubicBezTo>
                  <a:pt x="4748" y="9249"/>
                  <a:pt x="4693" y="9900"/>
                  <a:pt x="4666" y="10551"/>
                </a:cubicBezTo>
                <a:cubicBezTo>
                  <a:pt x="4314" y="9385"/>
                  <a:pt x="3500" y="8490"/>
                  <a:pt x="2550" y="7757"/>
                </a:cubicBezTo>
                <a:cubicBezTo>
                  <a:pt x="2306" y="7568"/>
                  <a:pt x="2062" y="7378"/>
                  <a:pt x="1791" y="7188"/>
                </a:cubicBezTo>
                <a:lnTo>
                  <a:pt x="1601" y="7079"/>
                </a:lnTo>
                <a:cubicBezTo>
                  <a:pt x="1574" y="7079"/>
                  <a:pt x="1547" y="7025"/>
                  <a:pt x="1520" y="7052"/>
                </a:cubicBezTo>
                <a:cubicBezTo>
                  <a:pt x="1520" y="7079"/>
                  <a:pt x="1601" y="7269"/>
                  <a:pt x="1628" y="7323"/>
                </a:cubicBezTo>
                <a:cubicBezTo>
                  <a:pt x="1764" y="7622"/>
                  <a:pt x="1954" y="7893"/>
                  <a:pt x="2171" y="8137"/>
                </a:cubicBezTo>
                <a:cubicBezTo>
                  <a:pt x="2903" y="9059"/>
                  <a:pt x="3744" y="9900"/>
                  <a:pt x="4639" y="10660"/>
                </a:cubicBezTo>
                <a:cubicBezTo>
                  <a:pt x="4612" y="11121"/>
                  <a:pt x="4585" y="11582"/>
                  <a:pt x="4558" y="12016"/>
                </a:cubicBezTo>
                <a:lnTo>
                  <a:pt x="4558" y="12016"/>
                </a:lnTo>
                <a:cubicBezTo>
                  <a:pt x="4151" y="10904"/>
                  <a:pt x="3364" y="10090"/>
                  <a:pt x="2523" y="9276"/>
                </a:cubicBezTo>
                <a:cubicBezTo>
                  <a:pt x="2035" y="8761"/>
                  <a:pt x="1493" y="8354"/>
                  <a:pt x="869" y="8029"/>
                </a:cubicBezTo>
                <a:cubicBezTo>
                  <a:pt x="815" y="8002"/>
                  <a:pt x="923" y="8137"/>
                  <a:pt x="950" y="8219"/>
                </a:cubicBezTo>
                <a:cubicBezTo>
                  <a:pt x="1004" y="8327"/>
                  <a:pt x="1059" y="8463"/>
                  <a:pt x="1140" y="8571"/>
                </a:cubicBezTo>
                <a:cubicBezTo>
                  <a:pt x="1384" y="8924"/>
                  <a:pt x="1655" y="9249"/>
                  <a:pt x="1954" y="9548"/>
                </a:cubicBezTo>
                <a:cubicBezTo>
                  <a:pt x="2767" y="10416"/>
                  <a:pt x="3663" y="11256"/>
                  <a:pt x="4558" y="12070"/>
                </a:cubicBezTo>
                <a:cubicBezTo>
                  <a:pt x="4503" y="12477"/>
                  <a:pt x="4476" y="12911"/>
                  <a:pt x="4422" y="13345"/>
                </a:cubicBezTo>
                <a:lnTo>
                  <a:pt x="4422" y="13345"/>
                </a:lnTo>
                <a:cubicBezTo>
                  <a:pt x="3880" y="12152"/>
                  <a:pt x="3039" y="11121"/>
                  <a:pt x="1981" y="10334"/>
                </a:cubicBezTo>
                <a:cubicBezTo>
                  <a:pt x="1601" y="10063"/>
                  <a:pt x="1221" y="9792"/>
                  <a:pt x="815" y="9548"/>
                </a:cubicBezTo>
                <a:cubicBezTo>
                  <a:pt x="679" y="9466"/>
                  <a:pt x="543" y="9412"/>
                  <a:pt x="408" y="9331"/>
                </a:cubicBezTo>
                <a:lnTo>
                  <a:pt x="272" y="9276"/>
                </a:lnTo>
                <a:cubicBezTo>
                  <a:pt x="245" y="9276"/>
                  <a:pt x="191" y="9195"/>
                  <a:pt x="191" y="9222"/>
                </a:cubicBezTo>
                <a:cubicBezTo>
                  <a:pt x="272" y="9385"/>
                  <a:pt x="353" y="9521"/>
                  <a:pt x="462" y="9629"/>
                </a:cubicBezTo>
                <a:cubicBezTo>
                  <a:pt x="733" y="9955"/>
                  <a:pt x="1004" y="10253"/>
                  <a:pt x="1276" y="10551"/>
                </a:cubicBezTo>
                <a:cubicBezTo>
                  <a:pt x="1927" y="11284"/>
                  <a:pt x="2605" y="11962"/>
                  <a:pt x="3310" y="12613"/>
                </a:cubicBezTo>
                <a:cubicBezTo>
                  <a:pt x="3663" y="12911"/>
                  <a:pt x="4042" y="13155"/>
                  <a:pt x="4422" y="13426"/>
                </a:cubicBezTo>
                <a:cubicBezTo>
                  <a:pt x="4341" y="14267"/>
                  <a:pt x="4232" y="15081"/>
                  <a:pt x="4124" y="15895"/>
                </a:cubicBezTo>
                <a:cubicBezTo>
                  <a:pt x="4069" y="16193"/>
                  <a:pt x="4042" y="16491"/>
                  <a:pt x="3988" y="16790"/>
                </a:cubicBezTo>
                <a:lnTo>
                  <a:pt x="3988" y="16980"/>
                </a:lnTo>
                <a:lnTo>
                  <a:pt x="4015" y="17007"/>
                </a:lnTo>
                <a:lnTo>
                  <a:pt x="4042" y="16980"/>
                </a:lnTo>
                <a:cubicBezTo>
                  <a:pt x="4042" y="16980"/>
                  <a:pt x="4178" y="16383"/>
                  <a:pt x="4259" y="15922"/>
                </a:cubicBezTo>
                <a:cubicBezTo>
                  <a:pt x="4314" y="15515"/>
                  <a:pt x="4368" y="15108"/>
                  <a:pt x="4422" y="14701"/>
                </a:cubicBezTo>
                <a:cubicBezTo>
                  <a:pt x="5426" y="14294"/>
                  <a:pt x="6321" y="13670"/>
                  <a:pt x="7026" y="12830"/>
                </a:cubicBezTo>
                <a:cubicBezTo>
                  <a:pt x="7189" y="12667"/>
                  <a:pt x="7324" y="12477"/>
                  <a:pt x="7460" y="12260"/>
                </a:cubicBezTo>
                <a:cubicBezTo>
                  <a:pt x="7460" y="12260"/>
                  <a:pt x="7568" y="12124"/>
                  <a:pt x="7568" y="12097"/>
                </a:cubicBezTo>
                <a:cubicBezTo>
                  <a:pt x="7514" y="12016"/>
                  <a:pt x="7379" y="12179"/>
                  <a:pt x="7297" y="12206"/>
                </a:cubicBezTo>
                <a:cubicBezTo>
                  <a:pt x="7053" y="12341"/>
                  <a:pt x="6836" y="12477"/>
                  <a:pt x="6619" y="12640"/>
                </a:cubicBezTo>
                <a:cubicBezTo>
                  <a:pt x="5805" y="13182"/>
                  <a:pt x="5073" y="13833"/>
                  <a:pt x="4422" y="14566"/>
                </a:cubicBezTo>
                <a:cubicBezTo>
                  <a:pt x="4585" y="13372"/>
                  <a:pt x="4693" y="12152"/>
                  <a:pt x="4802" y="10958"/>
                </a:cubicBezTo>
                <a:cubicBezTo>
                  <a:pt x="5344" y="10605"/>
                  <a:pt x="5860" y="10226"/>
                  <a:pt x="6348" y="9792"/>
                </a:cubicBezTo>
                <a:cubicBezTo>
                  <a:pt x="6755" y="9385"/>
                  <a:pt x="7107" y="8951"/>
                  <a:pt x="7406" y="8463"/>
                </a:cubicBezTo>
                <a:cubicBezTo>
                  <a:pt x="7596" y="8110"/>
                  <a:pt x="7785" y="7757"/>
                  <a:pt x="7921" y="7378"/>
                </a:cubicBezTo>
                <a:cubicBezTo>
                  <a:pt x="7975" y="7242"/>
                  <a:pt x="8030" y="7134"/>
                  <a:pt x="8084" y="6998"/>
                </a:cubicBezTo>
                <a:cubicBezTo>
                  <a:pt x="8084" y="6971"/>
                  <a:pt x="8111" y="6917"/>
                  <a:pt x="8111" y="6890"/>
                </a:cubicBezTo>
                <a:cubicBezTo>
                  <a:pt x="8111" y="6835"/>
                  <a:pt x="8138" y="6808"/>
                  <a:pt x="8138" y="6808"/>
                </a:cubicBezTo>
                <a:cubicBezTo>
                  <a:pt x="7758" y="6998"/>
                  <a:pt x="7460" y="7486"/>
                  <a:pt x="7189" y="7785"/>
                </a:cubicBezTo>
                <a:cubicBezTo>
                  <a:pt x="6592" y="8463"/>
                  <a:pt x="6049" y="9141"/>
                  <a:pt x="5561" y="9846"/>
                </a:cubicBezTo>
                <a:cubicBezTo>
                  <a:pt x="5290" y="10199"/>
                  <a:pt x="5073" y="10551"/>
                  <a:pt x="4802" y="10877"/>
                </a:cubicBezTo>
                <a:lnTo>
                  <a:pt x="4775" y="10904"/>
                </a:lnTo>
                <a:cubicBezTo>
                  <a:pt x="4829" y="10144"/>
                  <a:pt x="4883" y="9385"/>
                  <a:pt x="4910" y="8625"/>
                </a:cubicBezTo>
                <a:lnTo>
                  <a:pt x="4992" y="8571"/>
                </a:lnTo>
                <a:lnTo>
                  <a:pt x="4992" y="8544"/>
                </a:lnTo>
                <a:cubicBezTo>
                  <a:pt x="5832" y="7920"/>
                  <a:pt x="6538" y="7134"/>
                  <a:pt x="7053" y="6239"/>
                </a:cubicBezTo>
                <a:cubicBezTo>
                  <a:pt x="7243" y="5913"/>
                  <a:pt x="7433" y="5588"/>
                  <a:pt x="7596" y="5235"/>
                </a:cubicBezTo>
                <a:cubicBezTo>
                  <a:pt x="7623" y="5154"/>
                  <a:pt x="7677" y="5045"/>
                  <a:pt x="7704" y="4964"/>
                </a:cubicBezTo>
                <a:lnTo>
                  <a:pt x="7758" y="4828"/>
                </a:lnTo>
                <a:cubicBezTo>
                  <a:pt x="7758" y="4801"/>
                  <a:pt x="7785" y="4774"/>
                  <a:pt x="7758" y="4774"/>
                </a:cubicBezTo>
                <a:cubicBezTo>
                  <a:pt x="7379" y="4882"/>
                  <a:pt x="7026" y="5425"/>
                  <a:pt x="6809" y="5723"/>
                </a:cubicBezTo>
                <a:cubicBezTo>
                  <a:pt x="6131" y="6618"/>
                  <a:pt x="5643" y="7622"/>
                  <a:pt x="4992" y="8544"/>
                </a:cubicBezTo>
                <a:lnTo>
                  <a:pt x="4883" y="8625"/>
                </a:lnTo>
                <a:cubicBezTo>
                  <a:pt x="4883" y="8381"/>
                  <a:pt x="4910" y="8164"/>
                  <a:pt x="4910" y="7947"/>
                </a:cubicBezTo>
                <a:cubicBezTo>
                  <a:pt x="4937" y="7540"/>
                  <a:pt x="4937" y="7134"/>
                  <a:pt x="4937" y="6754"/>
                </a:cubicBezTo>
                <a:cubicBezTo>
                  <a:pt x="5615" y="6022"/>
                  <a:pt x="6212" y="5181"/>
                  <a:pt x="6673" y="4313"/>
                </a:cubicBezTo>
                <a:cubicBezTo>
                  <a:pt x="6809" y="4014"/>
                  <a:pt x="6917" y="3716"/>
                  <a:pt x="7026" y="3418"/>
                </a:cubicBezTo>
                <a:cubicBezTo>
                  <a:pt x="7053" y="3282"/>
                  <a:pt x="7107" y="3174"/>
                  <a:pt x="7134" y="3038"/>
                </a:cubicBezTo>
                <a:cubicBezTo>
                  <a:pt x="7134" y="2984"/>
                  <a:pt x="7216" y="2821"/>
                  <a:pt x="7162" y="2875"/>
                </a:cubicBezTo>
                <a:cubicBezTo>
                  <a:pt x="7080" y="2957"/>
                  <a:pt x="6999" y="3038"/>
                  <a:pt x="6917" y="3146"/>
                </a:cubicBezTo>
                <a:cubicBezTo>
                  <a:pt x="6700" y="3445"/>
                  <a:pt x="6483" y="3743"/>
                  <a:pt x="6294" y="4042"/>
                </a:cubicBezTo>
                <a:cubicBezTo>
                  <a:pt x="5778" y="4828"/>
                  <a:pt x="5344" y="5642"/>
                  <a:pt x="4937" y="6483"/>
                </a:cubicBezTo>
                <a:lnTo>
                  <a:pt x="4937" y="4448"/>
                </a:lnTo>
                <a:cubicBezTo>
                  <a:pt x="5426" y="3852"/>
                  <a:pt x="5860" y="3174"/>
                  <a:pt x="6185" y="2441"/>
                </a:cubicBezTo>
                <a:cubicBezTo>
                  <a:pt x="6321" y="2197"/>
                  <a:pt x="6402" y="1953"/>
                  <a:pt x="6456" y="1682"/>
                </a:cubicBezTo>
                <a:cubicBezTo>
                  <a:pt x="6483" y="1600"/>
                  <a:pt x="6511" y="1519"/>
                  <a:pt x="6511" y="1465"/>
                </a:cubicBezTo>
                <a:cubicBezTo>
                  <a:pt x="6538" y="1383"/>
                  <a:pt x="6565" y="1329"/>
                  <a:pt x="6538" y="1356"/>
                </a:cubicBezTo>
                <a:cubicBezTo>
                  <a:pt x="6348" y="1573"/>
                  <a:pt x="6185" y="1817"/>
                  <a:pt x="6077" y="2089"/>
                </a:cubicBezTo>
                <a:cubicBezTo>
                  <a:pt x="5670" y="2794"/>
                  <a:pt x="5317" y="3526"/>
                  <a:pt x="5073" y="4286"/>
                </a:cubicBezTo>
                <a:lnTo>
                  <a:pt x="4992" y="4421"/>
                </a:lnTo>
                <a:cubicBezTo>
                  <a:pt x="4992" y="3852"/>
                  <a:pt x="4992" y="3282"/>
                  <a:pt x="4965" y="2712"/>
                </a:cubicBezTo>
                <a:lnTo>
                  <a:pt x="4965" y="2631"/>
                </a:lnTo>
                <a:cubicBezTo>
                  <a:pt x="4937" y="2495"/>
                  <a:pt x="4937" y="2360"/>
                  <a:pt x="4937" y="2224"/>
                </a:cubicBezTo>
                <a:close/>
                <a:moveTo>
                  <a:pt x="4232" y="14918"/>
                </a:moveTo>
                <a:cubicBezTo>
                  <a:pt x="3581" y="13833"/>
                  <a:pt x="2713" y="12884"/>
                  <a:pt x="1710" y="12152"/>
                </a:cubicBezTo>
                <a:cubicBezTo>
                  <a:pt x="1357" y="11880"/>
                  <a:pt x="977" y="11663"/>
                  <a:pt x="598" y="11473"/>
                </a:cubicBezTo>
                <a:cubicBezTo>
                  <a:pt x="489" y="11392"/>
                  <a:pt x="353" y="11338"/>
                  <a:pt x="245" y="11284"/>
                </a:cubicBezTo>
                <a:cubicBezTo>
                  <a:pt x="191" y="11256"/>
                  <a:pt x="136" y="11229"/>
                  <a:pt x="82" y="11229"/>
                </a:cubicBezTo>
                <a:cubicBezTo>
                  <a:pt x="28" y="11202"/>
                  <a:pt x="1" y="11148"/>
                  <a:pt x="1" y="11175"/>
                </a:cubicBezTo>
                <a:cubicBezTo>
                  <a:pt x="55" y="11311"/>
                  <a:pt x="109" y="11419"/>
                  <a:pt x="218" y="11528"/>
                </a:cubicBezTo>
                <a:cubicBezTo>
                  <a:pt x="462" y="11853"/>
                  <a:pt x="706" y="12152"/>
                  <a:pt x="1004" y="12423"/>
                </a:cubicBezTo>
                <a:cubicBezTo>
                  <a:pt x="1927" y="13345"/>
                  <a:pt x="2984" y="14376"/>
                  <a:pt x="4151" y="15027"/>
                </a:cubicBezTo>
                <a:close/>
                <a:moveTo>
                  <a:pt x="4639" y="12640"/>
                </a:moveTo>
                <a:cubicBezTo>
                  <a:pt x="5643" y="12233"/>
                  <a:pt x="6511" y="11555"/>
                  <a:pt x="7162" y="10660"/>
                </a:cubicBezTo>
                <a:cubicBezTo>
                  <a:pt x="7351" y="10388"/>
                  <a:pt x="7487" y="10090"/>
                  <a:pt x="7623" y="9792"/>
                </a:cubicBezTo>
                <a:cubicBezTo>
                  <a:pt x="7650" y="9683"/>
                  <a:pt x="7704" y="9548"/>
                  <a:pt x="7731" y="9439"/>
                </a:cubicBezTo>
                <a:lnTo>
                  <a:pt x="7758" y="9358"/>
                </a:lnTo>
                <a:cubicBezTo>
                  <a:pt x="7758" y="9331"/>
                  <a:pt x="7785" y="9276"/>
                  <a:pt x="7758" y="9276"/>
                </a:cubicBezTo>
                <a:cubicBezTo>
                  <a:pt x="7351" y="9358"/>
                  <a:pt x="6945" y="9819"/>
                  <a:pt x="6673" y="10090"/>
                </a:cubicBezTo>
                <a:cubicBezTo>
                  <a:pt x="5941" y="10768"/>
                  <a:pt x="5073" y="11582"/>
                  <a:pt x="4639" y="1250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3" name="Google Shape;2463;p29"/>
          <p:cNvSpPr/>
          <p:nvPr/>
        </p:nvSpPr>
        <p:spPr>
          <a:xfrm>
            <a:off x="1534008" y="3621779"/>
            <a:ext cx="140527" cy="142443"/>
          </a:xfrm>
          <a:custGeom>
            <a:avLst/>
            <a:gdLst/>
            <a:ahLst/>
            <a:cxnLst/>
            <a:rect l="l" t="t" r="r" b="b"/>
            <a:pathLst>
              <a:path w="1981" h="2008" extrusionOk="0">
                <a:moveTo>
                  <a:pt x="1004" y="0"/>
                </a:moveTo>
                <a:lnTo>
                  <a:pt x="1248" y="732"/>
                </a:lnTo>
                <a:lnTo>
                  <a:pt x="1980" y="1004"/>
                </a:lnTo>
                <a:lnTo>
                  <a:pt x="1248" y="1275"/>
                </a:lnTo>
                <a:lnTo>
                  <a:pt x="1004" y="2007"/>
                </a:lnTo>
                <a:lnTo>
                  <a:pt x="733" y="1275"/>
                </a:lnTo>
                <a:lnTo>
                  <a:pt x="0" y="1004"/>
                </a:lnTo>
                <a:lnTo>
                  <a:pt x="733" y="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4" name="Google Shape;2464;p29"/>
          <p:cNvSpPr/>
          <p:nvPr/>
        </p:nvSpPr>
        <p:spPr>
          <a:xfrm>
            <a:off x="7110022" y="5281172"/>
            <a:ext cx="138612" cy="144358"/>
          </a:xfrm>
          <a:custGeom>
            <a:avLst/>
            <a:gdLst/>
            <a:ahLst/>
            <a:cxnLst/>
            <a:rect l="l" t="t" r="r" b="b"/>
            <a:pathLst>
              <a:path w="1954" h="2035" extrusionOk="0">
                <a:moveTo>
                  <a:pt x="977" y="1"/>
                </a:moveTo>
                <a:lnTo>
                  <a:pt x="1248" y="760"/>
                </a:lnTo>
                <a:lnTo>
                  <a:pt x="1954" y="1004"/>
                </a:lnTo>
                <a:lnTo>
                  <a:pt x="1248" y="1303"/>
                </a:lnTo>
                <a:lnTo>
                  <a:pt x="977" y="2035"/>
                </a:lnTo>
                <a:lnTo>
                  <a:pt x="706" y="1303"/>
                </a:lnTo>
                <a:lnTo>
                  <a:pt x="1" y="1004"/>
                </a:lnTo>
                <a:lnTo>
                  <a:pt x="706" y="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5" name="Google Shape;2465;p29"/>
          <p:cNvSpPr/>
          <p:nvPr/>
        </p:nvSpPr>
        <p:spPr>
          <a:xfrm>
            <a:off x="3654311" y="5288034"/>
            <a:ext cx="140527" cy="142443"/>
          </a:xfrm>
          <a:custGeom>
            <a:avLst/>
            <a:gdLst/>
            <a:ahLst/>
            <a:cxnLst/>
            <a:rect l="l" t="t" r="r" b="b"/>
            <a:pathLst>
              <a:path w="1981" h="2008" extrusionOk="0">
                <a:moveTo>
                  <a:pt x="977" y="0"/>
                </a:moveTo>
                <a:lnTo>
                  <a:pt x="1248" y="733"/>
                </a:lnTo>
                <a:lnTo>
                  <a:pt x="1981" y="1004"/>
                </a:lnTo>
                <a:lnTo>
                  <a:pt x="1248" y="1275"/>
                </a:lnTo>
                <a:lnTo>
                  <a:pt x="977" y="2007"/>
                </a:lnTo>
                <a:lnTo>
                  <a:pt x="733" y="1275"/>
                </a:lnTo>
                <a:lnTo>
                  <a:pt x="1" y="1004"/>
                </a:lnTo>
                <a:lnTo>
                  <a:pt x="733" y="7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6" name="Google Shape;2466;p29"/>
          <p:cNvSpPr/>
          <p:nvPr/>
        </p:nvSpPr>
        <p:spPr>
          <a:xfrm>
            <a:off x="2987397" y="4486892"/>
            <a:ext cx="138612" cy="144429"/>
          </a:xfrm>
          <a:custGeom>
            <a:avLst/>
            <a:gdLst/>
            <a:ahLst/>
            <a:cxnLst/>
            <a:rect l="l" t="t" r="r" b="b"/>
            <a:pathLst>
              <a:path w="1954" h="2036" extrusionOk="0">
                <a:moveTo>
                  <a:pt x="977" y="1"/>
                </a:moveTo>
                <a:lnTo>
                  <a:pt x="1248" y="760"/>
                </a:lnTo>
                <a:lnTo>
                  <a:pt x="1954" y="1031"/>
                </a:lnTo>
                <a:lnTo>
                  <a:pt x="1248" y="1303"/>
                </a:lnTo>
                <a:lnTo>
                  <a:pt x="977" y="2035"/>
                </a:lnTo>
                <a:lnTo>
                  <a:pt x="706" y="1303"/>
                </a:lnTo>
                <a:lnTo>
                  <a:pt x="1" y="1031"/>
                </a:lnTo>
                <a:lnTo>
                  <a:pt x="706" y="7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7" name="Google Shape;2467;p29"/>
          <p:cNvSpPr/>
          <p:nvPr/>
        </p:nvSpPr>
        <p:spPr>
          <a:xfrm>
            <a:off x="1718731" y="4757001"/>
            <a:ext cx="138612" cy="142443"/>
          </a:xfrm>
          <a:custGeom>
            <a:avLst/>
            <a:gdLst/>
            <a:ahLst/>
            <a:cxnLst/>
            <a:rect l="l" t="t" r="r" b="b"/>
            <a:pathLst>
              <a:path w="1954" h="2008" extrusionOk="0">
                <a:moveTo>
                  <a:pt x="977" y="0"/>
                </a:moveTo>
                <a:lnTo>
                  <a:pt x="1248" y="732"/>
                </a:lnTo>
                <a:lnTo>
                  <a:pt x="1953" y="1004"/>
                </a:lnTo>
                <a:lnTo>
                  <a:pt x="1248" y="1275"/>
                </a:lnTo>
                <a:lnTo>
                  <a:pt x="977" y="2007"/>
                </a:lnTo>
                <a:lnTo>
                  <a:pt x="705" y="1275"/>
                </a:lnTo>
                <a:lnTo>
                  <a:pt x="0" y="1004"/>
                </a:lnTo>
                <a:lnTo>
                  <a:pt x="705" y="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8" name="Google Shape;2468;p29"/>
          <p:cNvSpPr/>
          <p:nvPr/>
        </p:nvSpPr>
        <p:spPr>
          <a:xfrm>
            <a:off x="6034461" y="5302311"/>
            <a:ext cx="138612" cy="142513"/>
          </a:xfrm>
          <a:custGeom>
            <a:avLst/>
            <a:gdLst/>
            <a:ahLst/>
            <a:cxnLst/>
            <a:rect l="l" t="t" r="r" b="b"/>
            <a:pathLst>
              <a:path w="1954" h="2009" extrusionOk="0">
                <a:moveTo>
                  <a:pt x="977" y="1"/>
                </a:moveTo>
                <a:lnTo>
                  <a:pt x="1248" y="733"/>
                </a:lnTo>
                <a:lnTo>
                  <a:pt x="1953" y="1005"/>
                </a:lnTo>
                <a:lnTo>
                  <a:pt x="1248" y="1276"/>
                </a:lnTo>
                <a:lnTo>
                  <a:pt x="977" y="2008"/>
                </a:lnTo>
                <a:lnTo>
                  <a:pt x="706" y="1276"/>
                </a:lnTo>
                <a:lnTo>
                  <a:pt x="1" y="1005"/>
                </a:lnTo>
                <a:lnTo>
                  <a:pt x="706" y="73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69" name="Google Shape;2469;p29"/>
          <p:cNvSpPr/>
          <p:nvPr/>
        </p:nvSpPr>
        <p:spPr>
          <a:xfrm>
            <a:off x="1816838" y="3421662"/>
            <a:ext cx="71292" cy="73137"/>
          </a:xfrm>
          <a:custGeom>
            <a:avLst/>
            <a:gdLst/>
            <a:ahLst/>
            <a:cxnLst/>
            <a:rect l="l" t="t" r="r" b="b"/>
            <a:pathLst>
              <a:path w="1005" h="1031" extrusionOk="0">
                <a:moveTo>
                  <a:pt x="516" y="0"/>
                </a:moveTo>
                <a:lnTo>
                  <a:pt x="624" y="380"/>
                </a:lnTo>
                <a:lnTo>
                  <a:pt x="1004" y="515"/>
                </a:lnTo>
                <a:lnTo>
                  <a:pt x="624" y="651"/>
                </a:lnTo>
                <a:lnTo>
                  <a:pt x="516" y="1031"/>
                </a:lnTo>
                <a:lnTo>
                  <a:pt x="380" y="651"/>
                </a:lnTo>
                <a:lnTo>
                  <a:pt x="0" y="515"/>
                </a:lnTo>
                <a:lnTo>
                  <a:pt x="380" y="3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0" name="Google Shape;2470;p29"/>
          <p:cNvSpPr/>
          <p:nvPr/>
        </p:nvSpPr>
        <p:spPr>
          <a:xfrm>
            <a:off x="5632374" y="3506292"/>
            <a:ext cx="69306" cy="71292"/>
          </a:xfrm>
          <a:custGeom>
            <a:avLst/>
            <a:gdLst/>
            <a:ahLst/>
            <a:cxnLst/>
            <a:rect l="l" t="t" r="r" b="b"/>
            <a:pathLst>
              <a:path w="977" h="1005" extrusionOk="0">
                <a:moveTo>
                  <a:pt x="488" y="1"/>
                </a:moveTo>
                <a:lnTo>
                  <a:pt x="624" y="380"/>
                </a:lnTo>
                <a:lnTo>
                  <a:pt x="977" y="516"/>
                </a:lnTo>
                <a:lnTo>
                  <a:pt x="624" y="624"/>
                </a:lnTo>
                <a:lnTo>
                  <a:pt x="488" y="1004"/>
                </a:lnTo>
                <a:lnTo>
                  <a:pt x="353" y="624"/>
                </a:lnTo>
                <a:lnTo>
                  <a:pt x="0" y="516"/>
                </a:lnTo>
                <a:lnTo>
                  <a:pt x="353" y="3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1" name="Google Shape;2471;p29"/>
          <p:cNvSpPr/>
          <p:nvPr/>
        </p:nvSpPr>
        <p:spPr>
          <a:xfrm>
            <a:off x="7392851" y="5082971"/>
            <a:ext cx="69377" cy="71292"/>
          </a:xfrm>
          <a:custGeom>
            <a:avLst/>
            <a:gdLst/>
            <a:ahLst/>
            <a:cxnLst/>
            <a:rect l="l" t="t" r="r" b="b"/>
            <a:pathLst>
              <a:path w="978" h="1005" extrusionOk="0">
                <a:moveTo>
                  <a:pt x="489" y="1"/>
                </a:moveTo>
                <a:lnTo>
                  <a:pt x="625" y="381"/>
                </a:lnTo>
                <a:lnTo>
                  <a:pt x="977" y="516"/>
                </a:lnTo>
                <a:lnTo>
                  <a:pt x="625" y="625"/>
                </a:lnTo>
                <a:lnTo>
                  <a:pt x="489" y="1004"/>
                </a:lnTo>
                <a:lnTo>
                  <a:pt x="354" y="625"/>
                </a:lnTo>
                <a:lnTo>
                  <a:pt x="1" y="516"/>
                </a:lnTo>
                <a:lnTo>
                  <a:pt x="354" y="3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2" name="Google Shape;2472;p29"/>
          <p:cNvSpPr/>
          <p:nvPr/>
        </p:nvSpPr>
        <p:spPr>
          <a:xfrm>
            <a:off x="5665017" y="4463468"/>
            <a:ext cx="71292" cy="71221"/>
          </a:xfrm>
          <a:custGeom>
            <a:avLst/>
            <a:gdLst/>
            <a:ahLst/>
            <a:cxnLst/>
            <a:rect l="l" t="t" r="r" b="b"/>
            <a:pathLst>
              <a:path w="1005" h="1004" extrusionOk="0">
                <a:moveTo>
                  <a:pt x="516" y="0"/>
                </a:moveTo>
                <a:lnTo>
                  <a:pt x="625" y="380"/>
                </a:lnTo>
                <a:lnTo>
                  <a:pt x="1004" y="515"/>
                </a:lnTo>
                <a:lnTo>
                  <a:pt x="625" y="651"/>
                </a:lnTo>
                <a:lnTo>
                  <a:pt x="516" y="1004"/>
                </a:lnTo>
                <a:lnTo>
                  <a:pt x="380" y="651"/>
                </a:lnTo>
                <a:lnTo>
                  <a:pt x="1" y="515"/>
                </a:lnTo>
                <a:lnTo>
                  <a:pt x="380" y="38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3" name="Google Shape;2473;p29"/>
          <p:cNvSpPr/>
          <p:nvPr/>
        </p:nvSpPr>
        <p:spPr>
          <a:xfrm>
            <a:off x="2240124" y="5103321"/>
            <a:ext cx="69377" cy="71221"/>
          </a:xfrm>
          <a:custGeom>
            <a:avLst/>
            <a:gdLst/>
            <a:ahLst/>
            <a:cxnLst/>
            <a:rect l="l" t="t" r="r" b="b"/>
            <a:pathLst>
              <a:path w="978" h="1004" extrusionOk="0">
                <a:moveTo>
                  <a:pt x="489" y="0"/>
                </a:moveTo>
                <a:lnTo>
                  <a:pt x="625" y="353"/>
                </a:lnTo>
                <a:lnTo>
                  <a:pt x="977" y="489"/>
                </a:lnTo>
                <a:lnTo>
                  <a:pt x="625" y="624"/>
                </a:lnTo>
                <a:lnTo>
                  <a:pt x="489" y="1004"/>
                </a:lnTo>
                <a:lnTo>
                  <a:pt x="353" y="624"/>
                </a:lnTo>
                <a:lnTo>
                  <a:pt x="1" y="489"/>
                </a:lnTo>
                <a:lnTo>
                  <a:pt x="353" y="3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4" name="Google Shape;2474;p29"/>
          <p:cNvSpPr/>
          <p:nvPr/>
        </p:nvSpPr>
        <p:spPr>
          <a:xfrm>
            <a:off x="1574372" y="5211075"/>
            <a:ext cx="69377" cy="71221"/>
          </a:xfrm>
          <a:custGeom>
            <a:avLst/>
            <a:gdLst/>
            <a:ahLst/>
            <a:cxnLst/>
            <a:rect l="l" t="t" r="r" b="b"/>
            <a:pathLst>
              <a:path w="978" h="1004" extrusionOk="0">
                <a:moveTo>
                  <a:pt x="489" y="0"/>
                </a:moveTo>
                <a:lnTo>
                  <a:pt x="625" y="353"/>
                </a:lnTo>
                <a:lnTo>
                  <a:pt x="977" y="488"/>
                </a:lnTo>
                <a:lnTo>
                  <a:pt x="625" y="624"/>
                </a:lnTo>
                <a:lnTo>
                  <a:pt x="489" y="1004"/>
                </a:lnTo>
                <a:lnTo>
                  <a:pt x="353" y="624"/>
                </a:lnTo>
                <a:lnTo>
                  <a:pt x="1" y="488"/>
                </a:lnTo>
                <a:lnTo>
                  <a:pt x="353" y="3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5" name="Google Shape;2475;p29"/>
          <p:cNvSpPr/>
          <p:nvPr/>
        </p:nvSpPr>
        <p:spPr>
          <a:xfrm>
            <a:off x="1585935" y="3319654"/>
            <a:ext cx="36604" cy="34688"/>
          </a:xfrm>
          <a:custGeom>
            <a:avLst/>
            <a:gdLst/>
            <a:ahLst/>
            <a:cxnLst/>
            <a:rect l="l" t="t" r="r" b="b"/>
            <a:pathLst>
              <a:path w="516" h="489" extrusionOk="0">
                <a:moveTo>
                  <a:pt x="272" y="1"/>
                </a:moveTo>
                <a:lnTo>
                  <a:pt x="326" y="163"/>
                </a:lnTo>
                <a:lnTo>
                  <a:pt x="516" y="245"/>
                </a:lnTo>
                <a:lnTo>
                  <a:pt x="326" y="299"/>
                </a:lnTo>
                <a:lnTo>
                  <a:pt x="272" y="489"/>
                </a:lnTo>
                <a:lnTo>
                  <a:pt x="190" y="299"/>
                </a:lnTo>
                <a:lnTo>
                  <a:pt x="1" y="245"/>
                </a:lnTo>
                <a:lnTo>
                  <a:pt x="190" y="1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6" name="Google Shape;2476;p29"/>
          <p:cNvSpPr/>
          <p:nvPr/>
        </p:nvSpPr>
        <p:spPr>
          <a:xfrm>
            <a:off x="7162019" y="4981033"/>
            <a:ext cx="34688" cy="34688"/>
          </a:xfrm>
          <a:custGeom>
            <a:avLst/>
            <a:gdLst/>
            <a:ahLst/>
            <a:cxnLst/>
            <a:rect l="l" t="t" r="r" b="b"/>
            <a:pathLst>
              <a:path w="489" h="489" extrusionOk="0">
                <a:moveTo>
                  <a:pt x="244" y="0"/>
                </a:moveTo>
                <a:lnTo>
                  <a:pt x="298" y="163"/>
                </a:lnTo>
                <a:lnTo>
                  <a:pt x="488" y="244"/>
                </a:lnTo>
                <a:lnTo>
                  <a:pt x="298" y="299"/>
                </a:lnTo>
                <a:lnTo>
                  <a:pt x="244" y="489"/>
                </a:lnTo>
                <a:lnTo>
                  <a:pt x="163" y="299"/>
                </a:lnTo>
                <a:lnTo>
                  <a:pt x="0" y="244"/>
                </a:lnTo>
                <a:lnTo>
                  <a:pt x="163" y="1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7" name="Google Shape;2477;p29"/>
          <p:cNvSpPr/>
          <p:nvPr/>
        </p:nvSpPr>
        <p:spPr>
          <a:xfrm>
            <a:off x="3034770" y="4247098"/>
            <a:ext cx="34759" cy="34688"/>
          </a:xfrm>
          <a:custGeom>
            <a:avLst/>
            <a:gdLst/>
            <a:ahLst/>
            <a:cxnLst/>
            <a:rect l="l" t="t" r="r" b="b"/>
            <a:pathLst>
              <a:path w="490" h="489" extrusionOk="0">
                <a:moveTo>
                  <a:pt x="245" y="0"/>
                </a:moveTo>
                <a:lnTo>
                  <a:pt x="326" y="163"/>
                </a:lnTo>
                <a:lnTo>
                  <a:pt x="489" y="244"/>
                </a:lnTo>
                <a:lnTo>
                  <a:pt x="326" y="299"/>
                </a:lnTo>
                <a:lnTo>
                  <a:pt x="245" y="488"/>
                </a:lnTo>
                <a:lnTo>
                  <a:pt x="191" y="299"/>
                </a:lnTo>
                <a:lnTo>
                  <a:pt x="1" y="244"/>
                </a:lnTo>
                <a:lnTo>
                  <a:pt x="191" y="1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8" name="Google Shape;2478;p29"/>
          <p:cNvSpPr/>
          <p:nvPr/>
        </p:nvSpPr>
        <p:spPr>
          <a:xfrm>
            <a:off x="2315176" y="3506292"/>
            <a:ext cx="34688" cy="36604"/>
          </a:xfrm>
          <a:custGeom>
            <a:avLst/>
            <a:gdLst/>
            <a:ahLst/>
            <a:cxnLst/>
            <a:rect l="l" t="t" r="r" b="b"/>
            <a:pathLst>
              <a:path w="489" h="516" extrusionOk="0">
                <a:moveTo>
                  <a:pt x="245" y="1"/>
                </a:moveTo>
                <a:lnTo>
                  <a:pt x="326" y="190"/>
                </a:lnTo>
                <a:lnTo>
                  <a:pt x="489" y="245"/>
                </a:lnTo>
                <a:lnTo>
                  <a:pt x="326" y="326"/>
                </a:lnTo>
                <a:lnTo>
                  <a:pt x="245" y="516"/>
                </a:lnTo>
                <a:lnTo>
                  <a:pt x="190" y="326"/>
                </a:lnTo>
                <a:lnTo>
                  <a:pt x="1" y="245"/>
                </a:lnTo>
                <a:lnTo>
                  <a:pt x="190" y="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79" name="Google Shape;2479;p29"/>
          <p:cNvSpPr/>
          <p:nvPr/>
        </p:nvSpPr>
        <p:spPr>
          <a:xfrm>
            <a:off x="6563587" y="4097854"/>
            <a:ext cx="34688" cy="36604"/>
          </a:xfrm>
          <a:custGeom>
            <a:avLst/>
            <a:gdLst/>
            <a:ahLst/>
            <a:cxnLst/>
            <a:rect l="l" t="t" r="r" b="b"/>
            <a:pathLst>
              <a:path w="489" h="516" extrusionOk="0">
                <a:moveTo>
                  <a:pt x="245" y="0"/>
                </a:moveTo>
                <a:lnTo>
                  <a:pt x="299" y="190"/>
                </a:lnTo>
                <a:lnTo>
                  <a:pt x="489" y="245"/>
                </a:lnTo>
                <a:lnTo>
                  <a:pt x="299" y="326"/>
                </a:lnTo>
                <a:lnTo>
                  <a:pt x="245" y="516"/>
                </a:lnTo>
                <a:lnTo>
                  <a:pt x="163" y="326"/>
                </a:lnTo>
                <a:lnTo>
                  <a:pt x="1" y="245"/>
                </a:lnTo>
                <a:lnTo>
                  <a:pt x="163" y="19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0" name="Google Shape;2480;p29"/>
          <p:cNvSpPr/>
          <p:nvPr/>
        </p:nvSpPr>
        <p:spPr>
          <a:xfrm rot="2850653">
            <a:off x="21154" y="4173860"/>
            <a:ext cx="1337321" cy="1451034"/>
          </a:xfrm>
          <a:custGeom>
            <a:avLst/>
            <a:gdLst/>
            <a:ahLst/>
            <a:cxnLst/>
            <a:rect l="l" t="t" r="r" b="b"/>
            <a:pathLst>
              <a:path w="18852" h="20455" extrusionOk="0">
                <a:moveTo>
                  <a:pt x="5566" y="0"/>
                </a:moveTo>
                <a:cubicBezTo>
                  <a:pt x="5444" y="0"/>
                  <a:pt x="5315" y="10"/>
                  <a:pt x="5181" y="30"/>
                </a:cubicBezTo>
                <a:cubicBezTo>
                  <a:pt x="3147" y="329"/>
                  <a:pt x="2713" y="3773"/>
                  <a:pt x="5181" y="6377"/>
                </a:cubicBezTo>
                <a:cubicBezTo>
                  <a:pt x="5461" y="6680"/>
                  <a:pt x="5407" y="6778"/>
                  <a:pt x="5147" y="6778"/>
                </a:cubicBezTo>
                <a:cubicBezTo>
                  <a:pt x="4667" y="6778"/>
                  <a:pt x="3485" y="6446"/>
                  <a:pt x="2393" y="6446"/>
                </a:cubicBezTo>
                <a:cubicBezTo>
                  <a:pt x="1263" y="6446"/>
                  <a:pt x="228" y="6801"/>
                  <a:pt x="163" y="8249"/>
                </a:cubicBezTo>
                <a:cubicBezTo>
                  <a:pt x="0" y="11341"/>
                  <a:pt x="4882" y="12751"/>
                  <a:pt x="4611" y="13240"/>
                </a:cubicBezTo>
                <a:cubicBezTo>
                  <a:pt x="4554" y="13333"/>
                  <a:pt x="4383" y="13357"/>
                  <a:pt x="4142" y="13357"/>
                </a:cubicBezTo>
                <a:cubicBezTo>
                  <a:pt x="3884" y="13357"/>
                  <a:pt x="3544" y="13329"/>
                  <a:pt x="3180" y="13329"/>
                </a:cubicBezTo>
                <a:cubicBezTo>
                  <a:pt x="2103" y="13329"/>
                  <a:pt x="804" y="13572"/>
                  <a:pt x="705" y="15491"/>
                </a:cubicBezTo>
                <a:cubicBezTo>
                  <a:pt x="434" y="20427"/>
                  <a:pt x="11446" y="20455"/>
                  <a:pt x="11446" y="20455"/>
                </a:cubicBezTo>
                <a:cubicBezTo>
                  <a:pt x="18065" y="15165"/>
                  <a:pt x="18851" y="8140"/>
                  <a:pt x="15732" y="7734"/>
                </a:cubicBezTo>
                <a:cubicBezTo>
                  <a:pt x="15680" y="7727"/>
                  <a:pt x="15630" y="7724"/>
                  <a:pt x="15582" y="7724"/>
                </a:cubicBezTo>
                <a:cubicBezTo>
                  <a:pt x="14347" y="7724"/>
                  <a:pt x="14159" y="9828"/>
                  <a:pt x="13051" y="9828"/>
                </a:cubicBezTo>
                <a:cubicBezTo>
                  <a:pt x="12973" y="9828"/>
                  <a:pt x="12891" y="9817"/>
                  <a:pt x="12803" y="9795"/>
                </a:cubicBezTo>
                <a:cubicBezTo>
                  <a:pt x="11799" y="9551"/>
                  <a:pt x="12775" y="7761"/>
                  <a:pt x="12965" y="7028"/>
                </a:cubicBezTo>
                <a:cubicBezTo>
                  <a:pt x="13626" y="4511"/>
                  <a:pt x="12754" y="2961"/>
                  <a:pt x="11470" y="2961"/>
                </a:cubicBezTo>
                <a:cubicBezTo>
                  <a:pt x="10541" y="2961"/>
                  <a:pt x="9397" y="3773"/>
                  <a:pt x="8463" y="5618"/>
                </a:cubicBezTo>
                <a:cubicBezTo>
                  <a:pt x="8435" y="5672"/>
                  <a:pt x="8412" y="5697"/>
                  <a:pt x="8392" y="5697"/>
                </a:cubicBezTo>
                <a:cubicBezTo>
                  <a:pt x="8093" y="5697"/>
                  <a:pt x="8534" y="0"/>
                  <a:pt x="556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1" name="Google Shape;2481;p29"/>
          <p:cNvSpPr/>
          <p:nvPr/>
        </p:nvSpPr>
        <p:spPr>
          <a:xfrm rot="-1233207">
            <a:off x="8162996" y="3920863"/>
            <a:ext cx="1337324" cy="1451038"/>
          </a:xfrm>
          <a:custGeom>
            <a:avLst/>
            <a:gdLst/>
            <a:ahLst/>
            <a:cxnLst/>
            <a:rect l="l" t="t" r="r" b="b"/>
            <a:pathLst>
              <a:path w="18852" h="20455" extrusionOk="0">
                <a:moveTo>
                  <a:pt x="5566" y="0"/>
                </a:moveTo>
                <a:cubicBezTo>
                  <a:pt x="5444" y="0"/>
                  <a:pt x="5315" y="10"/>
                  <a:pt x="5181" y="30"/>
                </a:cubicBezTo>
                <a:cubicBezTo>
                  <a:pt x="3147" y="329"/>
                  <a:pt x="2713" y="3773"/>
                  <a:pt x="5181" y="6377"/>
                </a:cubicBezTo>
                <a:cubicBezTo>
                  <a:pt x="5461" y="6680"/>
                  <a:pt x="5407" y="6778"/>
                  <a:pt x="5147" y="6778"/>
                </a:cubicBezTo>
                <a:cubicBezTo>
                  <a:pt x="4667" y="6778"/>
                  <a:pt x="3485" y="6446"/>
                  <a:pt x="2393" y="6446"/>
                </a:cubicBezTo>
                <a:cubicBezTo>
                  <a:pt x="1263" y="6446"/>
                  <a:pt x="228" y="6801"/>
                  <a:pt x="163" y="8249"/>
                </a:cubicBezTo>
                <a:cubicBezTo>
                  <a:pt x="0" y="11341"/>
                  <a:pt x="4882" y="12751"/>
                  <a:pt x="4611" y="13240"/>
                </a:cubicBezTo>
                <a:cubicBezTo>
                  <a:pt x="4554" y="13333"/>
                  <a:pt x="4383" y="13357"/>
                  <a:pt x="4142" y="13357"/>
                </a:cubicBezTo>
                <a:cubicBezTo>
                  <a:pt x="3884" y="13357"/>
                  <a:pt x="3544" y="13329"/>
                  <a:pt x="3180" y="13329"/>
                </a:cubicBezTo>
                <a:cubicBezTo>
                  <a:pt x="2103" y="13329"/>
                  <a:pt x="804" y="13572"/>
                  <a:pt x="705" y="15491"/>
                </a:cubicBezTo>
                <a:cubicBezTo>
                  <a:pt x="434" y="20427"/>
                  <a:pt x="11446" y="20455"/>
                  <a:pt x="11446" y="20455"/>
                </a:cubicBezTo>
                <a:cubicBezTo>
                  <a:pt x="18065" y="15165"/>
                  <a:pt x="18851" y="8140"/>
                  <a:pt x="15732" y="7734"/>
                </a:cubicBezTo>
                <a:cubicBezTo>
                  <a:pt x="15680" y="7727"/>
                  <a:pt x="15630" y="7724"/>
                  <a:pt x="15582" y="7724"/>
                </a:cubicBezTo>
                <a:cubicBezTo>
                  <a:pt x="14347" y="7724"/>
                  <a:pt x="14159" y="9828"/>
                  <a:pt x="13051" y="9828"/>
                </a:cubicBezTo>
                <a:cubicBezTo>
                  <a:pt x="12973" y="9828"/>
                  <a:pt x="12891" y="9817"/>
                  <a:pt x="12803" y="9795"/>
                </a:cubicBezTo>
                <a:cubicBezTo>
                  <a:pt x="11799" y="9551"/>
                  <a:pt x="12775" y="7761"/>
                  <a:pt x="12965" y="7028"/>
                </a:cubicBezTo>
                <a:cubicBezTo>
                  <a:pt x="13626" y="4511"/>
                  <a:pt x="12754" y="2961"/>
                  <a:pt x="11470" y="2961"/>
                </a:cubicBezTo>
                <a:cubicBezTo>
                  <a:pt x="10541" y="2961"/>
                  <a:pt x="9397" y="3773"/>
                  <a:pt x="8463" y="5618"/>
                </a:cubicBezTo>
                <a:cubicBezTo>
                  <a:pt x="8435" y="5672"/>
                  <a:pt x="8412" y="5697"/>
                  <a:pt x="8392" y="5697"/>
                </a:cubicBezTo>
                <a:cubicBezTo>
                  <a:pt x="8093" y="5697"/>
                  <a:pt x="8534" y="0"/>
                  <a:pt x="55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48" name="Google Shape;48;p3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49" name="Google Shape;49;p3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50" name="Google Shape;50;p3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1" name="Google Shape;51;p3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2" name="Google Shape;52;p3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" name="Google Shape;53;p3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" name="Google Shape;54;p3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" name="Google Shape;56;p3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" name="Google Shape;57;p3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9" name="Google Shape;59;p3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0" name="Google Shape;60;p3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" name="Google Shape;62;p3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" name="Google Shape;63;p3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" name="Google Shape;65;p3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" name="Google Shape;66;p3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7" name="Google Shape;67;p3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8" name="Google Shape;68;p3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" name="Google Shape;69;p3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3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3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3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" name="Google Shape;73;p3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74;p3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75;p3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6" name="Google Shape;76;p3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" name="Google Shape;77;p3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" name="Google Shape;78;p3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9" name="Google Shape;79;p3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3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3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713225" y="2994625"/>
            <a:ext cx="4306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title" idx="2" hasCustomPrompt="1"/>
          </p:nvPr>
        </p:nvSpPr>
        <p:spPr>
          <a:xfrm>
            <a:off x="850650" y="1762100"/>
            <a:ext cx="1666800" cy="1207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3"/>
          <p:cNvSpPr txBox="1">
            <a:spLocks noGrp="1"/>
          </p:cNvSpPr>
          <p:nvPr>
            <p:ph type="subTitle" idx="1"/>
          </p:nvPr>
        </p:nvSpPr>
        <p:spPr>
          <a:xfrm>
            <a:off x="749067" y="3836425"/>
            <a:ext cx="4270800" cy="375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6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166" name="Google Shape;166;p6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67" name="Google Shape;167;p6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68" name="Google Shape;168;p6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9" name="Google Shape;169;p6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0" name="Google Shape;170;p6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1" name="Google Shape;171;p6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2" name="Google Shape;172;p6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6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4" name="Google Shape;174;p6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5" name="Google Shape;175;p6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6" name="Google Shape;176;p6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7" name="Google Shape;177;p6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8" name="Google Shape;178;p6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9" name="Google Shape;179;p6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0" name="Google Shape;180;p6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1" name="Google Shape;181;p6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2" name="Google Shape;182;p6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3" name="Google Shape;183;p6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4" name="Google Shape;184;p6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5" name="Google Shape;185;p6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6" name="Google Shape;186;p6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7" name="Google Shape;187;p6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8" name="Google Shape;188;p6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89" name="Google Shape;189;p6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0" name="Google Shape;190;p6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1" name="Google Shape;191;p6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2" name="Google Shape;192;p6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3" name="Google Shape;193;p6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4" name="Google Shape;194;p6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5" name="Google Shape;195;p6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6" name="Google Shape;196;p6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7" name="Google Shape;197;p6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6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6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0" name="Google Shape;200;p6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9"/>
          <p:cNvSpPr txBox="1">
            <a:spLocks noGrp="1"/>
          </p:cNvSpPr>
          <p:nvPr>
            <p:ph type="title"/>
          </p:nvPr>
        </p:nvSpPr>
        <p:spPr>
          <a:xfrm>
            <a:off x="2135550" y="1667163"/>
            <a:ext cx="48729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17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9"/>
          <p:cNvSpPr txBox="1">
            <a:spLocks noGrp="1"/>
          </p:cNvSpPr>
          <p:nvPr>
            <p:ph type="subTitle" idx="1"/>
          </p:nvPr>
        </p:nvSpPr>
        <p:spPr>
          <a:xfrm>
            <a:off x="2135550" y="2951747"/>
            <a:ext cx="48729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11" name="Google Shape;411;p9"/>
          <p:cNvGrpSpPr/>
          <p:nvPr/>
        </p:nvGrpSpPr>
        <p:grpSpPr>
          <a:xfrm>
            <a:off x="-1374702" y="-1336818"/>
            <a:ext cx="11893405" cy="7817136"/>
            <a:chOff x="-1024112" y="-1046437"/>
            <a:chExt cx="11509004" cy="7564482"/>
          </a:xfrm>
        </p:grpSpPr>
        <p:sp>
          <p:nvSpPr>
            <p:cNvPr id="412" name="Google Shape;412;p9"/>
            <p:cNvSpPr/>
            <p:nvPr/>
          </p:nvSpPr>
          <p:spPr>
            <a:xfrm>
              <a:off x="-1024112" y="1132974"/>
              <a:ext cx="2119090" cy="1682191"/>
            </a:xfrm>
            <a:custGeom>
              <a:avLst/>
              <a:gdLst/>
              <a:ahLst/>
              <a:cxnLst/>
              <a:rect l="l" t="t" r="r" b="b"/>
              <a:pathLst>
                <a:path w="22161" h="17592" extrusionOk="0">
                  <a:moveTo>
                    <a:pt x="12274" y="1"/>
                  </a:moveTo>
                  <a:cubicBezTo>
                    <a:pt x="12151" y="1"/>
                    <a:pt x="12020" y="11"/>
                    <a:pt x="11880" y="32"/>
                  </a:cubicBezTo>
                  <a:cubicBezTo>
                    <a:pt x="8872" y="485"/>
                    <a:pt x="8424" y="5381"/>
                    <a:pt x="7896" y="5381"/>
                  </a:cubicBezTo>
                  <a:cubicBezTo>
                    <a:pt x="7886" y="5381"/>
                    <a:pt x="7876" y="5379"/>
                    <a:pt x="7866" y="5376"/>
                  </a:cubicBezTo>
                  <a:cubicBezTo>
                    <a:pt x="7381" y="5197"/>
                    <a:pt x="7953" y="1945"/>
                    <a:pt x="5402" y="1945"/>
                  </a:cubicBezTo>
                  <a:cubicBezTo>
                    <a:pt x="5241" y="1945"/>
                    <a:pt x="5069" y="1958"/>
                    <a:pt x="4882" y="1985"/>
                  </a:cubicBezTo>
                  <a:cubicBezTo>
                    <a:pt x="0" y="2691"/>
                    <a:pt x="2116" y="13486"/>
                    <a:pt x="2116" y="13486"/>
                  </a:cubicBezTo>
                  <a:cubicBezTo>
                    <a:pt x="5570" y="16405"/>
                    <a:pt x="9193" y="17592"/>
                    <a:pt x="11792" y="17592"/>
                  </a:cubicBezTo>
                  <a:cubicBezTo>
                    <a:pt x="14071" y="17592"/>
                    <a:pt x="15562" y="16679"/>
                    <a:pt x="15461" y="15222"/>
                  </a:cubicBezTo>
                  <a:cubicBezTo>
                    <a:pt x="15352" y="13757"/>
                    <a:pt x="12803" y="14164"/>
                    <a:pt x="12857" y="12753"/>
                  </a:cubicBezTo>
                  <a:cubicBezTo>
                    <a:pt x="12869" y="12285"/>
                    <a:pt x="13279" y="12153"/>
                    <a:pt x="13793" y="12153"/>
                  </a:cubicBezTo>
                  <a:cubicBezTo>
                    <a:pt x="14412" y="12153"/>
                    <a:pt x="15182" y="12344"/>
                    <a:pt x="15596" y="12374"/>
                  </a:cubicBezTo>
                  <a:cubicBezTo>
                    <a:pt x="15755" y="12383"/>
                    <a:pt x="15909" y="12388"/>
                    <a:pt x="16059" y="12388"/>
                  </a:cubicBezTo>
                  <a:cubicBezTo>
                    <a:pt x="20119" y="12388"/>
                    <a:pt x="20663" y="8936"/>
                    <a:pt x="16085" y="7654"/>
                  </a:cubicBezTo>
                  <a:cubicBezTo>
                    <a:pt x="15108" y="7383"/>
                    <a:pt x="22160" y="6786"/>
                    <a:pt x="20940" y="3341"/>
                  </a:cubicBezTo>
                  <a:cubicBezTo>
                    <a:pt x="20642" y="2518"/>
                    <a:pt x="19853" y="2090"/>
                    <a:pt x="18885" y="2090"/>
                  </a:cubicBezTo>
                  <a:cubicBezTo>
                    <a:pt x="17557" y="2090"/>
                    <a:pt x="15893" y="2895"/>
                    <a:pt x="14701" y="4589"/>
                  </a:cubicBezTo>
                  <a:cubicBezTo>
                    <a:pt x="14581" y="4756"/>
                    <a:pt x="14494" y="4830"/>
                    <a:pt x="14431" y="4830"/>
                  </a:cubicBezTo>
                  <a:cubicBezTo>
                    <a:pt x="13921" y="4830"/>
                    <a:pt x="14959" y="1"/>
                    <a:pt x="122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9"/>
            <p:cNvSpPr/>
            <p:nvPr/>
          </p:nvSpPr>
          <p:spPr>
            <a:xfrm>
              <a:off x="1829765" y="-597944"/>
              <a:ext cx="1543637" cy="1391425"/>
            </a:xfrm>
            <a:custGeom>
              <a:avLst/>
              <a:gdLst/>
              <a:ahLst/>
              <a:cxnLst/>
              <a:rect l="l" t="t" r="r" b="b"/>
              <a:pathLst>
                <a:path w="20303" h="18301" extrusionOk="0">
                  <a:moveTo>
                    <a:pt x="11487" y="1"/>
                  </a:moveTo>
                  <a:cubicBezTo>
                    <a:pt x="7974" y="1"/>
                    <a:pt x="3485" y="2099"/>
                    <a:pt x="3485" y="2099"/>
                  </a:cubicBezTo>
                  <a:cubicBezTo>
                    <a:pt x="0" y="9246"/>
                    <a:pt x="1787" y="15583"/>
                    <a:pt x="4506" y="15583"/>
                  </a:cubicBezTo>
                  <a:cubicBezTo>
                    <a:pt x="4687" y="15583"/>
                    <a:pt x="4871" y="15555"/>
                    <a:pt x="5058" y="15498"/>
                  </a:cubicBezTo>
                  <a:cubicBezTo>
                    <a:pt x="6442" y="15037"/>
                    <a:pt x="5438" y="12677"/>
                    <a:pt x="6821" y="12379"/>
                  </a:cubicBezTo>
                  <a:cubicBezTo>
                    <a:pt x="6872" y="12368"/>
                    <a:pt x="6919" y="12363"/>
                    <a:pt x="6964" y="12363"/>
                  </a:cubicBezTo>
                  <a:cubicBezTo>
                    <a:pt x="7812" y="12363"/>
                    <a:pt x="7698" y="14234"/>
                    <a:pt x="7852" y="14955"/>
                  </a:cubicBezTo>
                  <a:cubicBezTo>
                    <a:pt x="8241" y="17057"/>
                    <a:pt x="9300" y="18122"/>
                    <a:pt x="10311" y="18122"/>
                  </a:cubicBezTo>
                  <a:cubicBezTo>
                    <a:pt x="11415" y="18122"/>
                    <a:pt x="12461" y="16853"/>
                    <a:pt x="12518" y="14277"/>
                  </a:cubicBezTo>
                  <a:cubicBezTo>
                    <a:pt x="12519" y="14206"/>
                    <a:pt x="12533" y="14174"/>
                    <a:pt x="12557" y="14174"/>
                  </a:cubicBezTo>
                  <a:cubicBezTo>
                    <a:pt x="12829" y="14174"/>
                    <a:pt x="14474" y="18300"/>
                    <a:pt x="16713" y="18300"/>
                  </a:cubicBezTo>
                  <a:cubicBezTo>
                    <a:pt x="17089" y="18300"/>
                    <a:pt x="17482" y="18184"/>
                    <a:pt x="17888" y="17912"/>
                  </a:cubicBezTo>
                  <a:cubicBezTo>
                    <a:pt x="19624" y="16746"/>
                    <a:pt x="18512" y="13464"/>
                    <a:pt x="15176" y="12162"/>
                  </a:cubicBezTo>
                  <a:cubicBezTo>
                    <a:pt x="13358" y="11456"/>
                    <a:pt x="20302" y="11646"/>
                    <a:pt x="18919" y="8337"/>
                  </a:cubicBezTo>
                  <a:cubicBezTo>
                    <a:pt x="17725" y="5489"/>
                    <a:pt x="12707" y="6303"/>
                    <a:pt x="12762" y="5733"/>
                  </a:cubicBezTo>
                  <a:cubicBezTo>
                    <a:pt x="12816" y="5164"/>
                    <a:pt x="16505" y="4947"/>
                    <a:pt x="15311" y="2017"/>
                  </a:cubicBezTo>
                  <a:cubicBezTo>
                    <a:pt x="14704" y="507"/>
                    <a:pt x="13213" y="1"/>
                    <a:pt x="114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9"/>
            <p:cNvSpPr/>
            <p:nvPr/>
          </p:nvSpPr>
          <p:spPr>
            <a:xfrm>
              <a:off x="4563462" y="-243601"/>
              <a:ext cx="1672508" cy="1607958"/>
            </a:xfrm>
            <a:custGeom>
              <a:avLst/>
              <a:gdLst/>
              <a:ahLst/>
              <a:cxnLst/>
              <a:rect l="l" t="t" r="r" b="b"/>
              <a:pathLst>
                <a:path w="21998" h="21149" extrusionOk="0">
                  <a:moveTo>
                    <a:pt x="12179" y="1"/>
                  </a:moveTo>
                  <a:cubicBezTo>
                    <a:pt x="3879" y="1737"/>
                    <a:pt x="0" y="7677"/>
                    <a:pt x="2604" y="9413"/>
                  </a:cubicBezTo>
                  <a:cubicBezTo>
                    <a:pt x="2801" y="9548"/>
                    <a:pt x="2998" y="9603"/>
                    <a:pt x="3195" y="9603"/>
                  </a:cubicBezTo>
                  <a:cubicBezTo>
                    <a:pt x="4010" y="9603"/>
                    <a:pt x="4822" y="8674"/>
                    <a:pt x="5578" y="8674"/>
                  </a:cubicBezTo>
                  <a:cubicBezTo>
                    <a:pt x="5775" y="8674"/>
                    <a:pt x="5969" y="8737"/>
                    <a:pt x="6158" y="8898"/>
                  </a:cubicBezTo>
                  <a:cubicBezTo>
                    <a:pt x="6944" y="9549"/>
                    <a:pt x="5262" y="10715"/>
                    <a:pt x="4747" y="11284"/>
                  </a:cubicBezTo>
                  <a:cubicBezTo>
                    <a:pt x="2651" y="13669"/>
                    <a:pt x="3241" y="15807"/>
                    <a:pt x="5172" y="15807"/>
                  </a:cubicBezTo>
                  <a:cubicBezTo>
                    <a:pt x="5965" y="15807"/>
                    <a:pt x="6985" y="15447"/>
                    <a:pt x="8138" y="14594"/>
                  </a:cubicBezTo>
                  <a:cubicBezTo>
                    <a:pt x="8178" y="14563"/>
                    <a:pt x="8207" y="14548"/>
                    <a:pt x="8226" y="14548"/>
                  </a:cubicBezTo>
                  <a:cubicBezTo>
                    <a:pt x="8587" y="14548"/>
                    <a:pt x="5272" y="19966"/>
                    <a:pt x="8572" y="21049"/>
                  </a:cubicBezTo>
                  <a:cubicBezTo>
                    <a:pt x="8765" y="21116"/>
                    <a:pt x="8957" y="21148"/>
                    <a:pt x="9147" y="21148"/>
                  </a:cubicBezTo>
                  <a:cubicBezTo>
                    <a:pt x="10877" y="21148"/>
                    <a:pt x="12351" y="18484"/>
                    <a:pt x="11447" y="15380"/>
                  </a:cubicBezTo>
                  <a:cubicBezTo>
                    <a:pt x="11362" y="15101"/>
                    <a:pt x="11381" y="14988"/>
                    <a:pt x="11480" y="14988"/>
                  </a:cubicBezTo>
                  <a:cubicBezTo>
                    <a:pt x="11895" y="14988"/>
                    <a:pt x="13717" y="16955"/>
                    <a:pt x="15252" y="16955"/>
                  </a:cubicBezTo>
                  <a:cubicBezTo>
                    <a:pt x="15812" y="16955"/>
                    <a:pt x="16335" y="16693"/>
                    <a:pt x="16736" y="15977"/>
                  </a:cubicBezTo>
                  <a:cubicBezTo>
                    <a:pt x="18282" y="13292"/>
                    <a:pt x="14539" y="9847"/>
                    <a:pt x="15027" y="9549"/>
                  </a:cubicBezTo>
                  <a:cubicBezTo>
                    <a:pt x="15053" y="9530"/>
                    <a:pt x="15086" y="9522"/>
                    <a:pt x="15124" y="9522"/>
                  </a:cubicBezTo>
                  <a:cubicBezTo>
                    <a:pt x="15537" y="9522"/>
                    <a:pt x="16630" y="10493"/>
                    <a:pt x="17753" y="10493"/>
                  </a:cubicBezTo>
                  <a:cubicBezTo>
                    <a:pt x="18373" y="10493"/>
                    <a:pt x="19002" y="10197"/>
                    <a:pt x="19530" y="9277"/>
                  </a:cubicBezTo>
                  <a:cubicBezTo>
                    <a:pt x="21998" y="4992"/>
                    <a:pt x="12179" y="1"/>
                    <a:pt x="12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9"/>
            <p:cNvSpPr/>
            <p:nvPr/>
          </p:nvSpPr>
          <p:spPr>
            <a:xfrm>
              <a:off x="5338810" y="995833"/>
              <a:ext cx="47519" cy="334152"/>
            </a:xfrm>
            <a:custGeom>
              <a:avLst/>
              <a:gdLst/>
              <a:ahLst/>
              <a:cxnLst/>
              <a:rect l="l" t="t" r="r" b="b"/>
              <a:pathLst>
                <a:path w="625" h="4395" extrusionOk="0">
                  <a:moveTo>
                    <a:pt x="28" y="0"/>
                  </a:moveTo>
                  <a:cubicBezTo>
                    <a:pt x="1" y="28"/>
                    <a:pt x="1" y="28"/>
                    <a:pt x="28" y="55"/>
                  </a:cubicBezTo>
                  <a:cubicBezTo>
                    <a:pt x="28" y="109"/>
                    <a:pt x="28" y="163"/>
                    <a:pt x="55" y="217"/>
                  </a:cubicBezTo>
                  <a:cubicBezTo>
                    <a:pt x="137" y="570"/>
                    <a:pt x="191" y="868"/>
                    <a:pt x="245" y="1194"/>
                  </a:cubicBezTo>
                  <a:cubicBezTo>
                    <a:pt x="326" y="1519"/>
                    <a:pt x="354" y="1845"/>
                    <a:pt x="408" y="2170"/>
                  </a:cubicBezTo>
                  <a:cubicBezTo>
                    <a:pt x="435" y="2387"/>
                    <a:pt x="462" y="2604"/>
                    <a:pt x="462" y="2821"/>
                  </a:cubicBezTo>
                  <a:cubicBezTo>
                    <a:pt x="516" y="3337"/>
                    <a:pt x="571" y="3852"/>
                    <a:pt x="571" y="4367"/>
                  </a:cubicBezTo>
                  <a:cubicBezTo>
                    <a:pt x="571" y="4367"/>
                    <a:pt x="598" y="4394"/>
                    <a:pt x="598" y="4394"/>
                  </a:cubicBezTo>
                  <a:cubicBezTo>
                    <a:pt x="625" y="4394"/>
                    <a:pt x="625" y="4367"/>
                    <a:pt x="625" y="4367"/>
                  </a:cubicBezTo>
                  <a:cubicBezTo>
                    <a:pt x="625" y="3825"/>
                    <a:pt x="625" y="3309"/>
                    <a:pt x="598" y="2821"/>
                  </a:cubicBezTo>
                  <a:cubicBezTo>
                    <a:pt x="571" y="2604"/>
                    <a:pt x="543" y="2387"/>
                    <a:pt x="516" y="2170"/>
                  </a:cubicBezTo>
                  <a:cubicBezTo>
                    <a:pt x="489" y="1818"/>
                    <a:pt x="435" y="1492"/>
                    <a:pt x="354" y="1167"/>
                  </a:cubicBezTo>
                  <a:cubicBezTo>
                    <a:pt x="299" y="841"/>
                    <a:pt x="218" y="543"/>
                    <a:pt x="137" y="217"/>
                  </a:cubicBezTo>
                  <a:cubicBezTo>
                    <a:pt x="109" y="136"/>
                    <a:pt x="109" y="82"/>
                    <a:pt x="82" y="28"/>
                  </a:cubicBezTo>
                  <a:cubicBezTo>
                    <a:pt x="55" y="28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9"/>
            <p:cNvSpPr/>
            <p:nvPr/>
          </p:nvSpPr>
          <p:spPr>
            <a:xfrm>
              <a:off x="5089358" y="719465"/>
              <a:ext cx="296973" cy="387829"/>
            </a:xfrm>
            <a:custGeom>
              <a:avLst/>
              <a:gdLst/>
              <a:ahLst/>
              <a:cxnLst/>
              <a:rect l="l" t="t" r="r" b="b"/>
              <a:pathLst>
                <a:path w="3906" h="5101" extrusionOk="0">
                  <a:moveTo>
                    <a:pt x="3879" y="1"/>
                  </a:moveTo>
                  <a:cubicBezTo>
                    <a:pt x="3797" y="136"/>
                    <a:pt x="3716" y="245"/>
                    <a:pt x="3635" y="381"/>
                  </a:cubicBezTo>
                  <a:cubicBezTo>
                    <a:pt x="3445" y="679"/>
                    <a:pt x="3255" y="950"/>
                    <a:pt x="3038" y="1221"/>
                  </a:cubicBezTo>
                  <a:cubicBezTo>
                    <a:pt x="2604" y="1818"/>
                    <a:pt x="2116" y="2388"/>
                    <a:pt x="1655" y="2957"/>
                  </a:cubicBezTo>
                  <a:cubicBezTo>
                    <a:pt x="1248" y="3446"/>
                    <a:pt x="895" y="3988"/>
                    <a:pt x="515" y="4476"/>
                  </a:cubicBezTo>
                  <a:cubicBezTo>
                    <a:pt x="353" y="4666"/>
                    <a:pt x="163" y="4883"/>
                    <a:pt x="0" y="5100"/>
                  </a:cubicBezTo>
                  <a:lnTo>
                    <a:pt x="27" y="5100"/>
                  </a:lnTo>
                  <a:cubicBezTo>
                    <a:pt x="190" y="4910"/>
                    <a:pt x="353" y="4693"/>
                    <a:pt x="542" y="4503"/>
                  </a:cubicBezTo>
                  <a:cubicBezTo>
                    <a:pt x="949" y="4015"/>
                    <a:pt x="1329" y="3527"/>
                    <a:pt x="1736" y="3039"/>
                  </a:cubicBezTo>
                  <a:cubicBezTo>
                    <a:pt x="2224" y="2469"/>
                    <a:pt x="2712" y="1899"/>
                    <a:pt x="3146" y="1303"/>
                  </a:cubicBezTo>
                  <a:cubicBezTo>
                    <a:pt x="3363" y="1032"/>
                    <a:pt x="3553" y="733"/>
                    <a:pt x="3716" y="435"/>
                  </a:cubicBezTo>
                  <a:cubicBezTo>
                    <a:pt x="3770" y="299"/>
                    <a:pt x="3852" y="164"/>
                    <a:pt x="3906" y="28"/>
                  </a:cubicBezTo>
                  <a:lnTo>
                    <a:pt x="3879" y="1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9"/>
            <p:cNvSpPr/>
            <p:nvPr/>
          </p:nvSpPr>
          <p:spPr>
            <a:xfrm>
              <a:off x="5105780" y="1127820"/>
              <a:ext cx="204293" cy="240863"/>
            </a:xfrm>
            <a:custGeom>
              <a:avLst/>
              <a:gdLst/>
              <a:ahLst/>
              <a:cxnLst/>
              <a:rect l="l" t="t" r="r" b="b"/>
              <a:pathLst>
                <a:path w="2687" h="3168" extrusionOk="0">
                  <a:moveTo>
                    <a:pt x="2659" y="0"/>
                  </a:moveTo>
                  <a:cubicBezTo>
                    <a:pt x="2605" y="27"/>
                    <a:pt x="2551" y="82"/>
                    <a:pt x="2496" y="109"/>
                  </a:cubicBezTo>
                  <a:cubicBezTo>
                    <a:pt x="2442" y="163"/>
                    <a:pt x="2415" y="217"/>
                    <a:pt x="2361" y="272"/>
                  </a:cubicBezTo>
                  <a:cubicBezTo>
                    <a:pt x="1981" y="651"/>
                    <a:pt x="1628" y="1058"/>
                    <a:pt x="1276" y="1465"/>
                  </a:cubicBezTo>
                  <a:cubicBezTo>
                    <a:pt x="1086" y="1682"/>
                    <a:pt x="923" y="1899"/>
                    <a:pt x="760" y="2116"/>
                  </a:cubicBezTo>
                  <a:cubicBezTo>
                    <a:pt x="489" y="2441"/>
                    <a:pt x="245" y="2767"/>
                    <a:pt x="28" y="3120"/>
                  </a:cubicBezTo>
                  <a:cubicBezTo>
                    <a:pt x="1" y="3120"/>
                    <a:pt x="1" y="3147"/>
                    <a:pt x="28" y="3147"/>
                  </a:cubicBezTo>
                  <a:cubicBezTo>
                    <a:pt x="28" y="3160"/>
                    <a:pt x="35" y="3167"/>
                    <a:pt x="45" y="3167"/>
                  </a:cubicBezTo>
                  <a:cubicBezTo>
                    <a:pt x="55" y="3167"/>
                    <a:pt x="69" y="3160"/>
                    <a:pt x="82" y="3147"/>
                  </a:cubicBezTo>
                  <a:cubicBezTo>
                    <a:pt x="408" y="2713"/>
                    <a:pt x="733" y="2279"/>
                    <a:pt x="1086" y="1872"/>
                  </a:cubicBezTo>
                  <a:cubicBezTo>
                    <a:pt x="1357" y="1573"/>
                    <a:pt x="1601" y="1275"/>
                    <a:pt x="1873" y="977"/>
                  </a:cubicBezTo>
                  <a:cubicBezTo>
                    <a:pt x="2035" y="787"/>
                    <a:pt x="2198" y="570"/>
                    <a:pt x="2388" y="380"/>
                  </a:cubicBezTo>
                  <a:cubicBezTo>
                    <a:pt x="2442" y="326"/>
                    <a:pt x="2524" y="244"/>
                    <a:pt x="2578" y="163"/>
                  </a:cubicBezTo>
                  <a:cubicBezTo>
                    <a:pt x="2632" y="82"/>
                    <a:pt x="2659" y="55"/>
                    <a:pt x="2686" y="0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9"/>
            <p:cNvSpPr/>
            <p:nvPr/>
          </p:nvSpPr>
          <p:spPr>
            <a:xfrm>
              <a:off x="2795244" y="4105705"/>
              <a:ext cx="1843762" cy="1698570"/>
            </a:xfrm>
            <a:custGeom>
              <a:avLst/>
              <a:gdLst/>
              <a:ahLst/>
              <a:cxnLst/>
              <a:rect l="l" t="t" r="r" b="b"/>
              <a:pathLst>
                <a:path w="22134" h="20391" extrusionOk="0">
                  <a:moveTo>
                    <a:pt x="15037" y="0"/>
                  </a:moveTo>
                  <a:cubicBezTo>
                    <a:pt x="13394" y="0"/>
                    <a:pt x="11731" y="2303"/>
                    <a:pt x="12125" y="5337"/>
                  </a:cubicBezTo>
                  <a:cubicBezTo>
                    <a:pt x="12155" y="5605"/>
                    <a:pt x="12121" y="5716"/>
                    <a:pt x="12033" y="5716"/>
                  </a:cubicBezTo>
                  <a:cubicBezTo>
                    <a:pt x="11610" y="5716"/>
                    <a:pt x="9949" y="3135"/>
                    <a:pt x="8319" y="3135"/>
                  </a:cubicBezTo>
                  <a:cubicBezTo>
                    <a:pt x="7858" y="3135"/>
                    <a:pt x="7399" y="3342"/>
                    <a:pt x="6971" y="3872"/>
                  </a:cubicBezTo>
                  <a:cubicBezTo>
                    <a:pt x="5018" y="6286"/>
                    <a:pt x="8138" y="10301"/>
                    <a:pt x="7622" y="10518"/>
                  </a:cubicBezTo>
                  <a:cubicBezTo>
                    <a:pt x="7603" y="10527"/>
                    <a:pt x="7582" y="10531"/>
                    <a:pt x="7558" y="10531"/>
                  </a:cubicBezTo>
                  <a:cubicBezTo>
                    <a:pt x="7136" y="10531"/>
                    <a:pt x="6074" y="9111"/>
                    <a:pt x="4797" y="9111"/>
                  </a:cubicBezTo>
                  <a:cubicBezTo>
                    <a:pt x="4265" y="9111"/>
                    <a:pt x="3696" y="9358"/>
                    <a:pt x="3120" y="10056"/>
                  </a:cubicBezTo>
                  <a:cubicBezTo>
                    <a:pt x="0" y="13881"/>
                    <a:pt x="8870" y="20391"/>
                    <a:pt x="8870" y="20391"/>
                  </a:cubicBezTo>
                  <a:cubicBezTo>
                    <a:pt x="17360" y="20038"/>
                    <a:pt x="22134" y="14830"/>
                    <a:pt x="19855" y="12660"/>
                  </a:cubicBezTo>
                  <a:cubicBezTo>
                    <a:pt x="19628" y="12439"/>
                    <a:pt x="19375" y="12359"/>
                    <a:pt x="19108" y="12359"/>
                  </a:cubicBezTo>
                  <a:cubicBezTo>
                    <a:pt x="18410" y="12359"/>
                    <a:pt x="17620" y="12908"/>
                    <a:pt x="16970" y="12908"/>
                  </a:cubicBezTo>
                  <a:cubicBezTo>
                    <a:pt x="16711" y="12908"/>
                    <a:pt x="16475" y="12821"/>
                    <a:pt x="16275" y="12579"/>
                  </a:cubicBezTo>
                  <a:cubicBezTo>
                    <a:pt x="15597" y="11819"/>
                    <a:pt x="17441" y="10924"/>
                    <a:pt x="18038" y="10463"/>
                  </a:cubicBezTo>
                  <a:cubicBezTo>
                    <a:pt x="20697" y="8282"/>
                    <a:pt x="20222" y="5895"/>
                    <a:pt x="17868" y="5895"/>
                  </a:cubicBezTo>
                  <a:cubicBezTo>
                    <a:pt x="17148" y="5895"/>
                    <a:pt x="16252" y="6118"/>
                    <a:pt x="15217" y="6639"/>
                  </a:cubicBezTo>
                  <a:cubicBezTo>
                    <a:pt x="15177" y="6660"/>
                    <a:pt x="15149" y="6671"/>
                    <a:pt x="15130" y="6671"/>
                  </a:cubicBezTo>
                  <a:cubicBezTo>
                    <a:pt x="14729" y="6671"/>
                    <a:pt x="18953" y="1818"/>
                    <a:pt x="15868" y="210"/>
                  </a:cubicBezTo>
                  <a:cubicBezTo>
                    <a:pt x="15598" y="68"/>
                    <a:pt x="15318" y="0"/>
                    <a:pt x="150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9"/>
            <p:cNvSpPr/>
            <p:nvPr/>
          </p:nvSpPr>
          <p:spPr>
            <a:xfrm>
              <a:off x="6004447" y="4143437"/>
              <a:ext cx="1570372" cy="1703902"/>
            </a:xfrm>
            <a:custGeom>
              <a:avLst/>
              <a:gdLst/>
              <a:ahLst/>
              <a:cxnLst/>
              <a:rect l="l" t="t" r="r" b="b"/>
              <a:pathLst>
                <a:path w="18852" h="20455" extrusionOk="0">
                  <a:moveTo>
                    <a:pt x="5566" y="0"/>
                  </a:moveTo>
                  <a:cubicBezTo>
                    <a:pt x="5444" y="0"/>
                    <a:pt x="5315" y="10"/>
                    <a:pt x="5181" y="30"/>
                  </a:cubicBezTo>
                  <a:cubicBezTo>
                    <a:pt x="3147" y="329"/>
                    <a:pt x="2713" y="3773"/>
                    <a:pt x="5181" y="6377"/>
                  </a:cubicBezTo>
                  <a:cubicBezTo>
                    <a:pt x="5461" y="6680"/>
                    <a:pt x="5407" y="6778"/>
                    <a:pt x="5147" y="6778"/>
                  </a:cubicBezTo>
                  <a:cubicBezTo>
                    <a:pt x="4667" y="6778"/>
                    <a:pt x="3485" y="6446"/>
                    <a:pt x="2393" y="6446"/>
                  </a:cubicBezTo>
                  <a:cubicBezTo>
                    <a:pt x="1263" y="6446"/>
                    <a:pt x="228" y="6801"/>
                    <a:pt x="163" y="8249"/>
                  </a:cubicBezTo>
                  <a:cubicBezTo>
                    <a:pt x="0" y="11341"/>
                    <a:pt x="4882" y="12751"/>
                    <a:pt x="4611" y="13240"/>
                  </a:cubicBezTo>
                  <a:cubicBezTo>
                    <a:pt x="4554" y="13333"/>
                    <a:pt x="4383" y="13357"/>
                    <a:pt x="4142" y="13357"/>
                  </a:cubicBezTo>
                  <a:cubicBezTo>
                    <a:pt x="3884" y="13357"/>
                    <a:pt x="3544" y="13329"/>
                    <a:pt x="3180" y="13329"/>
                  </a:cubicBezTo>
                  <a:cubicBezTo>
                    <a:pt x="2103" y="13329"/>
                    <a:pt x="804" y="13572"/>
                    <a:pt x="705" y="15491"/>
                  </a:cubicBezTo>
                  <a:cubicBezTo>
                    <a:pt x="434" y="20427"/>
                    <a:pt x="11446" y="20455"/>
                    <a:pt x="11446" y="20455"/>
                  </a:cubicBezTo>
                  <a:cubicBezTo>
                    <a:pt x="18065" y="15165"/>
                    <a:pt x="18851" y="8140"/>
                    <a:pt x="15732" y="7734"/>
                  </a:cubicBezTo>
                  <a:cubicBezTo>
                    <a:pt x="15680" y="7727"/>
                    <a:pt x="15630" y="7724"/>
                    <a:pt x="15582" y="7724"/>
                  </a:cubicBezTo>
                  <a:cubicBezTo>
                    <a:pt x="14347" y="7724"/>
                    <a:pt x="14159" y="9828"/>
                    <a:pt x="13051" y="9828"/>
                  </a:cubicBezTo>
                  <a:cubicBezTo>
                    <a:pt x="12973" y="9828"/>
                    <a:pt x="12891" y="9817"/>
                    <a:pt x="12803" y="9795"/>
                  </a:cubicBezTo>
                  <a:cubicBezTo>
                    <a:pt x="11799" y="9551"/>
                    <a:pt x="12775" y="7761"/>
                    <a:pt x="12965" y="7028"/>
                  </a:cubicBezTo>
                  <a:cubicBezTo>
                    <a:pt x="13626" y="4511"/>
                    <a:pt x="12754" y="2961"/>
                    <a:pt x="11470" y="2961"/>
                  </a:cubicBezTo>
                  <a:cubicBezTo>
                    <a:pt x="10541" y="2961"/>
                    <a:pt x="9397" y="3773"/>
                    <a:pt x="8463" y="5618"/>
                  </a:cubicBezTo>
                  <a:cubicBezTo>
                    <a:pt x="8435" y="5672"/>
                    <a:pt x="8412" y="5697"/>
                    <a:pt x="8392" y="5697"/>
                  </a:cubicBezTo>
                  <a:cubicBezTo>
                    <a:pt x="8093" y="5697"/>
                    <a:pt x="8534" y="0"/>
                    <a:pt x="55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9"/>
            <p:cNvSpPr/>
            <p:nvPr/>
          </p:nvSpPr>
          <p:spPr>
            <a:xfrm rot="-844547">
              <a:off x="8320847" y="1362561"/>
              <a:ext cx="1859335" cy="1537260"/>
            </a:xfrm>
            <a:custGeom>
              <a:avLst/>
              <a:gdLst/>
              <a:ahLst/>
              <a:cxnLst/>
              <a:rect l="l" t="t" r="r" b="b"/>
              <a:pathLst>
                <a:path w="21158" h="17493" extrusionOk="0">
                  <a:moveTo>
                    <a:pt x="11425" y="0"/>
                  </a:moveTo>
                  <a:cubicBezTo>
                    <a:pt x="10300" y="0"/>
                    <a:pt x="9486" y="464"/>
                    <a:pt x="9223" y="1370"/>
                  </a:cubicBezTo>
                  <a:cubicBezTo>
                    <a:pt x="8816" y="2807"/>
                    <a:pt x="11366" y="3296"/>
                    <a:pt x="10823" y="4598"/>
                  </a:cubicBezTo>
                  <a:cubicBezTo>
                    <a:pt x="10722" y="4851"/>
                    <a:pt x="10531" y="4948"/>
                    <a:pt x="10293" y="4948"/>
                  </a:cubicBezTo>
                  <a:cubicBezTo>
                    <a:pt x="9640" y="4948"/>
                    <a:pt x="8627" y="4220"/>
                    <a:pt x="8111" y="4001"/>
                  </a:cubicBezTo>
                  <a:cubicBezTo>
                    <a:pt x="7292" y="3649"/>
                    <a:pt x="6557" y="3493"/>
                    <a:pt x="5937" y="3493"/>
                  </a:cubicBezTo>
                  <a:cubicBezTo>
                    <a:pt x="3454" y="3493"/>
                    <a:pt x="2816" y="5981"/>
                    <a:pt x="6049" y="8259"/>
                  </a:cubicBezTo>
                  <a:cubicBezTo>
                    <a:pt x="6186" y="8360"/>
                    <a:pt x="6106" y="8391"/>
                    <a:pt x="5879" y="8391"/>
                  </a:cubicBezTo>
                  <a:cubicBezTo>
                    <a:pt x="5503" y="8391"/>
                    <a:pt x="4726" y="8306"/>
                    <a:pt x="3856" y="8306"/>
                  </a:cubicBezTo>
                  <a:cubicBezTo>
                    <a:pt x="2120" y="8306"/>
                    <a:pt x="16" y="8645"/>
                    <a:pt x="1" y="10673"/>
                  </a:cubicBezTo>
                  <a:cubicBezTo>
                    <a:pt x="1" y="11947"/>
                    <a:pt x="1252" y="12787"/>
                    <a:pt x="2892" y="12787"/>
                  </a:cubicBezTo>
                  <a:cubicBezTo>
                    <a:pt x="3942" y="12787"/>
                    <a:pt x="5151" y="12443"/>
                    <a:pt x="6293" y="11650"/>
                  </a:cubicBezTo>
                  <a:cubicBezTo>
                    <a:pt x="6436" y="11551"/>
                    <a:pt x="6534" y="11505"/>
                    <a:pt x="6596" y="11505"/>
                  </a:cubicBezTo>
                  <a:cubicBezTo>
                    <a:pt x="7233" y="11505"/>
                    <a:pt x="4167" y="16242"/>
                    <a:pt x="7378" y="16885"/>
                  </a:cubicBezTo>
                  <a:cubicBezTo>
                    <a:pt x="7563" y="16921"/>
                    <a:pt x="7745" y="16938"/>
                    <a:pt x="7923" y="16938"/>
                  </a:cubicBezTo>
                  <a:cubicBezTo>
                    <a:pt x="10560" y="16938"/>
                    <a:pt x="12408" y="13204"/>
                    <a:pt x="12911" y="13204"/>
                  </a:cubicBezTo>
                  <a:cubicBezTo>
                    <a:pt x="12932" y="13204"/>
                    <a:pt x="12950" y="13210"/>
                    <a:pt x="12966" y="13223"/>
                  </a:cubicBezTo>
                  <a:cubicBezTo>
                    <a:pt x="13427" y="13576"/>
                    <a:pt x="11528" y="16776"/>
                    <a:pt x="14620" y="17427"/>
                  </a:cubicBezTo>
                  <a:cubicBezTo>
                    <a:pt x="14833" y="17471"/>
                    <a:pt x="15040" y="17493"/>
                    <a:pt x="15241" y="17493"/>
                  </a:cubicBezTo>
                  <a:cubicBezTo>
                    <a:pt x="19596" y="17493"/>
                    <a:pt x="21157" y="7554"/>
                    <a:pt x="21157" y="7554"/>
                  </a:cubicBezTo>
                  <a:cubicBezTo>
                    <a:pt x="18211" y="2436"/>
                    <a:pt x="14002" y="0"/>
                    <a:pt x="114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9"/>
            <p:cNvSpPr/>
            <p:nvPr/>
          </p:nvSpPr>
          <p:spPr>
            <a:xfrm>
              <a:off x="-61752" y="4282499"/>
              <a:ext cx="999584" cy="1449227"/>
            </a:xfrm>
            <a:custGeom>
              <a:avLst/>
              <a:gdLst/>
              <a:ahLst/>
              <a:cxnLst/>
              <a:rect l="l" t="t" r="r" b="b"/>
              <a:pathLst>
                <a:path w="13265" h="19232" extrusionOk="0">
                  <a:moveTo>
                    <a:pt x="9820" y="1"/>
                  </a:moveTo>
                  <a:lnTo>
                    <a:pt x="9250" y="787"/>
                  </a:lnTo>
                  <a:cubicBezTo>
                    <a:pt x="9080" y="767"/>
                    <a:pt x="8917" y="757"/>
                    <a:pt x="8757" y="757"/>
                  </a:cubicBezTo>
                  <a:cubicBezTo>
                    <a:pt x="6946" y="757"/>
                    <a:pt x="5585" y="2078"/>
                    <a:pt x="950" y="5941"/>
                  </a:cubicBezTo>
                  <a:lnTo>
                    <a:pt x="1" y="19231"/>
                  </a:lnTo>
                  <a:cubicBezTo>
                    <a:pt x="10552" y="5941"/>
                    <a:pt x="13265" y="4883"/>
                    <a:pt x="12071" y="2333"/>
                  </a:cubicBezTo>
                  <a:lnTo>
                    <a:pt x="12478" y="1737"/>
                  </a:lnTo>
                  <a:lnTo>
                    <a:pt x="98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9"/>
            <p:cNvSpPr/>
            <p:nvPr/>
          </p:nvSpPr>
          <p:spPr>
            <a:xfrm>
              <a:off x="477860" y="4347907"/>
              <a:ext cx="8289" cy="26676"/>
            </a:xfrm>
            <a:custGeom>
              <a:avLst/>
              <a:gdLst/>
              <a:ahLst/>
              <a:cxnLst/>
              <a:rect l="l" t="t" r="r" b="b"/>
              <a:pathLst>
                <a:path w="110" h="354" extrusionOk="0">
                  <a:moveTo>
                    <a:pt x="1" y="1"/>
                  </a:moveTo>
                  <a:lnTo>
                    <a:pt x="1" y="28"/>
                  </a:lnTo>
                  <a:cubicBezTo>
                    <a:pt x="1" y="36"/>
                    <a:pt x="1" y="39"/>
                    <a:pt x="1" y="42"/>
                  </a:cubicBezTo>
                  <a:lnTo>
                    <a:pt x="1" y="42"/>
                  </a:lnTo>
                  <a:cubicBezTo>
                    <a:pt x="1" y="30"/>
                    <a:pt x="1" y="16"/>
                    <a:pt x="1" y="1"/>
                  </a:cubicBezTo>
                  <a:close/>
                  <a:moveTo>
                    <a:pt x="1" y="42"/>
                  </a:moveTo>
                  <a:cubicBezTo>
                    <a:pt x="3" y="71"/>
                    <a:pt x="9" y="90"/>
                    <a:pt x="28" y="109"/>
                  </a:cubicBezTo>
                  <a:cubicBezTo>
                    <a:pt x="9" y="51"/>
                    <a:pt x="3" y="48"/>
                    <a:pt x="1" y="42"/>
                  </a:cubicBezTo>
                  <a:close/>
                  <a:moveTo>
                    <a:pt x="28" y="109"/>
                  </a:moveTo>
                  <a:cubicBezTo>
                    <a:pt x="28" y="136"/>
                    <a:pt x="82" y="272"/>
                    <a:pt x="109" y="353"/>
                  </a:cubicBezTo>
                  <a:cubicBezTo>
                    <a:pt x="82" y="272"/>
                    <a:pt x="55" y="190"/>
                    <a:pt x="28" y="10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9"/>
            <p:cNvSpPr/>
            <p:nvPr/>
          </p:nvSpPr>
          <p:spPr>
            <a:xfrm>
              <a:off x="502426" y="4341803"/>
              <a:ext cx="6179" cy="30745"/>
            </a:xfrm>
            <a:custGeom>
              <a:avLst/>
              <a:gdLst/>
              <a:ahLst/>
              <a:cxnLst/>
              <a:rect l="l" t="t" r="r" b="b"/>
              <a:pathLst>
                <a:path w="82" h="408" extrusionOk="0">
                  <a:moveTo>
                    <a:pt x="82" y="0"/>
                  </a:moveTo>
                  <a:lnTo>
                    <a:pt x="82" y="0"/>
                  </a:lnTo>
                  <a:cubicBezTo>
                    <a:pt x="27" y="136"/>
                    <a:pt x="27" y="244"/>
                    <a:pt x="0" y="380"/>
                  </a:cubicBezTo>
                  <a:cubicBezTo>
                    <a:pt x="0" y="407"/>
                    <a:pt x="0" y="407"/>
                    <a:pt x="0" y="407"/>
                  </a:cubicBezTo>
                  <a:lnTo>
                    <a:pt x="27" y="407"/>
                  </a:lnTo>
                  <a:cubicBezTo>
                    <a:pt x="54" y="271"/>
                    <a:pt x="82" y="136"/>
                    <a:pt x="8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9"/>
            <p:cNvSpPr/>
            <p:nvPr/>
          </p:nvSpPr>
          <p:spPr>
            <a:xfrm>
              <a:off x="396101" y="4478722"/>
              <a:ext cx="8289" cy="16427"/>
            </a:xfrm>
            <a:custGeom>
              <a:avLst/>
              <a:gdLst/>
              <a:ahLst/>
              <a:cxnLst/>
              <a:rect l="l" t="t" r="r" b="b"/>
              <a:pathLst>
                <a:path w="110" h="218" extrusionOk="0">
                  <a:moveTo>
                    <a:pt x="1" y="0"/>
                  </a:moveTo>
                  <a:lnTo>
                    <a:pt x="1" y="0"/>
                  </a:lnTo>
                  <a:cubicBezTo>
                    <a:pt x="14" y="14"/>
                    <a:pt x="21" y="21"/>
                    <a:pt x="24" y="28"/>
                  </a:cubicBezTo>
                  <a:lnTo>
                    <a:pt x="24" y="28"/>
                  </a:lnTo>
                  <a:cubicBezTo>
                    <a:pt x="26" y="28"/>
                    <a:pt x="27" y="28"/>
                    <a:pt x="28" y="28"/>
                  </a:cubicBezTo>
                  <a:cubicBezTo>
                    <a:pt x="28" y="0"/>
                    <a:pt x="1" y="0"/>
                    <a:pt x="1" y="0"/>
                  </a:cubicBezTo>
                  <a:close/>
                  <a:moveTo>
                    <a:pt x="24" y="28"/>
                  </a:moveTo>
                  <a:cubicBezTo>
                    <a:pt x="1" y="28"/>
                    <a:pt x="2" y="29"/>
                    <a:pt x="28" y="55"/>
                  </a:cubicBezTo>
                  <a:cubicBezTo>
                    <a:pt x="28" y="41"/>
                    <a:pt x="28" y="34"/>
                    <a:pt x="24" y="28"/>
                  </a:cubicBezTo>
                  <a:close/>
                  <a:moveTo>
                    <a:pt x="28" y="55"/>
                  </a:moveTo>
                  <a:cubicBezTo>
                    <a:pt x="28" y="82"/>
                    <a:pt x="55" y="109"/>
                    <a:pt x="55" y="136"/>
                  </a:cubicBezTo>
                  <a:cubicBezTo>
                    <a:pt x="82" y="163"/>
                    <a:pt x="82" y="190"/>
                    <a:pt x="109" y="217"/>
                  </a:cubicBezTo>
                  <a:cubicBezTo>
                    <a:pt x="109" y="163"/>
                    <a:pt x="82" y="109"/>
                    <a:pt x="28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9"/>
            <p:cNvSpPr/>
            <p:nvPr/>
          </p:nvSpPr>
          <p:spPr>
            <a:xfrm>
              <a:off x="422701" y="4468474"/>
              <a:ext cx="4145" cy="20044"/>
            </a:xfrm>
            <a:custGeom>
              <a:avLst/>
              <a:gdLst/>
              <a:ahLst/>
              <a:cxnLst/>
              <a:rect l="l" t="t" r="r" b="b"/>
              <a:pathLst>
                <a:path w="55" h="266" extrusionOk="0">
                  <a:moveTo>
                    <a:pt x="27" y="1"/>
                  </a:moveTo>
                  <a:cubicBezTo>
                    <a:pt x="27" y="1"/>
                    <a:pt x="0" y="28"/>
                    <a:pt x="0" y="28"/>
                  </a:cubicBezTo>
                  <a:cubicBezTo>
                    <a:pt x="0" y="109"/>
                    <a:pt x="0" y="164"/>
                    <a:pt x="0" y="245"/>
                  </a:cubicBezTo>
                  <a:cubicBezTo>
                    <a:pt x="0" y="259"/>
                    <a:pt x="14" y="265"/>
                    <a:pt x="27" y="265"/>
                  </a:cubicBezTo>
                  <a:cubicBezTo>
                    <a:pt x="41" y="265"/>
                    <a:pt x="55" y="259"/>
                    <a:pt x="55" y="245"/>
                  </a:cubicBezTo>
                  <a:cubicBezTo>
                    <a:pt x="55" y="164"/>
                    <a:pt x="55" y="109"/>
                    <a:pt x="55" y="28"/>
                  </a:cubicBezTo>
                  <a:cubicBezTo>
                    <a:pt x="55" y="28"/>
                    <a:pt x="27" y="1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9"/>
            <p:cNvSpPr/>
            <p:nvPr/>
          </p:nvSpPr>
          <p:spPr>
            <a:xfrm>
              <a:off x="447191" y="4474653"/>
              <a:ext cx="12358" cy="20497"/>
            </a:xfrm>
            <a:custGeom>
              <a:avLst/>
              <a:gdLst/>
              <a:ahLst/>
              <a:cxnLst/>
              <a:rect l="l" t="t" r="r" b="b"/>
              <a:pathLst>
                <a:path w="164" h="272" extrusionOk="0">
                  <a:moveTo>
                    <a:pt x="136" y="0"/>
                  </a:moveTo>
                  <a:cubicBezTo>
                    <a:pt x="82" y="82"/>
                    <a:pt x="55" y="163"/>
                    <a:pt x="28" y="244"/>
                  </a:cubicBezTo>
                  <a:cubicBezTo>
                    <a:pt x="1" y="244"/>
                    <a:pt x="1" y="271"/>
                    <a:pt x="28" y="271"/>
                  </a:cubicBezTo>
                  <a:lnTo>
                    <a:pt x="55" y="271"/>
                  </a:lnTo>
                  <a:cubicBezTo>
                    <a:pt x="82" y="190"/>
                    <a:pt x="136" y="109"/>
                    <a:pt x="164" y="54"/>
                  </a:cubicBezTo>
                  <a:lnTo>
                    <a:pt x="164" y="27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465578" y="4580902"/>
              <a:ext cx="2185" cy="26676"/>
            </a:xfrm>
            <a:custGeom>
              <a:avLst/>
              <a:gdLst/>
              <a:ahLst/>
              <a:cxnLst/>
              <a:rect l="l" t="t" r="r" b="b"/>
              <a:pathLst>
                <a:path w="29" h="354" extrusionOk="0">
                  <a:moveTo>
                    <a:pt x="28" y="1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1" y="218"/>
                  </a:lnTo>
                  <a:cubicBezTo>
                    <a:pt x="1" y="245"/>
                    <a:pt x="1" y="245"/>
                    <a:pt x="1" y="272"/>
                  </a:cubicBezTo>
                  <a:cubicBezTo>
                    <a:pt x="1" y="299"/>
                    <a:pt x="1" y="326"/>
                    <a:pt x="1" y="353"/>
                  </a:cubicBezTo>
                  <a:lnTo>
                    <a:pt x="28" y="353"/>
                  </a:lnTo>
                  <a:cubicBezTo>
                    <a:pt x="28" y="326"/>
                    <a:pt x="28" y="299"/>
                    <a:pt x="28" y="272"/>
                  </a:cubicBezTo>
                  <a:lnTo>
                    <a:pt x="28" y="109"/>
                  </a:lnTo>
                  <a:cubicBezTo>
                    <a:pt x="28" y="82"/>
                    <a:pt x="28" y="55"/>
                    <a:pt x="28" y="28"/>
                  </a:cubicBezTo>
                  <a:cubicBezTo>
                    <a:pt x="28" y="28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484039" y="4582937"/>
              <a:ext cx="6179" cy="22607"/>
            </a:xfrm>
            <a:custGeom>
              <a:avLst/>
              <a:gdLst/>
              <a:ahLst/>
              <a:cxnLst/>
              <a:rect l="l" t="t" r="r" b="b"/>
              <a:pathLst>
                <a:path w="82" h="300" extrusionOk="0">
                  <a:moveTo>
                    <a:pt x="27" y="1"/>
                  </a:moveTo>
                  <a:lnTo>
                    <a:pt x="27" y="28"/>
                  </a:lnTo>
                  <a:cubicBezTo>
                    <a:pt x="0" y="109"/>
                    <a:pt x="0" y="191"/>
                    <a:pt x="0" y="272"/>
                  </a:cubicBezTo>
                  <a:cubicBezTo>
                    <a:pt x="0" y="272"/>
                    <a:pt x="0" y="272"/>
                    <a:pt x="0" y="299"/>
                  </a:cubicBezTo>
                  <a:cubicBezTo>
                    <a:pt x="0" y="299"/>
                    <a:pt x="27" y="272"/>
                    <a:pt x="27" y="272"/>
                  </a:cubicBezTo>
                  <a:cubicBezTo>
                    <a:pt x="54" y="191"/>
                    <a:pt x="54" y="109"/>
                    <a:pt x="81" y="28"/>
                  </a:cubicBezTo>
                  <a:cubicBezTo>
                    <a:pt x="81" y="28"/>
                    <a:pt x="81" y="28"/>
                    <a:pt x="8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627062" y="4413314"/>
              <a:ext cx="14393" cy="30745"/>
            </a:xfrm>
            <a:custGeom>
              <a:avLst/>
              <a:gdLst/>
              <a:ahLst/>
              <a:cxnLst/>
              <a:rect l="l" t="t" r="r" b="b"/>
              <a:pathLst>
                <a:path w="191" h="408" extrusionOk="0">
                  <a:moveTo>
                    <a:pt x="191" y="1"/>
                  </a:moveTo>
                  <a:lnTo>
                    <a:pt x="163" y="28"/>
                  </a:lnTo>
                  <a:cubicBezTo>
                    <a:pt x="163" y="28"/>
                    <a:pt x="163" y="55"/>
                    <a:pt x="136" y="82"/>
                  </a:cubicBezTo>
                  <a:cubicBezTo>
                    <a:pt x="109" y="136"/>
                    <a:pt x="82" y="218"/>
                    <a:pt x="55" y="299"/>
                  </a:cubicBezTo>
                  <a:cubicBezTo>
                    <a:pt x="28" y="353"/>
                    <a:pt x="28" y="380"/>
                    <a:pt x="1" y="407"/>
                  </a:cubicBezTo>
                  <a:lnTo>
                    <a:pt x="55" y="407"/>
                  </a:lnTo>
                  <a:lnTo>
                    <a:pt x="82" y="299"/>
                  </a:lnTo>
                  <a:cubicBezTo>
                    <a:pt x="136" y="245"/>
                    <a:pt x="163" y="163"/>
                    <a:pt x="191" y="82"/>
                  </a:cubicBezTo>
                  <a:cubicBezTo>
                    <a:pt x="191" y="55"/>
                    <a:pt x="191" y="55"/>
                    <a:pt x="191" y="28"/>
                  </a:cubicBezTo>
                  <a:lnTo>
                    <a:pt x="19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641379" y="4429666"/>
              <a:ext cx="20497" cy="30745"/>
            </a:xfrm>
            <a:custGeom>
              <a:avLst/>
              <a:gdLst/>
              <a:ahLst/>
              <a:cxnLst/>
              <a:rect l="l" t="t" r="r" b="b"/>
              <a:pathLst>
                <a:path w="272" h="408" extrusionOk="0">
                  <a:moveTo>
                    <a:pt x="245" y="1"/>
                  </a:moveTo>
                  <a:cubicBezTo>
                    <a:pt x="163" y="136"/>
                    <a:pt x="82" y="245"/>
                    <a:pt x="1" y="380"/>
                  </a:cubicBezTo>
                  <a:cubicBezTo>
                    <a:pt x="1" y="380"/>
                    <a:pt x="1" y="380"/>
                    <a:pt x="1" y="407"/>
                  </a:cubicBezTo>
                  <a:lnTo>
                    <a:pt x="28" y="407"/>
                  </a:lnTo>
                  <a:cubicBezTo>
                    <a:pt x="109" y="299"/>
                    <a:pt x="163" y="190"/>
                    <a:pt x="245" y="55"/>
                  </a:cubicBezTo>
                  <a:cubicBezTo>
                    <a:pt x="245" y="55"/>
                    <a:pt x="272" y="28"/>
                    <a:pt x="27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651627" y="4486860"/>
              <a:ext cx="20497" cy="4220"/>
            </a:xfrm>
            <a:custGeom>
              <a:avLst/>
              <a:gdLst/>
              <a:ahLst/>
              <a:cxnLst/>
              <a:rect l="l" t="t" r="r" b="b"/>
              <a:pathLst>
                <a:path w="272" h="56" extrusionOk="0">
                  <a:moveTo>
                    <a:pt x="271" y="1"/>
                  </a:moveTo>
                  <a:cubicBezTo>
                    <a:pt x="163" y="1"/>
                    <a:pt x="82" y="28"/>
                    <a:pt x="0" y="55"/>
                  </a:cubicBezTo>
                  <a:lnTo>
                    <a:pt x="27" y="55"/>
                  </a:lnTo>
                  <a:cubicBezTo>
                    <a:pt x="109" y="55"/>
                    <a:pt x="190" y="28"/>
                    <a:pt x="27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539199" y="4497108"/>
              <a:ext cx="8214" cy="22531"/>
            </a:xfrm>
            <a:custGeom>
              <a:avLst/>
              <a:gdLst/>
              <a:ahLst/>
              <a:cxnLst/>
              <a:rect l="l" t="t" r="r" b="b"/>
              <a:pathLst>
                <a:path w="109" h="299" extrusionOk="0">
                  <a:moveTo>
                    <a:pt x="0" y="1"/>
                  </a:moveTo>
                  <a:cubicBezTo>
                    <a:pt x="0" y="1"/>
                    <a:pt x="0" y="28"/>
                    <a:pt x="0" y="28"/>
                  </a:cubicBezTo>
                  <a:lnTo>
                    <a:pt x="0" y="55"/>
                  </a:lnTo>
                  <a:cubicBezTo>
                    <a:pt x="27" y="109"/>
                    <a:pt x="55" y="163"/>
                    <a:pt x="82" y="218"/>
                  </a:cubicBezTo>
                  <a:cubicBezTo>
                    <a:pt x="82" y="245"/>
                    <a:pt x="109" y="272"/>
                    <a:pt x="109" y="299"/>
                  </a:cubicBezTo>
                  <a:lnTo>
                    <a:pt x="109" y="272"/>
                  </a:lnTo>
                  <a:cubicBezTo>
                    <a:pt x="82" y="190"/>
                    <a:pt x="82" y="109"/>
                    <a:pt x="55" y="55"/>
                  </a:cubicBezTo>
                  <a:cubicBezTo>
                    <a:pt x="55" y="55"/>
                    <a:pt x="55" y="28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565724" y="4484825"/>
              <a:ext cx="6254" cy="38431"/>
            </a:xfrm>
            <a:custGeom>
              <a:avLst/>
              <a:gdLst/>
              <a:ahLst/>
              <a:cxnLst/>
              <a:rect l="l" t="t" r="r" b="b"/>
              <a:pathLst>
                <a:path w="83" h="510" extrusionOk="0">
                  <a:moveTo>
                    <a:pt x="55" y="1"/>
                  </a:moveTo>
                  <a:cubicBezTo>
                    <a:pt x="55" y="28"/>
                    <a:pt x="28" y="55"/>
                    <a:pt x="28" y="109"/>
                  </a:cubicBezTo>
                  <a:cubicBezTo>
                    <a:pt x="1" y="218"/>
                    <a:pt x="28" y="353"/>
                    <a:pt x="1" y="489"/>
                  </a:cubicBezTo>
                  <a:cubicBezTo>
                    <a:pt x="1" y="503"/>
                    <a:pt x="15" y="509"/>
                    <a:pt x="25" y="509"/>
                  </a:cubicBezTo>
                  <a:cubicBezTo>
                    <a:pt x="35" y="509"/>
                    <a:pt x="42" y="503"/>
                    <a:pt x="28" y="489"/>
                  </a:cubicBezTo>
                  <a:cubicBezTo>
                    <a:pt x="55" y="353"/>
                    <a:pt x="55" y="218"/>
                    <a:pt x="55" y="109"/>
                  </a:cubicBezTo>
                  <a:cubicBezTo>
                    <a:pt x="82" y="55"/>
                    <a:pt x="82" y="28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310272" y="4554377"/>
              <a:ext cx="12358" cy="22531"/>
            </a:xfrm>
            <a:custGeom>
              <a:avLst/>
              <a:gdLst/>
              <a:ahLst/>
              <a:cxnLst/>
              <a:rect l="l" t="t" r="r" b="b"/>
              <a:pathLst>
                <a:path w="164" h="299" extrusionOk="0">
                  <a:moveTo>
                    <a:pt x="0" y="0"/>
                  </a:moveTo>
                  <a:cubicBezTo>
                    <a:pt x="0" y="0"/>
                    <a:pt x="0" y="27"/>
                    <a:pt x="0" y="54"/>
                  </a:cubicBezTo>
                  <a:cubicBezTo>
                    <a:pt x="28" y="109"/>
                    <a:pt x="55" y="163"/>
                    <a:pt x="82" y="190"/>
                  </a:cubicBezTo>
                  <a:lnTo>
                    <a:pt x="136" y="298"/>
                  </a:lnTo>
                  <a:lnTo>
                    <a:pt x="163" y="298"/>
                  </a:lnTo>
                  <a:cubicBezTo>
                    <a:pt x="163" y="271"/>
                    <a:pt x="136" y="217"/>
                    <a:pt x="136" y="190"/>
                  </a:cubicBezTo>
                  <a:lnTo>
                    <a:pt x="82" y="109"/>
                  </a:lnTo>
                  <a:cubicBezTo>
                    <a:pt x="82" y="81"/>
                    <a:pt x="55" y="54"/>
                    <a:pt x="55" y="27"/>
                  </a:cubicBezTo>
                  <a:cubicBezTo>
                    <a:pt x="28" y="27"/>
                    <a:pt x="28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334762" y="4535916"/>
              <a:ext cx="6254" cy="33307"/>
            </a:xfrm>
            <a:custGeom>
              <a:avLst/>
              <a:gdLst/>
              <a:ahLst/>
              <a:cxnLst/>
              <a:rect l="l" t="t" r="r" b="b"/>
              <a:pathLst>
                <a:path w="83" h="442" extrusionOk="0">
                  <a:moveTo>
                    <a:pt x="82" y="1"/>
                  </a:moveTo>
                  <a:cubicBezTo>
                    <a:pt x="82" y="1"/>
                    <a:pt x="28" y="28"/>
                    <a:pt x="28" y="28"/>
                  </a:cubicBezTo>
                  <a:lnTo>
                    <a:pt x="28" y="55"/>
                  </a:lnTo>
                  <a:cubicBezTo>
                    <a:pt x="28" y="137"/>
                    <a:pt x="28" y="218"/>
                    <a:pt x="1" y="299"/>
                  </a:cubicBezTo>
                  <a:cubicBezTo>
                    <a:pt x="1" y="381"/>
                    <a:pt x="1" y="381"/>
                    <a:pt x="1" y="408"/>
                  </a:cubicBezTo>
                  <a:cubicBezTo>
                    <a:pt x="1" y="435"/>
                    <a:pt x="1" y="442"/>
                    <a:pt x="4" y="442"/>
                  </a:cubicBezTo>
                  <a:cubicBezTo>
                    <a:pt x="8" y="442"/>
                    <a:pt x="15" y="435"/>
                    <a:pt x="28" y="435"/>
                  </a:cubicBezTo>
                  <a:lnTo>
                    <a:pt x="55" y="435"/>
                  </a:lnTo>
                  <a:cubicBezTo>
                    <a:pt x="55" y="408"/>
                    <a:pt x="55" y="354"/>
                    <a:pt x="82" y="326"/>
                  </a:cubicBezTo>
                  <a:cubicBezTo>
                    <a:pt x="82" y="299"/>
                    <a:pt x="82" y="245"/>
                    <a:pt x="82" y="218"/>
                  </a:cubicBezTo>
                  <a:cubicBezTo>
                    <a:pt x="82" y="164"/>
                    <a:pt x="82" y="109"/>
                    <a:pt x="82" y="28"/>
                  </a:cubicBezTo>
                  <a:cubicBezTo>
                    <a:pt x="82" y="28"/>
                    <a:pt x="82" y="1"/>
                    <a:pt x="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353224" y="4546164"/>
              <a:ext cx="14317" cy="30217"/>
            </a:xfrm>
            <a:custGeom>
              <a:avLst/>
              <a:gdLst/>
              <a:ahLst/>
              <a:cxnLst/>
              <a:rect l="l" t="t" r="r" b="b"/>
              <a:pathLst>
                <a:path w="190" h="401" extrusionOk="0">
                  <a:moveTo>
                    <a:pt x="163" y="1"/>
                  </a:moveTo>
                  <a:cubicBezTo>
                    <a:pt x="163" y="6"/>
                    <a:pt x="163" y="12"/>
                    <a:pt x="163" y="18"/>
                  </a:cubicBezTo>
                  <a:lnTo>
                    <a:pt x="163" y="18"/>
                  </a:lnTo>
                  <a:cubicBezTo>
                    <a:pt x="170" y="7"/>
                    <a:pt x="176" y="1"/>
                    <a:pt x="190" y="1"/>
                  </a:cubicBezTo>
                  <a:close/>
                  <a:moveTo>
                    <a:pt x="163" y="18"/>
                  </a:moveTo>
                  <a:lnTo>
                    <a:pt x="163" y="18"/>
                  </a:lnTo>
                  <a:cubicBezTo>
                    <a:pt x="156" y="28"/>
                    <a:pt x="149" y="41"/>
                    <a:pt x="136" y="55"/>
                  </a:cubicBezTo>
                  <a:cubicBezTo>
                    <a:pt x="81" y="163"/>
                    <a:pt x="54" y="272"/>
                    <a:pt x="0" y="353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14" y="394"/>
                    <a:pt x="20" y="401"/>
                    <a:pt x="24" y="401"/>
                  </a:cubicBezTo>
                  <a:cubicBezTo>
                    <a:pt x="27" y="401"/>
                    <a:pt x="27" y="394"/>
                    <a:pt x="27" y="380"/>
                  </a:cubicBezTo>
                  <a:cubicBezTo>
                    <a:pt x="81" y="299"/>
                    <a:pt x="136" y="190"/>
                    <a:pt x="163" y="82"/>
                  </a:cubicBezTo>
                  <a:cubicBezTo>
                    <a:pt x="163" y="60"/>
                    <a:pt x="163" y="39"/>
                    <a:pt x="163" y="1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369576" y="4446018"/>
              <a:ext cx="2110" cy="14393"/>
            </a:xfrm>
            <a:custGeom>
              <a:avLst/>
              <a:gdLst/>
              <a:ahLst/>
              <a:cxnLst/>
              <a:rect l="l" t="t" r="r" b="b"/>
              <a:pathLst>
                <a:path w="28" h="191" extrusionOk="0">
                  <a:moveTo>
                    <a:pt x="0" y="1"/>
                  </a:moveTo>
                  <a:cubicBezTo>
                    <a:pt x="0" y="82"/>
                    <a:pt x="0" y="136"/>
                    <a:pt x="27" y="190"/>
                  </a:cubicBezTo>
                  <a:cubicBezTo>
                    <a:pt x="27" y="109"/>
                    <a:pt x="27" y="55"/>
                    <a:pt x="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355259" y="4717821"/>
              <a:ext cx="30745" cy="26676"/>
            </a:xfrm>
            <a:custGeom>
              <a:avLst/>
              <a:gdLst/>
              <a:ahLst/>
              <a:cxnLst/>
              <a:rect l="l" t="t" r="r" b="b"/>
              <a:pathLst>
                <a:path w="408" h="354" extrusionOk="0">
                  <a:moveTo>
                    <a:pt x="380" y="1"/>
                  </a:moveTo>
                  <a:cubicBezTo>
                    <a:pt x="271" y="109"/>
                    <a:pt x="136" y="191"/>
                    <a:pt x="27" y="272"/>
                  </a:cubicBezTo>
                  <a:cubicBezTo>
                    <a:pt x="27" y="272"/>
                    <a:pt x="0" y="299"/>
                    <a:pt x="0" y="299"/>
                  </a:cubicBezTo>
                  <a:lnTo>
                    <a:pt x="0" y="326"/>
                  </a:lnTo>
                  <a:lnTo>
                    <a:pt x="27" y="354"/>
                  </a:lnTo>
                  <a:cubicBezTo>
                    <a:pt x="54" y="354"/>
                    <a:pt x="54" y="326"/>
                    <a:pt x="54" y="326"/>
                  </a:cubicBezTo>
                  <a:cubicBezTo>
                    <a:pt x="82" y="299"/>
                    <a:pt x="109" y="299"/>
                    <a:pt x="136" y="272"/>
                  </a:cubicBezTo>
                  <a:cubicBezTo>
                    <a:pt x="244" y="191"/>
                    <a:pt x="326" y="109"/>
                    <a:pt x="407" y="28"/>
                  </a:cubicBezTo>
                  <a:cubicBezTo>
                    <a:pt x="407" y="28"/>
                    <a:pt x="407" y="1"/>
                    <a:pt x="40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375680" y="4746455"/>
              <a:ext cx="18462" cy="8289"/>
            </a:xfrm>
            <a:custGeom>
              <a:avLst/>
              <a:gdLst/>
              <a:ahLst/>
              <a:cxnLst/>
              <a:rect l="l" t="t" r="r" b="b"/>
              <a:pathLst>
                <a:path w="245" h="110" extrusionOk="0">
                  <a:moveTo>
                    <a:pt x="245" y="1"/>
                  </a:moveTo>
                  <a:cubicBezTo>
                    <a:pt x="163" y="28"/>
                    <a:pt x="109" y="55"/>
                    <a:pt x="28" y="82"/>
                  </a:cubicBezTo>
                  <a:lnTo>
                    <a:pt x="0" y="109"/>
                  </a:lnTo>
                  <a:lnTo>
                    <a:pt x="55" y="109"/>
                  </a:lnTo>
                  <a:cubicBezTo>
                    <a:pt x="109" y="82"/>
                    <a:pt x="163" y="55"/>
                    <a:pt x="24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365432" y="4777125"/>
              <a:ext cx="18462" cy="6179"/>
            </a:xfrm>
            <a:custGeom>
              <a:avLst/>
              <a:gdLst/>
              <a:ahLst/>
              <a:cxnLst/>
              <a:rect l="l" t="t" r="r" b="b"/>
              <a:pathLst>
                <a:path w="245" h="82" extrusionOk="0">
                  <a:moveTo>
                    <a:pt x="1" y="1"/>
                  </a:moveTo>
                  <a:cubicBezTo>
                    <a:pt x="1" y="1"/>
                    <a:pt x="1" y="28"/>
                    <a:pt x="1" y="28"/>
                  </a:cubicBezTo>
                  <a:lnTo>
                    <a:pt x="55" y="55"/>
                  </a:lnTo>
                  <a:lnTo>
                    <a:pt x="82" y="55"/>
                  </a:lnTo>
                  <a:cubicBezTo>
                    <a:pt x="136" y="55"/>
                    <a:pt x="191" y="82"/>
                    <a:pt x="245" y="82"/>
                  </a:cubicBezTo>
                  <a:cubicBezTo>
                    <a:pt x="245" y="82"/>
                    <a:pt x="245" y="82"/>
                    <a:pt x="245" y="55"/>
                  </a:cubicBezTo>
                  <a:cubicBezTo>
                    <a:pt x="191" y="28"/>
                    <a:pt x="136" y="1"/>
                    <a:pt x="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553516" y="4679013"/>
              <a:ext cx="6179" cy="36849"/>
            </a:xfrm>
            <a:custGeom>
              <a:avLst/>
              <a:gdLst/>
              <a:ahLst/>
              <a:cxnLst/>
              <a:rect l="l" t="t" r="r" b="b"/>
              <a:pathLst>
                <a:path w="82" h="489" extrusionOk="0">
                  <a:moveTo>
                    <a:pt x="54" y="1"/>
                  </a:moveTo>
                  <a:cubicBezTo>
                    <a:pt x="54" y="28"/>
                    <a:pt x="54" y="28"/>
                    <a:pt x="54" y="55"/>
                  </a:cubicBezTo>
                  <a:cubicBezTo>
                    <a:pt x="54" y="82"/>
                    <a:pt x="27" y="136"/>
                    <a:pt x="27" y="190"/>
                  </a:cubicBezTo>
                  <a:lnTo>
                    <a:pt x="0" y="326"/>
                  </a:lnTo>
                  <a:lnTo>
                    <a:pt x="0" y="462"/>
                  </a:lnTo>
                  <a:lnTo>
                    <a:pt x="0" y="489"/>
                  </a:lnTo>
                  <a:lnTo>
                    <a:pt x="27" y="326"/>
                  </a:lnTo>
                  <a:cubicBezTo>
                    <a:pt x="27" y="272"/>
                    <a:pt x="82" y="190"/>
                    <a:pt x="82" y="109"/>
                  </a:cubicBezTo>
                  <a:cubicBezTo>
                    <a:pt x="82" y="82"/>
                    <a:pt x="82" y="82"/>
                    <a:pt x="82" y="55"/>
                  </a:cubicBezTo>
                  <a:lnTo>
                    <a:pt x="82" y="28"/>
                  </a:lnTo>
                  <a:cubicBezTo>
                    <a:pt x="82" y="28"/>
                    <a:pt x="82" y="1"/>
                    <a:pt x="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573937" y="4679013"/>
              <a:ext cx="8214" cy="28710"/>
            </a:xfrm>
            <a:custGeom>
              <a:avLst/>
              <a:gdLst/>
              <a:ahLst/>
              <a:cxnLst/>
              <a:rect l="l" t="t" r="r" b="b"/>
              <a:pathLst>
                <a:path w="109" h="381" extrusionOk="0">
                  <a:moveTo>
                    <a:pt x="82" y="1"/>
                  </a:moveTo>
                  <a:cubicBezTo>
                    <a:pt x="82" y="1"/>
                    <a:pt x="82" y="1"/>
                    <a:pt x="82" y="28"/>
                  </a:cubicBezTo>
                  <a:cubicBezTo>
                    <a:pt x="55" y="82"/>
                    <a:pt x="28" y="163"/>
                    <a:pt x="28" y="245"/>
                  </a:cubicBezTo>
                  <a:lnTo>
                    <a:pt x="0" y="353"/>
                  </a:lnTo>
                  <a:cubicBezTo>
                    <a:pt x="0" y="353"/>
                    <a:pt x="0" y="353"/>
                    <a:pt x="0" y="380"/>
                  </a:cubicBezTo>
                  <a:cubicBezTo>
                    <a:pt x="0" y="380"/>
                    <a:pt x="28" y="353"/>
                    <a:pt x="28" y="353"/>
                  </a:cubicBezTo>
                  <a:cubicBezTo>
                    <a:pt x="28" y="326"/>
                    <a:pt x="28" y="299"/>
                    <a:pt x="55" y="272"/>
                  </a:cubicBezTo>
                  <a:cubicBezTo>
                    <a:pt x="82" y="245"/>
                    <a:pt x="82" y="190"/>
                    <a:pt x="82" y="136"/>
                  </a:cubicBezTo>
                  <a:cubicBezTo>
                    <a:pt x="82" y="109"/>
                    <a:pt x="109" y="55"/>
                    <a:pt x="109" y="2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594358" y="4717821"/>
              <a:ext cx="20497" cy="8289"/>
            </a:xfrm>
            <a:custGeom>
              <a:avLst/>
              <a:gdLst/>
              <a:ahLst/>
              <a:cxnLst/>
              <a:rect l="l" t="t" r="r" b="b"/>
              <a:pathLst>
                <a:path w="272" h="110" extrusionOk="0">
                  <a:moveTo>
                    <a:pt x="245" y="1"/>
                  </a:moveTo>
                  <a:cubicBezTo>
                    <a:pt x="163" y="28"/>
                    <a:pt x="109" y="55"/>
                    <a:pt x="28" y="82"/>
                  </a:cubicBezTo>
                  <a:lnTo>
                    <a:pt x="1" y="109"/>
                  </a:lnTo>
                  <a:lnTo>
                    <a:pt x="82" y="109"/>
                  </a:lnTo>
                  <a:cubicBezTo>
                    <a:pt x="136" y="109"/>
                    <a:pt x="191" y="82"/>
                    <a:pt x="272" y="28"/>
                  </a:cubicBezTo>
                  <a:cubicBezTo>
                    <a:pt x="272" y="28"/>
                    <a:pt x="272" y="28"/>
                    <a:pt x="27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496247" y="4854815"/>
              <a:ext cx="6254" cy="24566"/>
            </a:xfrm>
            <a:custGeom>
              <a:avLst/>
              <a:gdLst/>
              <a:ahLst/>
              <a:cxnLst/>
              <a:rect l="l" t="t" r="r" b="b"/>
              <a:pathLst>
                <a:path w="83" h="326" extrusionOk="0">
                  <a:moveTo>
                    <a:pt x="1" y="0"/>
                  </a:moveTo>
                  <a:cubicBezTo>
                    <a:pt x="1" y="27"/>
                    <a:pt x="1" y="27"/>
                    <a:pt x="1" y="55"/>
                  </a:cubicBezTo>
                  <a:cubicBezTo>
                    <a:pt x="1" y="136"/>
                    <a:pt x="28" y="190"/>
                    <a:pt x="28" y="244"/>
                  </a:cubicBezTo>
                  <a:lnTo>
                    <a:pt x="55" y="299"/>
                  </a:lnTo>
                  <a:cubicBezTo>
                    <a:pt x="55" y="326"/>
                    <a:pt x="82" y="326"/>
                    <a:pt x="82" y="326"/>
                  </a:cubicBezTo>
                  <a:cubicBezTo>
                    <a:pt x="82" y="299"/>
                    <a:pt x="82" y="299"/>
                    <a:pt x="82" y="299"/>
                  </a:cubicBezTo>
                  <a:lnTo>
                    <a:pt x="82" y="217"/>
                  </a:lnTo>
                  <a:cubicBezTo>
                    <a:pt x="82" y="163"/>
                    <a:pt x="55" y="109"/>
                    <a:pt x="55" y="55"/>
                  </a:cubicBezTo>
                  <a:lnTo>
                    <a:pt x="55" y="27"/>
                  </a:lnTo>
                  <a:cubicBezTo>
                    <a:pt x="55" y="27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508530" y="4844567"/>
              <a:ext cx="18462" cy="22531"/>
            </a:xfrm>
            <a:custGeom>
              <a:avLst/>
              <a:gdLst/>
              <a:ahLst/>
              <a:cxnLst/>
              <a:rect l="l" t="t" r="r" b="b"/>
              <a:pathLst>
                <a:path w="245" h="299" extrusionOk="0">
                  <a:moveTo>
                    <a:pt x="1" y="1"/>
                  </a:moveTo>
                  <a:lnTo>
                    <a:pt x="1" y="28"/>
                  </a:lnTo>
                  <a:cubicBezTo>
                    <a:pt x="1" y="55"/>
                    <a:pt x="1" y="55"/>
                    <a:pt x="28" y="82"/>
                  </a:cubicBezTo>
                  <a:cubicBezTo>
                    <a:pt x="55" y="136"/>
                    <a:pt x="109" y="191"/>
                    <a:pt x="136" y="245"/>
                  </a:cubicBezTo>
                  <a:lnTo>
                    <a:pt x="190" y="299"/>
                  </a:lnTo>
                  <a:lnTo>
                    <a:pt x="245" y="299"/>
                  </a:lnTo>
                  <a:cubicBezTo>
                    <a:pt x="245" y="299"/>
                    <a:pt x="245" y="272"/>
                    <a:pt x="245" y="272"/>
                  </a:cubicBezTo>
                  <a:cubicBezTo>
                    <a:pt x="218" y="245"/>
                    <a:pt x="190" y="218"/>
                    <a:pt x="190" y="191"/>
                  </a:cubicBezTo>
                  <a:cubicBezTo>
                    <a:pt x="136" y="136"/>
                    <a:pt x="109" y="82"/>
                    <a:pt x="55" y="28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528951" y="4828215"/>
              <a:ext cx="22606" cy="10324"/>
            </a:xfrm>
            <a:custGeom>
              <a:avLst/>
              <a:gdLst/>
              <a:ahLst/>
              <a:cxnLst/>
              <a:rect l="l" t="t" r="r" b="b"/>
              <a:pathLst>
                <a:path w="300" h="137" extrusionOk="0">
                  <a:moveTo>
                    <a:pt x="1" y="1"/>
                  </a:moveTo>
                  <a:lnTo>
                    <a:pt x="28" y="55"/>
                  </a:lnTo>
                  <a:cubicBezTo>
                    <a:pt x="109" y="109"/>
                    <a:pt x="163" y="109"/>
                    <a:pt x="245" y="136"/>
                  </a:cubicBezTo>
                  <a:cubicBezTo>
                    <a:pt x="272" y="136"/>
                    <a:pt x="272" y="136"/>
                    <a:pt x="299" y="109"/>
                  </a:cubicBezTo>
                  <a:cubicBezTo>
                    <a:pt x="299" y="109"/>
                    <a:pt x="272" y="82"/>
                    <a:pt x="272" y="82"/>
                  </a:cubicBezTo>
                  <a:cubicBezTo>
                    <a:pt x="191" y="55"/>
                    <a:pt x="136" y="28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455405" y="5049003"/>
              <a:ext cx="8214" cy="40918"/>
            </a:xfrm>
            <a:custGeom>
              <a:avLst/>
              <a:gdLst/>
              <a:ahLst/>
              <a:cxnLst/>
              <a:rect l="l" t="t" r="r" b="b"/>
              <a:pathLst>
                <a:path w="109" h="543" extrusionOk="0">
                  <a:moveTo>
                    <a:pt x="0" y="0"/>
                  </a:moveTo>
                  <a:lnTo>
                    <a:pt x="0" y="109"/>
                  </a:lnTo>
                  <a:cubicBezTo>
                    <a:pt x="0" y="136"/>
                    <a:pt x="0" y="190"/>
                    <a:pt x="27" y="217"/>
                  </a:cubicBezTo>
                  <a:cubicBezTo>
                    <a:pt x="27" y="298"/>
                    <a:pt x="55" y="380"/>
                    <a:pt x="55" y="434"/>
                  </a:cubicBezTo>
                  <a:cubicBezTo>
                    <a:pt x="82" y="488"/>
                    <a:pt x="82" y="515"/>
                    <a:pt x="82" y="542"/>
                  </a:cubicBezTo>
                  <a:lnTo>
                    <a:pt x="109" y="542"/>
                  </a:lnTo>
                  <a:lnTo>
                    <a:pt x="109" y="515"/>
                  </a:lnTo>
                  <a:lnTo>
                    <a:pt x="109" y="407"/>
                  </a:lnTo>
                  <a:cubicBezTo>
                    <a:pt x="109" y="353"/>
                    <a:pt x="82" y="244"/>
                    <a:pt x="55" y="136"/>
                  </a:cubicBezTo>
                  <a:cubicBezTo>
                    <a:pt x="55" y="109"/>
                    <a:pt x="55" y="109"/>
                    <a:pt x="55" y="81"/>
                  </a:cubicBezTo>
                  <a:cubicBezTo>
                    <a:pt x="55" y="54"/>
                    <a:pt x="27" y="27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461508" y="5051037"/>
              <a:ext cx="14393" cy="16427"/>
            </a:xfrm>
            <a:custGeom>
              <a:avLst/>
              <a:gdLst/>
              <a:ahLst/>
              <a:cxnLst/>
              <a:rect l="l" t="t" r="r" b="b"/>
              <a:pathLst>
                <a:path w="191" h="218" extrusionOk="0">
                  <a:moveTo>
                    <a:pt x="1" y="0"/>
                  </a:moveTo>
                  <a:cubicBezTo>
                    <a:pt x="10" y="0"/>
                    <a:pt x="20" y="3"/>
                    <a:pt x="28" y="8"/>
                  </a:cubicBezTo>
                  <a:lnTo>
                    <a:pt x="28" y="8"/>
                  </a:lnTo>
                  <a:cubicBezTo>
                    <a:pt x="28" y="5"/>
                    <a:pt x="28" y="3"/>
                    <a:pt x="28" y="0"/>
                  </a:cubicBezTo>
                  <a:close/>
                  <a:moveTo>
                    <a:pt x="28" y="8"/>
                  </a:moveTo>
                  <a:cubicBezTo>
                    <a:pt x="28" y="32"/>
                    <a:pt x="28" y="54"/>
                    <a:pt x="28" y="54"/>
                  </a:cubicBezTo>
                  <a:lnTo>
                    <a:pt x="28" y="82"/>
                  </a:lnTo>
                  <a:cubicBezTo>
                    <a:pt x="55" y="136"/>
                    <a:pt x="109" y="163"/>
                    <a:pt x="136" y="217"/>
                  </a:cubicBezTo>
                  <a:lnTo>
                    <a:pt x="191" y="217"/>
                  </a:lnTo>
                  <a:cubicBezTo>
                    <a:pt x="191" y="190"/>
                    <a:pt x="191" y="190"/>
                    <a:pt x="191" y="163"/>
                  </a:cubicBezTo>
                  <a:cubicBezTo>
                    <a:pt x="163" y="109"/>
                    <a:pt x="109" y="82"/>
                    <a:pt x="82" y="27"/>
                  </a:cubicBezTo>
                  <a:lnTo>
                    <a:pt x="55" y="27"/>
                  </a:lnTo>
                  <a:cubicBezTo>
                    <a:pt x="55" y="27"/>
                    <a:pt x="43" y="16"/>
                    <a:pt x="28" y="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479895" y="5038755"/>
              <a:ext cx="20572" cy="12358"/>
            </a:xfrm>
            <a:custGeom>
              <a:avLst/>
              <a:gdLst/>
              <a:ahLst/>
              <a:cxnLst/>
              <a:rect l="l" t="t" r="r" b="b"/>
              <a:pathLst>
                <a:path w="273" h="164" extrusionOk="0">
                  <a:moveTo>
                    <a:pt x="1" y="0"/>
                  </a:moveTo>
                  <a:cubicBezTo>
                    <a:pt x="1" y="28"/>
                    <a:pt x="28" y="28"/>
                    <a:pt x="28" y="55"/>
                  </a:cubicBezTo>
                  <a:cubicBezTo>
                    <a:pt x="55" y="55"/>
                    <a:pt x="55" y="82"/>
                    <a:pt x="82" y="82"/>
                  </a:cubicBezTo>
                  <a:cubicBezTo>
                    <a:pt x="109" y="109"/>
                    <a:pt x="164" y="136"/>
                    <a:pt x="218" y="163"/>
                  </a:cubicBezTo>
                  <a:cubicBezTo>
                    <a:pt x="245" y="163"/>
                    <a:pt x="272" y="136"/>
                    <a:pt x="245" y="109"/>
                  </a:cubicBezTo>
                  <a:lnTo>
                    <a:pt x="136" y="55"/>
                  </a:lnTo>
                  <a:lnTo>
                    <a:pt x="82" y="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661800" y="4787373"/>
              <a:ext cx="24641" cy="12283"/>
            </a:xfrm>
            <a:custGeom>
              <a:avLst/>
              <a:gdLst/>
              <a:ahLst/>
              <a:cxnLst/>
              <a:rect l="l" t="t" r="r" b="b"/>
              <a:pathLst>
                <a:path w="327" h="163" extrusionOk="0">
                  <a:moveTo>
                    <a:pt x="299" y="0"/>
                  </a:moveTo>
                  <a:lnTo>
                    <a:pt x="218" y="27"/>
                  </a:lnTo>
                  <a:cubicBezTo>
                    <a:pt x="164" y="54"/>
                    <a:pt x="109" y="82"/>
                    <a:pt x="82" y="82"/>
                  </a:cubicBezTo>
                  <a:lnTo>
                    <a:pt x="55" y="109"/>
                  </a:lnTo>
                  <a:cubicBezTo>
                    <a:pt x="28" y="109"/>
                    <a:pt x="1" y="136"/>
                    <a:pt x="1" y="136"/>
                  </a:cubicBezTo>
                  <a:lnTo>
                    <a:pt x="1" y="163"/>
                  </a:lnTo>
                  <a:lnTo>
                    <a:pt x="82" y="163"/>
                  </a:lnTo>
                  <a:lnTo>
                    <a:pt x="109" y="136"/>
                  </a:lnTo>
                  <a:lnTo>
                    <a:pt x="245" y="82"/>
                  </a:lnTo>
                  <a:lnTo>
                    <a:pt x="326" y="27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651627" y="4818042"/>
              <a:ext cx="20497" cy="6179"/>
            </a:xfrm>
            <a:custGeom>
              <a:avLst/>
              <a:gdLst/>
              <a:ahLst/>
              <a:cxnLst/>
              <a:rect l="l" t="t" r="r" b="b"/>
              <a:pathLst>
                <a:path w="272" h="82" extrusionOk="0">
                  <a:moveTo>
                    <a:pt x="244" y="0"/>
                  </a:moveTo>
                  <a:cubicBezTo>
                    <a:pt x="163" y="0"/>
                    <a:pt x="82" y="27"/>
                    <a:pt x="27" y="27"/>
                  </a:cubicBezTo>
                  <a:lnTo>
                    <a:pt x="0" y="27"/>
                  </a:lnTo>
                  <a:lnTo>
                    <a:pt x="27" y="81"/>
                  </a:lnTo>
                  <a:cubicBezTo>
                    <a:pt x="109" y="81"/>
                    <a:pt x="190" y="81"/>
                    <a:pt x="271" y="54"/>
                  </a:cubicBezTo>
                  <a:lnTo>
                    <a:pt x="271" y="27"/>
                  </a:lnTo>
                  <a:cubicBezTo>
                    <a:pt x="271" y="27"/>
                    <a:pt x="244" y="0"/>
                    <a:pt x="24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342976" y="4897691"/>
              <a:ext cx="8214" cy="45062"/>
            </a:xfrm>
            <a:custGeom>
              <a:avLst/>
              <a:gdLst/>
              <a:ahLst/>
              <a:cxnLst/>
              <a:rect l="l" t="t" r="r" b="b"/>
              <a:pathLst>
                <a:path w="109" h="598" extrusionOk="0">
                  <a:moveTo>
                    <a:pt x="55" y="1"/>
                  </a:moveTo>
                  <a:cubicBezTo>
                    <a:pt x="28" y="1"/>
                    <a:pt x="28" y="28"/>
                    <a:pt x="0" y="55"/>
                  </a:cubicBezTo>
                  <a:cubicBezTo>
                    <a:pt x="0" y="82"/>
                    <a:pt x="0" y="82"/>
                    <a:pt x="0" y="109"/>
                  </a:cubicBezTo>
                  <a:cubicBezTo>
                    <a:pt x="0" y="191"/>
                    <a:pt x="0" y="299"/>
                    <a:pt x="0" y="381"/>
                  </a:cubicBezTo>
                  <a:lnTo>
                    <a:pt x="0" y="570"/>
                  </a:lnTo>
                  <a:cubicBezTo>
                    <a:pt x="28" y="598"/>
                    <a:pt x="28" y="598"/>
                    <a:pt x="28" y="598"/>
                  </a:cubicBezTo>
                  <a:cubicBezTo>
                    <a:pt x="55" y="598"/>
                    <a:pt x="55" y="598"/>
                    <a:pt x="55" y="570"/>
                  </a:cubicBezTo>
                  <a:cubicBezTo>
                    <a:pt x="55" y="516"/>
                    <a:pt x="55" y="462"/>
                    <a:pt x="82" y="381"/>
                  </a:cubicBezTo>
                  <a:cubicBezTo>
                    <a:pt x="109" y="326"/>
                    <a:pt x="82" y="218"/>
                    <a:pt x="82" y="109"/>
                  </a:cubicBezTo>
                  <a:cubicBezTo>
                    <a:pt x="82" y="82"/>
                    <a:pt x="82" y="82"/>
                    <a:pt x="82" y="55"/>
                  </a:cubicBezTo>
                  <a:cubicBezTo>
                    <a:pt x="82" y="28"/>
                    <a:pt x="82" y="1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359328" y="4903871"/>
              <a:ext cx="14393" cy="42952"/>
            </a:xfrm>
            <a:custGeom>
              <a:avLst/>
              <a:gdLst/>
              <a:ahLst/>
              <a:cxnLst/>
              <a:rect l="l" t="t" r="r" b="b"/>
              <a:pathLst>
                <a:path w="191" h="570" extrusionOk="0">
                  <a:moveTo>
                    <a:pt x="136" y="0"/>
                  </a:moveTo>
                  <a:cubicBezTo>
                    <a:pt x="136" y="0"/>
                    <a:pt x="109" y="27"/>
                    <a:pt x="109" y="27"/>
                  </a:cubicBezTo>
                  <a:cubicBezTo>
                    <a:pt x="82" y="136"/>
                    <a:pt x="55" y="244"/>
                    <a:pt x="55" y="326"/>
                  </a:cubicBezTo>
                  <a:cubicBezTo>
                    <a:pt x="55" y="407"/>
                    <a:pt x="28" y="461"/>
                    <a:pt x="28" y="543"/>
                  </a:cubicBezTo>
                  <a:cubicBezTo>
                    <a:pt x="0" y="543"/>
                    <a:pt x="0" y="570"/>
                    <a:pt x="28" y="570"/>
                  </a:cubicBezTo>
                  <a:lnTo>
                    <a:pt x="55" y="570"/>
                  </a:lnTo>
                  <a:cubicBezTo>
                    <a:pt x="55" y="516"/>
                    <a:pt x="82" y="434"/>
                    <a:pt x="109" y="380"/>
                  </a:cubicBezTo>
                  <a:cubicBezTo>
                    <a:pt x="136" y="271"/>
                    <a:pt x="163" y="163"/>
                    <a:pt x="190" y="82"/>
                  </a:cubicBezTo>
                  <a:cubicBezTo>
                    <a:pt x="190" y="54"/>
                    <a:pt x="190" y="27"/>
                    <a:pt x="190" y="27"/>
                  </a:cubicBezTo>
                  <a:lnTo>
                    <a:pt x="16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376735" y="4950892"/>
              <a:ext cx="11303" cy="8214"/>
            </a:xfrm>
            <a:custGeom>
              <a:avLst/>
              <a:gdLst/>
              <a:ahLst/>
              <a:cxnLst/>
              <a:rect l="l" t="t" r="r" b="b"/>
              <a:pathLst>
                <a:path w="150" h="109" extrusionOk="0">
                  <a:moveTo>
                    <a:pt x="95" y="0"/>
                  </a:moveTo>
                  <a:cubicBezTo>
                    <a:pt x="68" y="27"/>
                    <a:pt x="14" y="27"/>
                    <a:pt x="14" y="81"/>
                  </a:cubicBezTo>
                  <a:cubicBezTo>
                    <a:pt x="0" y="95"/>
                    <a:pt x="0" y="95"/>
                    <a:pt x="3" y="95"/>
                  </a:cubicBezTo>
                  <a:cubicBezTo>
                    <a:pt x="7" y="95"/>
                    <a:pt x="14" y="95"/>
                    <a:pt x="14" y="109"/>
                  </a:cubicBezTo>
                  <a:lnTo>
                    <a:pt x="41" y="109"/>
                  </a:lnTo>
                  <a:cubicBezTo>
                    <a:pt x="68" y="109"/>
                    <a:pt x="95" y="54"/>
                    <a:pt x="149" y="54"/>
                  </a:cubicBezTo>
                  <a:cubicBezTo>
                    <a:pt x="149" y="27"/>
                    <a:pt x="149" y="27"/>
                    <a:pt x="14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316376" y="4676979"/>
              <a:ext cx="10324" cy="30217"/>
            </a:xfrm>
            <a:custGeom>
              <a:avLst/>
              <a:gdLst/>
              <a:ahLst/>
              <a:cxnLst/>
              <a:rect l="l" t="t" r="r" b="b"/>
              <a:pathLst>
                <a:path w="137" h="401" extrusionOk="0">
                  <a:moveTo>
                    <a:pt x="136" y="0"/>
                  </a:moveTo>
                  <a:cubicBezTo>
                    <a:pt x="136" y="11"/>
                    <a:pt x="136" y="21"/>
                    <a:pt x="136" y="30"/>
                  </a:cubicBezTo>
                  <a:lnTo>
                    <a:pt x="136" y="30"/>
                  </a:lnTo>
                  <a:cubicBezTo>
                    <a:pt x="136" y="29"/>
                    <a:pt x="136" y="28"/>
                    <a:pt x="136" y="28"/>
                  </a:cubicBezTo>
                  <a:lnTo>
                    <a:pt x="136" y="0"/>
                  </a:lnTo>
                  <a:close/>
                  <a:moveTo>
                    <a:pt x="136" y="30"/>
                  </a:moveTo>
                  <a:lnTo>
                    <a:pt x="136" y="30"/>
                  </a:lnTo>
                  <a:cubicBezTo>
                    <a:pt x="109" y="110"/>
                    <a:pt x="82" y="163"/>
                    <a:pt x="55" y="190"/>
                  </a:cubicBezTo>
                  <a:cubicBezTo>
                    <a:pt x="55" y="245"/>
                    <a:pt x="28" y="299"/>
                    <a:pt x="1" y="380"/>
                  </a:cubicBezTo>
                  <a:cubicBezTo>
                    <a:pt x="1" y="394"/>
                    <a:pt x="14" y="401"/>
                    <a:pt x="28" y="401"/>
                  </a:cubicBezTo>
                  <a:cubicBezTo>
                    <a:pt x="42" y="401"/>
                    <a:pt x="55" y="394"/>
                    <a:pt x="55" y="380"/>
                  </a:cubicBezTo>
                  <a:cubicBezTo>
                    <a:pt x="82" y="272"/>
                    <a:pt x="109" y="245"/>
                    <a:pt x="109" y="190"/>
                  </a:cubicBezTo>
                  <a:cubicBezTo>
                    <a:pt x="109" y="141"/>
                    <a:pt x="132" y="114"/>
                    <a:pt x="136" y="3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314341" y="5077562"/>
              <a:ext cx="28710" cy="22607"/>
            </a:xfrm>
            <a:custGeom>
              <a:avLst/>
              <a:gdLst/>
              <a:ahLst/>
              <a:cxnLst/>
              <a:rect l="l" t="t" r="r" b="b"/>
              <a:pathLst>
                <a:path w="381" h="300" extrusionOk="0">
                  <a:moveTo>
                    <a:pt x="326" y="1"/>
                  </a:moveTo>
                  <a:cubicBezTo>
                    <a:pt x="245" y="55"/>
                    <a:pt x="163" y="136"/>
                    <a:pt x="82" y="191"/>
                  </a:cubicBezTo>
                  <a:lnTo>
                    <a:pt x="55" y="218"/>
                  </a:lnTo>
                  <a:cubicBezTo>
                    <a:pt x="28" y="245"/>
                    <a:pt x="28" y="272"/>
                    <a:pt x="1" y="299"/>
                  </a:cubicBezTo>
                  <a:lnTo>
                    <a:pt x="28" y="299"/>
                  </a:lnTo>
                  <a:cubicBezTo>
                    <a:pt x="55" y="299"/>
                    <a:pt x="82" y="272"/>
                    <a:pt x="109" y="272"/>
                  </a:cubicBezTo>
                  <a:lnTo>
                    <a:pt x="136" y="245"/>
                  </a:lnTo>
                  <a:cubicBezTo>
                    <a:pt x="218" y="163"/>
                    <a:pt x="299" y="109"/>
                    <a:pt x="353" y="28"/>
                  </a:cubicBezTo>
                  <a:cubicBezTo>
                    <a:pt x="380" y="28"/>
                    <a:pt x="380" y="1"/>
                    <a:pt x="353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330693" y="5100093"/>
              <a:ext cx="28710" cy="18462"/>
            </a:xfrm>
            <a:custGeom>
              <a:avLst/>
              <a:gdLst/>
              <a:ahLst/>
              <a:cxnLst/>
              <a:rect l="l" t="t" r="r" b="b"/>
              <a:pathLst>
                <a:path w="381" h="245" extrusionOk="0">
                  <a:moveTo>
                    <a:pt x="353" y="0"/>
                  </a:moveTo>
                  <a:lnTo>
                    <a:pt x="218" y="81"/>
                  </a:lnTo>
                  <a:lnTo>
                    <a:pt x="1" y="190"/>
                  </a:lnTo>
                  <a:lnTo>
                    <a:pt x="1" y="217"/>
                  </a:lnTo>
                  <a:lnTo>
                    <a:pt x="1" y="244"/>
                  </a:lnTo>
                  <a:lnTo>
                    <a:pt x="28" y="244"/>
                  </a:lnTo>
                  <a:cubicBezTo>
                    <a:pt x="55" y="244"/>
                    <a:pt x="55" y="244"/>
                    <a:pt x="82" y="217"/>
                  </a:cubicBezTo>
                  <a:lnTo>
                    <a:pt x="218" y="136"/>
                  </a:lnTo>
                  <a:lnTo>
                    <a:pt x="353" y="54"/>
                  </a:lnTo>
                  <a:cubicBezTo>
                    <a:pt x="380" y="27"/>
                    <a:pt x="353" y="0"/>
                    <a:pt x="35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330693" y="5140031"/>
              <a:ext cx="16427" cy="5953"/>
            </a:xfrm>
            <a:custGeom>
              <a:avLst/>
              <a:gdLst/>
              <a:ahLst/>
              <a:cxnLst/>
              <a:rect l="l" t="t" r="r" b="b"/>
              <a:pathLst>
                <a:path w="218" h="79" extrusionOk="0">
                  <a:moveTo>
                    <a:pt x="74" y="1"/>
                  </a:moveTo>
                  <a:cubicBezTo>
                    <a:pt x="58" y="1"/>
                    <a:pt x="37" y="4"/>
                    <a:pt x="1" y="13"/>
                  </a:cubicBezTo>
                  <a:lnTo>
                    <a:pt x="1" y="40"/>
                  </a:lnTo>
                  <a:lnTo>
                    <a:pt x="1" y="67"/>
                  </a:lnTo>
                  <a:cubicBezTo>
                    <a:pt x="28" y="76"/>
                    <a:pt x="46" y="79"/>
                    <a:pt x="62" y="79"/>
                  </a:cubicBezTo>
                  <a:cubicBezTo>
                    <a:pt x="94" y="79"/>
                    <a:pt x="118" y="67"/>
                    <a:pt x="191" y="67"/>
                  </a:cubicBezTo>
                  <a:cubicBezTo>
                    <a:pt x="218" y="67"/>
                    <a:pt x="218" y="40"/>
                    <a:pt x="218" y="40"/>
                  </a:cubicBezTo>
                  <a:cubicBezTo>
                    <a:pt x="218" y="13"/>
                    <a:pt x="218" y="13"/>
                    <a:pt x="191" y="13"/>
                  </a:cubicBezTo>
                  <a:cubicBezTo>
                    <a:pt x="118" y="13"/>
                    <a:pt x="106" y="1"/>
                    <a:pt x="7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735421" y="4597254"/>
              <a:ext cx="24566" cy="16427"/>
            </a:xfrm>
            <a:custGeom>
              <a:avLst/>
              <a:gdLst/>
              <a:ahLst/>
              <a:cxnLst/>
              <a:rect l="l" t="t" r="r" b="b"/>
              <a:pathLst>
                <a:path w="326" h="218" extrusionOk="0">
                  <a:moveTo>
                    <a:pt x="272" y="1"/>
                  </a:moveTo>
                  <a:cubicBezTo>
                    <a:pt x="217" y="28"/>
                    <a:pt x="163" y="82"/>
                    <a:pt x="109" y="109"/>
                  </a:cubicBezTo>
                  <a:cubicBezTo>
                    <a:pt x="82" y="109"/>
                    <a:pt x="82" y="136"/>
                    <a:pt x="55" y="136"/>
                  </a:cubicBezTo>
                  <a:cubicBezTo>
                    <a:pt x="27" y="163"/>
                    <a:pt x="27" y="191"/>
                    <a:pt x="0" y="218"/>
                  </a:cubicBezTo>
                  <a:lnTo>
                    <a:pt x="109" y="191"/>
                  </a:lnTo>
                  <a:lnTo>
                    <a:pt x="136" y="163"/>
                  </a:lnTo>
                  <a:cubicBezTo>
                    <a:pt x="190" y="136"/>
                    <a:pt x="244" y="82"/>
                    <a:pt x="299" y="55"/>
                  </a:cubicBezTo>
                  <a:cubicBezTo>
                    <a:pt x="326" y="28"/>
                    <a:pt x="299" y="1"/>
                    <a:pt x="27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743560" y="4629958"/>
              <a:ext cx="26676" cy="10324"/>
            </a:xfrm>
            <a:custGeom>
              <a:avLst/>
              <a:gdLst/>
              <a:ahLst/>
              <a:cxnLst/>
              <a:rect l="l" t="t" r="r" b="b"/>
              <a:pathLst>
                <a:path w="354" h="137" extrusionOk="0">
                  <a:moveTo>
                    <a:pt x="272" y="1"/>
                  </a:moveTo>
                  <a:cubicBezTo>
                    <a:pt x="191" y="1"/>
                    <a:pt x="109" y="28"/>
                    <a:pt x="55" y="55"/>
                  </a:cubicBezTo>
                  <a:lnTo>
                    <a:pt x="28" y="82"/>
                  </a:lnTo>
                  <a:cubicBezTo>
                    <a:pt x="28" y="82"/>
                    <a:pt x="28" y="82"/>
                    <a:pt x="28" y="109"/>
                  </a:cubicBezTo>
                  <a:lnTo>
                    <a:pt x="1" y="136"/>
                  </a:lnTo>
                  <a:lnTo>
                    <a:pt x="82" y="136"/>
                  </a:lnTo>
                  <a:cubicBezTo>
                    <a:pt x="164" y="136"/>
                    <a:pt x="218" y="82"/>
                    <a:pt x="272" y="55"/>
                  </a:cubicBezTo>
                  <a:lnTo>
                    <a:pt x="326" y="28"/>
                  </a:lnTo>
                  <a:cubicBezTo>
                    <a:pt x="326" y="28"/>
                    <a:pt x="353" y="28"/>
                    <a:pt x="353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745594" y="4664696"/>
              <a:ext cx="20572" cy="6254"/>
            </a:xfrm>
            <a:custGeom>
              <a:avLst/>
              <a:gdLst/>
              <a:ahLst/>
              <a:cxnLst/>
              <a:rect l="l" t="t" r="r" b="b"/>
              <a:pathLst>
                <a:path w="273" h="83" extrusionOk="0">
                  <a:moveTo>
                    <a:pt x="1" y="1"/>
                  </a:moveTo>
                  <a:cubicBezTo>
                    <a:pt x="1" y="1"/>
                    <a:pt x="1" y="28"/>
                    <a:pt x="1" y="28"/>
                  </a:cubicBezTo>
                  <a:lnTo>
                    <a:pt x="82" y="82"/>
                  </a:lnTo>
                  <a:lnTo>
                    <a:pt x="245" y="82"/>
                  </a:lnTo>
                  <a:cubicBezTo>
                    <a:pt x="272" y="82"/>
                    <a:pt x="272" y="28"/>
                    <a:pt x="245" y="28"/>
                  </a:cubicBezTo>
                  <a:cubicBezTo>
                    <a:pt x="191" y="28"/>
                    <a:pt x="137" y="1"/>
                    <a:pt x="10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651627" y="4595219"/>
              <a:ext cx="6179" cy="26676"/>
            </a:xfrm>
            <a:custGeom>
              <a:avLst/>
              <a:gdLst/>
              <a:ahLst/>
              <a:cxnLst/>
              <a:rect l="l" t="t" r="r" b="b"/>
              <a:pathLst>
                <a:path w="82" h="354" extrusionOk="0">
                  <a:moveTo>
                    <a:pt x="27" y="1"/>
                  </a:moveTo>
                  <a:cubicBezTo>
                    <a:pt x="0" y="55"/>
                    <a:pt x="0" y="109"/>
                    <a:pt x="27" y="163"/>
                  </a:cubicBezTo>
                  <a:cubicBezTo>
                    <a:pt x="27" y="218"/>
                    <a:pt x="27" y="272"/>
                    <a:pt x="27" y="326"/>
                  </a:cubicBezTo>
                  <a:cubicBezTo>
                    <a:pt x="27" y="353"/>
                    <a:pt x="54" y="353"/>
                    <a:pt x="54" y="353"/>
                  </a:cubicBezTo>
                  <a:cubicBezTo>
                    <a:pt x="54" y="353"/>
                    <a:pt x="82" y="353"/>
                    <a:pt x="82" y="326"/>
                  </a:cubicBezTo>
                  <a:cubicBezTo>
                    <a:pt x="82" y="272"/>
                    <a:pt x="82" y="218"/>
                    <a:pt x="82" y="163"/>
                  </a:cubicBezTo>
                  <a:cubicBezTo>
                    <a:pt x="82" y="109"/>
                    <a:pt x="54" y="55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772194" y="4465535"/>
              <a:ext cx="4145" cy="33684"/>
            </a:xfrm>
            <a:custGeom>
              <a:avLst/>
              <a:gdLst/>
              <a:ahLst/>
              <a:cxnLst/>
              <a:rect l="l" t="t" r="r" b="b"/>
              <a:pathLst>
                <a:path w="55" h="447" extrusionOk="0">
                  <a:moveTo>
                    <a:pt x="54" y="1"/>
                  </a:moveTo>
                  <a:cubicBezTo>
                    <a:pt x="52" y="1"/>
                    <a:pt x="46" y="13"/>
                    <a:pt x="28" y="13"/>
                  </a:cubicBezTo>
                  <a:lnTo>
                    <a:pt x="0" y="13"/>
                  </a:lnTo>
                  <a:cubicBezTo>
                    <a:pt x="0" y="13"/>
                    <a:pt x="0" y="40"/>
                    <a:pt x="0" y="40"/>
                  </a:cubicBezTo>
                  <a:cubicBezTo>
                    <a:pt x="0" y="175"/>
                    <a:pt x="0" y="311"/>
                    <a:pt x="28" y="447"/>
                  </a:cubicBezTo>
                  <a:cubicBezTo>
                    <a:pt x="55" y="447"/>
                    <a:pt x="55" y="447"/>
                    <a:pt x="55" y="420"/>
                  </a:cubicBezTo>
                  <a:cubicBezTo>
                    <a:pt x="55" y="311"/>
                    <a:pt x="55" y="175"/>
                    <a:pt x="55" y="40"/>
                  </a:cubicBezTo>
                  <a:lnTo>
                    <a:pt x="55" y="13"/>
                  </a:lnTo>
                  <a:cubicBezTo>
                    <a:pt x="55" y="4"/>
                    <a:pt x="55" y="1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798794" y="4464404"/>
              <a:ext cx="12283" cy="38883"/>
            </a:xfrm>
            <a:custGeom>
              <a:avLst/>
              <a:gdLst/>
              <a:ahLst/>
              <a:cxnLst/>
              <a:rect l="l" t="t" r="r" b="b"/>
              <a:pathLst>
                <a:path w="163" h="516" extrusionOk="0">
                  <a:moveTo>
                    <a:pt x="163" y="1"/>
                  </a:moveTo>
                  <a:cubicBezTo>
                    <a:pt x="136" y="28"/>
                    <a:pt x="109" y="55"/>
                    <a:pt x="109" y="109"/>
                  </a:cubicBezTo>
                  <a:cubicBezTo>
                    <a:pt x="81" y="136"/>
                    <a:pt x="109" y="163"/>
                    <a:pt x="54" y="190"/>
                  </a:cubicBezTo>
                  <a:cubicBezTo>
                    <a:pt x="54" y="245"/>
                    <a:pt x="27" y="272"/>
                    <a:pt x="27" y="326"/>
                  </a:cubicBezTo>
                  <a:cubicBezTo>
                    <a:pt x="27" y="380"/>
                    <a:pt x="27" y="435"/>
                    <a:pt x="0" y="489"/>
                  </a:cubicBezTo>
                  <a:cubicBezTo>
                    <a:pt x="0" y="516"/>
                    <a:pt x="0" y="516"/>
                    <a:pt x="27" y="516"/>
                  </a:cubicBezTo>
                  <a:cubicBezTo>
                    <a:pt x="27" y="516"/>
                    <a:pt x="54" y="516"/>
                    <a:pt x="54" y="489"/>
                  </a:cubicBezTo>
                  <a:cubicBezTo>
                    <a:pt x="54" y="462"/>
                    <a:pt x="81" y="407"/>
                    <a:pt x="81" y="353"/>
                  </a:cubicBezTo>
                  <a:cubicBezTo>
                    <a:pt x="109" y="326"/>
                    <a:pt x="136" y="218"/>
                    <a:pt x="163" y="163"/>
                  </a:cubicBezTo>
                  <a:lnTo>
                    <a:pt x="163" y="109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811002" y="4502684"/>
              <a:ext cx="34437" cy="25169"/>
            </a:xfrm>
            <a:custGeom>
              <a:avLst/>
              <a:gdLst/>
              <a:ahLst/>
              <a:cxnLst/>
              <a:rect l="l" t="t" r="r" b="b"/>
              <a:pathLst>
                <a:path w="457" h="334" extrusionOk="0">
                  <a:moveTo>
                    <a:pt x="424" y="0"/>
                  </a:moveTo>
                  <a:cubicBezTo>
                    <a:pt x="419" y="0"/>
                    <a:pt x="413" y="3"/>
                    <a:pt x="408" y="8"/>
                  </a:cubicBezTo>
                  <a:cubicBezTo>
                    <a:pt x="299" y="62"/>
                    <a:pt x="191" y="144"/>
                    <a:pt x="82" y="225"/>
                  </a:cubicBezTo>
                  <a:cubicBezTo>
                    <a:pt x="55" y="252"/>
                    <a:pt x="28" y="279"/>
                    <a:pt x="28" y="279"/>
                  </a:cubicBezTo>
                  <a:lnTo>
                    <a:pt x="28" y="306"/>
                  </a:lnTo>
                  <a:lnTo>
                    <a:pt x="1" y="333"/>
                  </a:lnTo>
                  <a:lnTo>
                    <a:pt x="28" y="333"/>
                  </a:lnTo>
                  <a:cubicBezTo>
                    <a:pt x="55" y="306"/>
                    <a:pt x="82" y="306"/>
                    <a:pt x="109" y="279"/>
                  </a:cubicBezTo>
                  <a:cubicBezTo>
                    <a:pt x="218" y="198"/>
                    <a:pt x="299" y="116"/>
                    <a:pt x="435" y="35"/>
                  </a:cubicBezTo>
                  <a:cubicBezTo>
                    <a:pt x="457" y="35"/>
                    <a:pt x="444" y="0"/>
                    <a:pt x="42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688400" y="4337659"/>
              <a:ext cx="4145" cy="38959"/>
            </a:xfrm>
            <a:custGeom>
              <a:avLst/>
              <a:gdLst/>
              <a:ahLst/>
              <a:cxnLst/>
              <a:rect l="l" t="t" r="r" b="b"/>
              <a:pathLst>
                <a:path w="55" h="517" extrusionOk="0">
                  <a:moveTo>
                    <a:pt x="28" y="1"/>
                  </a:moveTo>
                  <a:cubicBezTo>
                    <a:pt x="0" y="55"/>
                    <a:pt x="0" y="109"/>
                    <a:pt x="0" y="164"/>
                  </a:cubicBezTo>
                  <a:cubicBezTo>
                    <a:pt x="0" y="272"/>
                    <a:pt x="0" y="381"/>
                    <a:pt x="0" y="489"/>
                  </a:cubicBezTo>
                  <a:cubicBezTo>
                    <a:pt x="0" y="516"/>
                    <a:pt x="0" y="516"/>
                    <a:pt x="28" y="516"/>
                  </a:cubicBezTo>
                  <a:cubicBezTo>
                    <a:pt x="28" y="516"/>
                    <a:pt x="55" y="516"/>
                    <a:pt x="55" y="489"/>
                  </a:cubicBezTo>
                  <a:lnTo>
                    <a:pt x="55" y="164"/>
                  </a:lnTo>
                  <a:cubicBezTo>
                    <a:pt x="55" y="109"/>
                    <a:pt x="28" y="55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704752" y="4349941"/>
              <a:ext cx="8214" cy="30745"/>
            </a:xfrm>
            <a:custGeom>
              <a:avLst/>
              <a:gdLst/>
              <a:ahLst/>
              <a:cxnLst/>
              <a:rect l="l" t="t" r="r" b="b"/>
              <a:pathLst>
                <a:path w="109" h="408" extrusionOk="0">
                  <a:moveTo>
                    <a:pt x="55" y="1"/>
                  </a:moveTo>
                  <a:lnTo>
                    <a:pt x="28" y="28"/>
                  </a:lnTo>
                  <a:cubicBezTo>
                    <a:pt x="28" y="28"/>
                    <a:pt x="28" y="55"/>
                    <a:pt x="28" y="55"/>
                  </a:cubicBezTo>
                  <a:lnTo>
                    <a:pt x="28" y="82"/>
                  </a:lnTo>
                  <a:cubicBezTo>
                    <a:pt x="28" y="191"/>
                    <a:pt x="28" y="272"/>
                    <a:pt x="0" y="380"/>
                  </a:cubicBezTo>
                  <a:cubicBezTo>
                    <a:pt x="0" y="380"/>
                    <a:pt x="28" y="408"/>
                    <a:pt x="28" y="408"/>
                  </a:cubicBezTo>
                  <a:cubicBezTo>
                    <a:pt x="55" y="408"/>
                    <a:pt x="55" y="380"/>
                    <a:pt x="55" y="380"/>
                  </a:cubicBezTo>
                  <a:cubicBezTo>
                    <a:pt x="55" y="272"/>
                    <a:pt x="82" y="191"/>
                    <a:pt x="109" y="82"/>
                  </a:cubicBezTo>
                  <a:cubicBezTo>
                    <a:pt x="109" y="82"/>
                    <a:pt x="109" y="82"/>
                    <a:pt x="109" y="55"/>
                  </a:cubicBezTo>
                  <a:cubicBezTo>
                    <a:pt x="109" y="55"/>
                    <a:pt x="109" y="55"/>
                    <a:pt x="109" y="28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721481" y="4370362"/>
              <a:ext cx="30368" cy="35417"/>
            </a:xfrm>
            <a:custGeom>
              <a:avLst/>
              <a:gdLst/>
              <a:ahLst/>
              <a:cxnLst/>
              <a:rect l="l" t="t" r="r" b="b"/>
              <a:pathLst>
                <a:path w="403" h="470" extrusionOk="0">
                  <a:moveTo>
                    <a:pt x="402" y="1"/>
                  </a:moveTo>
                  <a:lnTo>
                    <a:pt x="375" y="28"/>
                  </a:lnTo>
                  <a:lnTo>
                    <a:pt x="348" y="28"/>
                  </a:lnTo>
                  <a:cubicBezTo>
                    <a:pt x="240" y="164"/>
                    <a:pt x="131" y="299"/>
                    <a:pt x="23" y="408"/>
                  </a:cubicBezTo>
                  <a:cubicBezTo>
                    <a:pt x="1" y="430"/>
                    <a:pt x="50" y="469"/>
                    <a:pt x="69" y="469"/>
                  </a:cubicBezTo>
                  <a:cubicBezTo>
                    <a:pt x="74" y="469"/>
                    <a:pt x="77" y="467"/>
                    <a:pt x="77" y="462"/>
                  </a:cubicBezTo>
                  <a:cubicBezTo>
                    <a:pt x="185" y="354"/>
                    <a:pt x="267" y="245"/>
                    <a:pt x="348" y="109"/>
                  </a:cubicBezTo>
                  <a:lnTo>
                    <a:pt x="375" y="82"/>
                  </a:lnTo>
                  <a:cubicBezTo>
                    <a:pt x="375" y="82"/>
                    <a:pt x="402" y="55"/>
                    <a:pt x="402" y="28"/>
                  </a:cubicBezTo>
                  <a:cubicBezTo>
                    <a:pt x="402" y="28"/>
                    <a:pt x="402" y="28"/>
                    <a:pt x="40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73937" y="4730104"/>
              <a:ext cx="815567" cy="1496249"/>
            </a:xfrm>
            <a:custGeom>
              <a:avLst/>
              <a:gdLst/>
              <a:ahLst/>
              <a:cxnLst/>
              <a:rect l="l" t="t" r="r" b="b"/>
              <a:pathLst>
                <a:path w="10823" h="19856" extrusionOk="0">
                  <a:moveTo>
                    <a:pt x="7948" y="1"/>
                  </a:moveTo>
                  <a:lnTo>
                    <a:pt x="7487" y="842"/>
                  </a:lnTo>
                  <a:cubicBezTo>
                    <a:pt x="6456" y="1031"/>
                    <a:pt x="5615" y="1682"/>
                    <a:pt x="5154" y="2632"/>
                  </a:cubicBezTo>
                  <a:cubicBezTo>
                    <a:pt x="4422" y="4205"/>
                    <a:pt x="0" y="14675"/>
                    <a:pt x="0" y="14675"/>
                  </a:cubicBezTo>
                  <a:lnTo>
                    <a:pt x="7649" y="19855"/>
                  </a:lnTo>
                  <a:cubicBezTo>
                    <a:pt x="7649" y="19855"/>
                    <a:pt x="9765" y="12152"/>
                    <a:pt x="10063" y="9223"/>
                  </a:cubicBezTo>
                  <a:cubicBezTo>
                    <a:pt x="10633" y="3662"/>
                    <a:pt x="10823" y="3066"/>
                    <a:pt x="10036" y="2388"/>
                  </a:cubicBezTo>
                  <a:lnTo>
                    <a:pt x="10389" y="1737"/>
                  </a:lnTo>
                  <a:lnTo>
                    <a:pt x="794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1037894" y="4887519"/>
              <a:ext cx="8289" cy="24566"/>
            </a:xfrm>
            <a:custGeom>
              <a:avLst/>
              <a:gdLst/>
              <a:ahLst/>
              <a:cxnLst/>
              <a:rect l="l" t="t" r="r" b="b"/>
              <a:pathLst>
                <a:path w="110" h="326" extrusionOk="0">
                  <a:moveTo>
                    <a:pt x="1" y="0"/>
                  </a:moveTo>
                  <a:cubicBezTo>
                    <a:pt x="1" y="27"/>
                    <a:pt x="28" y="54"/>
                    <a:pt x="28" y="82"/>
                  </a:cubicBezTo>
                  <a:cubicBezTo>
                    <a:pt x="55" y="163"/>
                    <a:pt x="82" y="244"/>
                    <a:pt x="109" y="326"/>
                  </a:cubicBezTo>
                  <a:lnTo>
                    <a:pt x="109" y="326"/>
                  </a:lnTo>
                  <a:lnTo>
                    <a:pt x="109" y="326"/>
                  </a:lnTo>
                  <a:cubicBezTo>
                    <a:pt x="82" y="244"/>
                    <a:pt x="55" y="163"/>
                    <a:pt x="28" y="82"/>
                  </a:cubicBezTo>
                  <a:cubicBezTo>
                    <a:pt x="28" y="54"/>
                    <a:pt x="1" y="27"/>
                    <a:pt x="1" y="0"/>
                  </a:cubicBez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1062459" y="4875236"/>
              <a:ext cx="6179" cy="32779"/>
            </a:xfrm>
            <a:custGeom>
              <a:avLst/>
              <a:gdLst/>
              <a:ahLst/>
              <a:cxnLst/>
              <a:rect l="l" t="t" r="r" b="b"/>
              <a:pathLst>
                <a:path w="82" h="435" extrusionOk="0">
                  <a:moveTo>
                    <a:pt x="54" y="1"/>
                  </a:moveTo>
                  <a:lnTo>
                    <a:pt x="54" y="1"/>
                  </a:lnTo>
                  <a:cubicBezTo>
                    <a:pt x="64" y="10"/>
                    <a:pt x="70" y="20"/>
                    <a:pt x="73" y="29"/>
                  </a:cubicBezTo>
                  <a:lnTo>
                    <a:pt x="73" y="29"/>
                  </a:lnTo>
                  <a:cubicBezTo>
                    <a:pt x="76" y="28"/>
                    <a:pt x="78" y="28"/>
                    <a:pt x="81" y="28"/>
                  </a:cubicBezTo>
                  <a:lnTo>
                    <a:pt x="54" y="1"/>
                  </a:lnTo>
                  <a:close/>
                  <a:moveTo>
                    <a:pt x="73" y="29"/>
                  </a:moveTo>
                  <a:cubicBezTo>
                    <a:pt x="59" y="32"/>
                    <a:pt x="57" y="45"/>
                    <a:pt x="68" y="52"/>
                  </a:cubicBezTo>
                  <a:lnTo>
                    <a:pt x="68" y="52"/>
                  </a:lnTo>
                  <a:cubicBezTo>
                    <a:pt x="75" y="47"/>
                    <a:pt x="76" y="39"/>
                    <a:pt x="73" y="29"/>
                  </a:cubicBezTo>
                  <a:close/>
                  <a:moveTo>
                    <a:pt x="68" y="52"/>
                  </a:moveTo>
                  <a:cubicBezTo>
                    <a:pt x="64" y="54"/>
                    <a:pt x="60" y="55"/>
                    <a:pt x="54" y="55"/>
                  </a:cubicBezTo>
                  <a:cubicBezTo>
                    <a:pt x="54" y="82"/>
                    <a:pt x="53" y="109"/>
                    <a:pt x="51" y="136"/>
                  </a:cubicBezTo>
                  <a:lnTo>
                    <a:pt x="51" y="136"/>
                  </a:lnTo>
                  <a:cubicBezTo>
                    <a:pt x="60" y="110"/>
                    <a:pt x="70" y="83"/>
                    <a:pt x="81" y="55"/>
                  </a:cubicBezTo>
                  <a:cubicBezTo>
                    <a:pt x="76" y="55"/>
                    <a:pt x="71" y="53"/>
                    <a:pt x="68" y="52"/>
                  </a:cubicBezTo>
                  <a:close/>
                  <a:moveTo>
                    <a:pt x="51" y="136"/>
                  </a:moveTo>
                  <a:cubicBezTo>
                    <a:pt x="17" y="236"/>
                    <a:pt x="0" y="327"/>
                    <a:pt x="0" y="434"/>
                  </a:cubicBezTo>
                  <a:cubicBezTo>
                    <a:pt x="22" y="348"/>
                    <a:pt x="43" y="243"/>
                    <a:pt x="51" y="13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962313" y="5018334"/>
              <a:ext cx="10248" cy="22531"/>
            </a:xfrm>
            <a:custGeom>
              <a:avLst/>
              <a:gdLst/>
              <a:ahLst/>
              <a:cxnLst/>
              <a:rect l="l" t="t" r="r" b="b"/>
              <a:pathLst>
                <a:path w="136" h="299" extrusionOk="0">
                  <a:moveTo>
                    <a:pt x="0" y="0"/>
                  </a:moveTo>
                  <a:cubicBezTo>
                    <a:pt x="0" y="0"/>
                    <a:pt x="0" y="0"/>
                    <a:pt x="0" y="27"/>
                  </a:cubicBezTo>
                  <a:cubicBezTo>
                    <a:pt x="0" y="54"/>
                    <a:pt x="27" y="82"/>
                    <a:pt x="54" y="109"/>
                  </a:cubicBezTo>
                  <a:cubicBezTo>
                    <a:pt x="54" y="136"/>
                    <a:pt x="81" y="163"/>
                    <a:pt x="81" y="190"/>
                  </a:cubicBezTo>
                  <a:cubicBezTo>
                    <a:pt x="93" y="202"/>
                    <a:pt x="105" y="214"/>
                    <a:pt x="115" y="228"/>
                  </a:cubicBezTo>
                  <a:lnTo>
                    <a:pt x="115" y="228"/>
                  </a:lnTo>
                  <a:cubicBezTo>
                    <a:pt x="111" y="213"/>
                    <a:pt x="109" y="199"/>
                    <a:pt x="109" y="190"/>
                  </a:cubicBezTo>
                  <a:cubicBezTo>
                    <a:pt x="81" y="163"/>
                    <a:pt x="54" y="82"/>
                    <a:pt x="27" y="27"/>
                  </a:cubicBezTo>
                  <a:cubicBezTo>
                    <a:pt x="27" y="27"/>
                    <a:pt x="0" y="0"/>
                    <a:pt x="0" y="0"/>
                  </a:cubicBezTo>
                  <a:close/>
                  <a:moveTo>
                    <a:pt x="115" y="228"/>
                  </a:moveTo>
                  <a:cubicBezTo>
                    <a:pt x="123" y="261"/>
                    <a:pt x="136" y="299"/>
                    <a:pt x="136" y="299"/>
                  </a:cubicBezTo>
                  <a:cubicBezTo>
                    <a:pt x="136" y="268"/>
                    <a:pt x="127" y="247"/>
                    <a:pt x="115" y="2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986804" y="5004016"/>
              <a:ext cx="4145" cy="20497"/>
            </a:xfrm>
            <a:custGeom>
              <a:avLst/>
              <a:gdLst/>
              <a:ahLst/>
              <a:cxnLst/>
              <a:rect l="l" t="t" r="r" b="b"/>
              <a:pathLst>
                <a:path w="55" h="272" extrusionOk="0">
                  <a:moveTo>
                    <a:pt x="28" y="0"/>
                  </a:moveTo>
                  <a:cubicBezTo>
                    <a:pt x="28" y="0"/>
                    <a:pt x="28" y="0"/>
                    <a:pt x="28" y="27"/>
                  </a:cubicBezTo>
                  <a:cubicBezTo>
                    <a:pt x="28" y="27"/>
                    <a:pt x="28" y="55"/>
                    <a:pt x="28" y="82"/>
                  </a:cubicBezTo>
                  <a:cubicBezTo>
                    <a:pt x="0" y="136"/>
                    <a:pt x="0" y="217"/>
                    <a:pt x="28" y="272"/>
                  </a:cubicBezTo>
                  <a:lnTo>
                    <a:pt x="55" y="272"/>
                  </a:lnTo>
                  <a:cubicBezTo>
                    <a:pt x="55" y="190"/>
                    <a:pt x="55" y="109"/>
                    <a:pt x="55" y="55"/>
                  </a:cubicBezTo>
                  <a:cubicBezTo>
                    <a:pt x="55" y="27"/>
                    <a:pt x="55" y="27"/>
                    <a:pt x="2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1009259" y="5012155"/>
              <a:ext cx="12358" cy="22607"/>
            </a:xfrm>
            <a:custGeom>
              <a:avLst/>
              <a:gdLst/>
              <a:ahLst/>
              <a:cxnLst/>
              <a:rect l="l" t="t" r="r" b="b"/>
              <a:pathLst>
                <a:path w="164" h="300" extrusionOk="0">
                  <a:moveTo>
                    <a:pt x="109" y="1"/>
                  </a:moveTo>
                  <a:lnTo>
                    <a:pt x="109" y="28"/>
                  </a:lnTo>
                  <a:cubicBezTo>
                    <a:pt x="82" y="109"/>
                    <a:pt x="55" y="191"/>
                    <a:pt x="28" y="272"/>
                  </a:cubicBezTo>
                  <a:cubicBezTo>
                    <a:pt x="1" y="272"/>
                    <a:pt x="1" y="272"/>
                    <a:pt x="28" y="299"/>
                  </a:cubicBezTo>
                  <a:lnTo>
                    <a:pt x="55" y="299"/>
                  </a:lnTo>
                  <a:cubicBezTo>
                    <a:pt x="82" y="218"/>
                    <a:pt x="109" y="136"/>
                    <a:pt x="164" y="55"/>
                  </a:cubicBezTo>
                  <a:cubicBezTo>
                    <a:pt x="164" y="55"/>
                    <a:pt x="164" y="28"/>
                    <a:pt x="164" y="28"/>
                  </a:cubicBezTo>
                  <a:cubicBezTo>
                    <a:pt x="164" y="28"/>
                    <a:pt x="164" y="1"/>
                    <a:pt x="16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1025611" y="5118479"/>
              <a:ext cx="2110" cy="26600"/>
            </a:xfrm>
            <a:custGeom>
              <a:avLst/>
              <a:gdLst/>
              <a:ahLst/>
              <a:cxnLst/>
              <a:rect l="l" t="t" r="r" b="b"/>
              <a:pathLst>
                <a:path w="28" h="353" extrusionOk="0">
                  <a:moveTo>
                    <a:pt x="28" y="27"/>
                  </a:moveTo>
                  <a:lnTo>
                    <a:pt x="28" y="27"/>
                  </a:lnTo>
                  <a:lnTo>
                    <a:pt x="28" y="27"/>
                  </a:lnTo>
                  <a:cubicBezTo>
                    <a:pt x="28" y="82"/>
                    <a:pt x="28" y="163"/>
                    <a:pt x="28" y="217"/>
                  </a:cubicBezTo>
                  <a:cubicBezTo>
                    <a:pt x="28" y="244"/>
                    <a:pt x="28" y="244"/>
                    <a:pt x="28" y="271"/>
                  </a:cubicBezTo>
                  <a:cubicBezTo>
                    <a:pt x="28" y="299"/>
                    <a:pt x="28" y="326"/>
                    <a:pt x="28" y="353"/>
                  </a:cubicBezTo>
                  <a:cubicBezTo>
                    <a:pt x="28" y="353"/>
                    <a:pt x="28" y="353"/>
                    <a:pt x="28" y="353"/>
                  </a:cubicBezTo>
                  <a:lnTo>
                    <a:pt x="28" y="353"/>
                  </a:lnTo>
                  <a:lnTo>
                    <a:pt x="28" y="271"/>
                  </a:lnTo>
                  <a:lnTo>
                    <a:pt x="28" y="109"/>
                  </a:lnTo>
                  <a:cubicBezTo>
                    <a:pt x="28" y="82"/>
                    <a:pt x="28" y="54"/>
                    <a:pt x="28" y="27"/>
                  </a:cubicBezTo>
                  <a:lnTo>
                    <a:pt x="28" y="27"/>
                  </a:lnTo>
                  <a:lnTo>
                    <a:pt x="28" y="27"/>
                  </a:lnTo>
                  <a:cubicBezTo>
                    <a:pt x="28" y="27"/>
                    <a:pt x="28" y="0"/>
                    <a:pt x="28" y="27"/>
                  </a:cubicBezTo>
                  <a:cubicBezTo>
                    <a:pt x="1" y="27"/>
                    <a:pt x="1" y="27"/>
                    <a:pt x="28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1043997" y="5120514"/>
              <a:ext cx="4220" cy="22531"/>
            </a:xfrm>
            <a:custGeom>
              <a:avLst/>
              <a:gdLst/>
              <a:ahLst/>
              <a:cxnLst/>
              <a:rect l="l" t="t" r="r" b="b"/>
              <a:pathLst>
                <a:path w="56" h="299" extrusionOk="0">
                  <a:moveTo>
                    <a:pt x="28" y="0"/>
                  </a:moveTo>
                  <a:lnTo>
                    <a:pt x="28" y="27"/>
                  </a:lnTo>
                  <a:cubicBezTo>
                    <a:pt x="1" y="109"/>
                    <a:pt x="1" y="190"/>
                    <a:pt x="1" y="272"/>
                  </a:cubicBezTo>
                  <a:cubicBezTo>
                    <a:pt x="1" y="272"/>
                    <a:pt x="1" y="272"/>
                    <a:pt x="1" y="299"/>
                  </a:cubicBezTo>
                  <a:lnTo>
                    <a:pt x="28" y="299"/>
                  </a:lnTo>
                  <a:cubicBezTo>
                    <a:pt x="55" y="217"/>
                    <a:pt x="55" y="136"/>
                    <a:pt x="55" y="55"/>
                  </a:cubicBezTo>
                  <a:cubicBezTo>
                    <a:pt x="55" y="55"/>
                    <a:pt x="55" y="27"/>
                    <a:pt x="55" y="27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1178957" y="4950892"/>
              <a:ext cx="14317" cy="32779"/>
            </a:xfrm>
            <a:custGeom>
              <a:avLst/>
              <a:gdLst/>
              <a:ahLst/>
              <a:cxnLst/>
              <a:rect l="l" t="t" r="r" b="b"/>
              <a:pathLst>
                <a:path w="190" h="435" extrusionOk="0">
                  <a:moveTo>
                    <a:pt x="163" y="0"/>
                  </a:moveTo>
                  <a:lnTo>
                    <a:pt x="163" y="27"/>
                  </a:lnTo>
                  <a:lnTo>
                    <a:pt x="190" y="0"/>
                  </a:lnTo>
                  <a:close/>
                  <a:moveTo>
                    <a:pt x="163" y="27"/>
                  </a:moveTo>
                  <a:cubicBezTo>
                    <a:pt x="136" y="54"/>
                    <a:pt x="136" y="54"/>
                    <a:pt x="136" y="81"/>
                  </a:cubicBezTo>
                  <a:cubicBezTo>
                    <a:pt x="82" y="163"/>
                    <a:pt x="54" y="244"/>
                    <a:pt x="27" y="326"/>
                  </a:cubicBezTo>
                  <a:lnTo>
                    <a:pt x="0" y="407"/>
                  </a:lnTo>
                  <a:lnTo>
                    <a:pt x="0" y="434"/>
                  </a:lnTo>
                  <a:lnTo>
                    <a:pt x="27" y="434"/>
                  </a:lnTo>
                  <a:cubicBezTo>
                    <a:pt x="27" y="407"/>
                    <a:pt x="54" y="380"/>
                    <a:pt x="54" y="326"/>
                  </a:cubicBezTo>
                  <a:cubicBezTo>
                    <a:pt x="82" y="298"/>
                    <a:pt x="136" y="190"/>
                    <a:pt x="163" y="109"/>
                  </a:cubicBezTo>
                  <a:cubicBezTo>
                    <a:pt x="163" y="81"/>
                    <a:pt x="163" y="54"/>
                    <a:pt x="163" y="54"/>
                  </a:cubicBezTo>
                  <a:lnTo>
                    <a:pt x="163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1191165" y="4965134"/>
              <a:ext cx="20572" cy="32779"/>
            </a:xfrm>
            <a:custGeom>
              <a:avLst/>
              <a:gdLst/>
              <a:ahLst/>
              <a:cxnLst/>
              <a:rect l="l" t="t" r="r" b="b"/>
              <a:pathLst>
                <a:path w="273" h="435" extrusionOk="0">
                  <a:moveTo>
                    <a:pt x="272" y="1"/>
                  </a:moveTo>
                  <a:lnTo>
                    <a:pt x="245" y="28"/>
                  </a:lnTo>
                  <a:lnTo>
                    <a:pt x="218" y="28"/>
                  </a:lnTo>
                  <a:cubicBezTo>
                    <a:pt x="164" y="164"/>
                    <a:pt x="82" y="272"/>
                    <a:pt x="1" y="408"/>
                  </a:cubicBezTo>
                  <a:lnTo>
                    <a:pt x="1" y="435"/>
                  </a:lnTo>
                  <a:lnTo>
                    <a:pt x="28" y="435"/>
                  </a:lnTo>
                  <a:cubicBezTo>
                    <a:pt x="109" y="326"/>
                    <a:pt x="164" y="218"/>
                    <a:pt x="245" y="109"/>
                  </a:cubicBezTo>
                  <a:cubicBezTo>
                    <a:pt x="245" y="82"/>
                    <a:pt x="245" y="82"/>
                    <a:pt x="272" y="55"/>
                  </a:cubicBezTo>
                  <a:lnTo>
                    <a:pt x="27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1201413" y="5022403"/>
              <a:ext cx="20497" cy="8214"/>
            </a:xfrm>
            <a:custGeom>
              <a:avLst/>
              <a:gdLst/>
              <a:ahLst/>
              <a:cxnLst/>
              <a:rect l="l" t="t" r="r" b="b"/>
              <a:pathLst>
                <a:path w="272" h="109" extrusionOk="0">
                  <a:moveTo>
                    <a:pt x="245" y="0"/>
                  </a:moveTo>
                  <a:cubicBezTo>
                    <a:pt x="163" y="28"/>
                    <a:pt x="82" y="55"/>
                    <a:pt x="1" y="55"/>
                  </a:cubicBezTo>
                  <a:lnTo>
                    <a:pt x="1" y="109"/>
                  </a:lnTo>
                  <a:cubicBezTo>
                    <a:pt x="109" y="82"/>
                    <a:pt x="190" y="55"/>
                    <a:pt x="272" y="28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095163" y="5036720"/>
              <a:ext cx="10248" cy="20497"/>
            </a:xfrm>
            <a:custGeom>
              <a:avLst/>
              <a:gdLst/>
              <a:ahLst/>
              <a:cxnLst/>
              <a:rect l="l" t="t" r="r" b="b"/>
              <a:pathLst>
                <a:path w="136" h="272" extrusionOk="0">
                  <a:moveTo>
                    <a:pt x="0" y="0"/>
                  </a:moveTo>
                  <a:lnTo>
                    <a:pt x="0" y="27"/>
                  </a:lnTo>
                  <a:cubicBezTo>
                    <a:pt x="27" y="82"/>
                    <a:pt x="54" y="136"/>
                    <a:pt x="81" y="190"/>
                  </a:cubicBezTo>
                  <a:cubicBezTo>
                    <a:pt x="81" y="217"/>
                    <a:pt x="109" y="244"/>
                    <a:pt x="109" y="272"/>
                  </a:cubicBezTo>
                  <a:lnTo>
                    <a:pt x="136" y="272"/>
                  </a:lnTo>
                  <a:cubicBezTo>
                    <a:pt x="109" y="190"/>
                    <a:pt x="81" y="109"/>
                    <a:pt x="54" y="27"/>
                  </a:cubicBezTo>
                  <a:cubicBezTo>
                    <a:pt x="54" y="27"/>
                    <a:pt x="54" y="0"/>
                    <a:pt x="5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119653" y="5022403"/>
              <a:ext cx="6179" cy="38883"/>
            </a:xfrm>
            <a:custGeom>
              <a:avLst/>
              <a:gdLst/>
              <a:ahLst/>
              <a:cxnLst/>
              <a:rect l="l" t="t" r="r" b="b"/>
              <a:pathLst>
                <a:path w="82" h="516" extrusionOk="0">
                  <a:moveTo>
                    <a:pt x="55" y="0"/>
                  </a:moveTo>
                  <a:cubicBezTo>
                    <a:pt x="55" y="28"/>
                    <a:pt x="55" y="82"/>
                    <a:pt x="55" y="109"/>
                  </a:cubicBezTo>
                  <a:cubicBezTo>
                    <a:pt x="28" y="245"/>
                    <a:pt x="55" y="353"/>
                    <a:pt x="28" y="489"/>
                  </a:cubicBezTo>
                  <a:cubicBezTo>
                    <a:pt x="1" y="516"/>
                    <a:pt x="28" y="516"/>
                    <a:pt x="28" y="516"/>
                  </a:cubicBezTo>
                  <a:cubicBezTo>
                    <a:pt x="55" y="516"/>
                    <a:pt x="55" y="516"/>
                    <a:pt x="55" y="489"/>
                  </a:cubicBezTo>
                  <a:cubicBezTo>
                    <a:pt x="55" y="380"/>
                    <a:pt x="82" y="245"/>
                    <a:pt x="82" y="109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80554" y="5089845"/>
              <a:ext cx="12283" cy="24566"/>
            </a:xfrm>
            <a:custGeom>
              <a:avLst/>
              <a:gdLst/>
              <a:ahLst/>
              <a:cxnLst/>
              <a:rect l="l" t="t" r="r" b="b"/>
              <a:pathLst>
                <a:path w="163" h="326" extrusionOk="0">
                  <a:moveTo>
                    <a:pt x="0" y="1"/>
                  </a:moveTo>
                  <a:lnTo>
                    <a:pt x="27" y="28"/>
                  </a:lnTo>
                  <a:cubicBezTo>
                    <a:pt x="27" y="55"/>
                    <a:pt x="27" y="55"/>
                    <a:pt x="27" y="82"/>
                  </a:cubicBezTo>
                  <a:cubicBezTo>
                    <a:pt x="54" y="136"/>
                    <a:pt x="54" y="190"/>
                    <a:pt x="81" y="217"/>
                  </a:cubicBezTo>
                  <a:cubicBezTo>
                    <a:pt x="109" y="272"/>
                    <a:pt x="136" y="299"/>
                    <a:pt x="136" y="326"/>
                  </a:cubicBezTo>
                  <a:lnTo>
                    <a:pt x="163" y="326"/>
                  </a:lnTo>
                  <a:lnTo>
                    <a:pt x="163" y="299"/>
                  </a:lnTo>
                  <a:cubicBezTo>
                    <a:pt x="163" y="272"/>
                    <a:pt x="136" y="245"/>
                    <a:pt x="136" y="217"/>
                  </a:cubicBezTo>
                  <a:cubicBezTo>
                    <a:pt x="109" y="163"/>
                    <a:pt x="109" y="136"/>
                    <a:pt x="81" y="109"/>
                  </a:cubicBezTo>
                  <a:cubicBezTo>
                    <a:pt x="81" y="82"/>
                    <a:pt x="81" y="55"/>
                    <a:pt x="54" y="55"/>
                  </a:cubicBezTo>
                  <a:cubicBezTo>
                    <a:pt x="54" y="28"/>
                    <a:pt x="27" y="28"/>
                    <a:pt x="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903010" y="5077562"/>
              <a:ext cx="4145" cy="30217"/>
            </a:xfrm>
            <a:custGeom>
              <a:avLst/>
              <a:gdLst/>
              <a:ahLst/>
              <a:cxnLst/>
              <a:rect l="l" t="t" r="r" b="b"/>
              <a:pathLst>
                <a:path w="55" h="401" extrusionOk="0">
                  <a:moveTo>
                    <a:pt x="28" y="1"/>
                  </a:moveTo>
                  <a:cubicBezTo>
                    <a:pt x="28" y="82"/>
                    <a:pt x="28" y="191"/>
                    <a:pt x="28" y="272"/>
                  </a:cubicBezTo>
                  <a:cubicBezTo>
                    <a:pt x="0" y="353"/>
                    <a:pt x="28" y="326"/>
                    <a:pt x="28" y="380"/>
                  </a:cubicBezTo>
                  <a:cubicBezTo>
                    <a:pt x="41" y="394"/>
                    <a:pt x="48" y="401"/>
                    <a:pt x="51" y="401"/>
                  </a:cubicBezTo>
                  <a:cubicBezTo>
                    <a:pt x="55" y="401"/>
                    <a:pt x="55" y="394"/>
                    <a:pt x="55" y="380"/>
                  </a:cubicBezTo>
                  <a:cubicBezTo>
                    <a:pt x="55" y="353"/>
                    <a:pt x="55" y="326"/>
                    <a:pt x="55" y="299"/>
                  </a:cubicBezTo>
                  <a:cubicBezTo>
                    <a:pt x="55" y="272"/>
                    <a:pt x="55" y="218"/>
                    <a:pt x="55" y="191"/>
                  </a:cubicBezTo>
                  <a:cubicBezTo>
                    <a:pt x="55" y="136"/>
                    <a:pt x="55" y="55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921396" y="5083741"/>
              <a:ext cx="12358" cy="30669"/>
            </a:xfrm>
            <a:custGeom>
              <a:avLst/>
              <a:gdLst/>
              <a:ahLst/>
              <a:cxnLst/>
              <a:rect l="l" t="t" r="r" b="b"/>
              <a:pathLst>
                <a:path w="164" h="407" extrusionOk="0">
                  <a:moveTo>
                    <a:pt x="163" y="0"/>
                  </a:moveTo>
                  <a:cubicBezTo>
                    <a:pt x="136" y="0"/>
                    <a:pt x="136" y="27"/>
                    <a:pt x="136" y="54"/>
                  </a:cubicBezTo>
                  <a:cubicBezTo>
                    <a:pt x="82" y="163"/>
                    <a:pt x="55" y="271"/>
                    <a:pt x="1" y="380"/>
                  </a:cubicBezTo>
                  <a:cubicBezTo>
                    <a:pt x="1" y="380"/>
                    <a:pt x="1" y="380"/>
                    <a:pt x="1" y="407"/>
                  </a:cubicBezTo>
                  <a:lnTo>
                    <a:pt x="28" y="407"/>
                  </a:lnTo>
                  <a:cubicBezTo>
                    <a:pt x="82" y="298"/>
                    <a:pt x="109" y="190"/>
                    <a:pt x="163" y="81"/>
                  </a:cubicBezTo>
                  <a:cubicBezTo>
                    <a:pt x="163" y="54"/>
                    <a:pt x="163" y="27"/>
                    <a:pt x="16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935713" y="4981485"/>
              <a:ext cx="4145" cy="17332"/>
            </a:xfrm>
            <a:custGeom>
              <a:avLst/>
              <a:gdLst/>
              <a:ahLst/>
              <a:cxnLst/>
              <a:rect l="l" t="t" r="r" b="b"/>
              <a:pathLst>
                <a:path w="55" h="230" extrusionOk="0">
                  <a:moveTo>
                    <a:pt x="28" y="1"/>
                  </a:moveTo>
                  <a:cubicBezTo>
                    <a:pt x="0" y="1"/>
                    <a:pt x="0" y="28"/>
                    <a:pt x="28" y="55"/>
                  </a:cubicBezTo>
                  <a:cubicBezTo>
                    <a:pt x="28" y="109"/>
                    <a:pt x="28" y="164"/>
                    <a:pt x="28" y="218"/>
                  </a:cubicBezTo>
                  <a:cubicBezTo>
                    <a:pt x="28" y="218"/>
                    <a:pt x="28" y="230"/>
                    <a:pt x="36" y="230"/>
                  </a:cubicBezTo>
                  <a:cubicBezTo>
                    <a:pt x="40" y="230"/>
                    <a:pt x="46" y="227"/>
                    <a:pt x="55" y="218"/>
                  </a:cubicBezTo>
                  <a:cubicBezTo>
                    <a:pt x="55" y="164"/>
                    <a:pt x="55" y="109"/>
                    <a:pt x="28" y="28"/>
                  </a:cubicBezTo>
                  <a:cubicBezTo>
                    <a:pt x="28" y="28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1279103" y="5135359"/>
              <a:ext cx="22531" cy="15900"/>
            </a:xfrm>
            <a:custGeom>
              <a:avLst/>
              <a:gdLst/>
              <a:ahLst/>
              <a:cxnLst/>
              <a:rect l="l" t="t" r="r" b="b"/>
              <a:pathLst>
                <a:path w="299" h="211" extrusionOk="0">
                  <a:moveTo>
                    <a:pt x="285" y="0"/>
                  </a:moveTo>
                  <a:cubicBezTo>
                    <a:pt x="278" y="0"/>
                    <a:pt x="271" y="7"/>
                    <a:pt x="271" y="20"/>
                  </a:cubicBezTo>
                  <a:cubicBezTo>
                    <a:pt x="217" y="47"/>
                    <a:pt x="136" y="75"/>
                    <a:pt x="82" y="102"/>
                  </a:cubicBezTo>
                  <a:lnTo>
                    <a:pt x="54" y="129"/>
                  </a:lnTo>
                  <a:cubicBezTo>
                    <a:pt x="27" y="156"/>
                    <a:pt x="27" y="183"/>
                    <a:pt x="0" y="210"/>
                  </a:cubicBezTo>
                  <a:lnTo>
                    <a:pt x="109" y="183"/>
                  </a:lnTo>
                  <a:lnTo>
                    <a:pt x="136" y="156"/>
                  </a:lnTo>
                  <a:cubicBezTo>
                    <a:pt x="190" y="129"/>
                    <a:pt x="244" y="75"/>
                    <a:pt x="299" y="47"/>
                  </a:cubicBezTo>
                  <a:cubicBezTo>
                    <a:pt x="299" y="47"/>
                    <a:pt x="299" y="20"/>
                    <a:pt x="299" y="20"/>
                  </a:cubicBezTo>
                  <a:cubicBezTo>
                    <a:pt x="299" y="7"/>
                    <a:pt x="292" y="0"/>
                    <a:pt x="28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1203447" y="5132797"/>
              <a:ext cx="6179" cy="28635"/>
            </a:xfrm>
            <a:custGeom>
              <a:avLst/>
              <a:gdLst/>
              <a:ahLst/>
              <a:cxnLst/>
              <a:rect l="l" t="t" r="r" b="b"/>
              <a:pathLst>
                <a:path w="82" h="380" extrusionOk="0">
                  <a:moveTo>
                    <a:pt x="1" y="0"/>
                  </a:moveTo>
                  <a:lnTo>
                    <a:pt x="1" y="163"/>
                  </a:lnTo>
                  <a:cubicBezTo>
                    <a:pt x="1" y="217"/>
                    <a:pt x="1" y="271"/>
                    <a:pt x="28" y="326"/>
                  </a:cubicBezTo>
                  <a:cubicBezTo>
                    <a:pt x="28" y="366"/>
                    <a:pt x="28" y="380"/>
                    <a:pt x="31" y="380"/>
                  </a:cubicBezTo>
                  <a:cubicBezTo>
                    <a:pt x="35" y="380"/>
                    <a:pt x="41" y="366"/>
                    <a:pt x="55" y="353"/>
                  </a:cubicBezTo>
                  <a:cubicBezTo>
                    <a:pt x="55" y="353"/>
                    <a:pt x="82" y="353"/>
                    <a:pt x="82" y="326"/>
                  </a:cubicBezTo>
                  <a:cubicBezTo>
                    <a:pt x="82" y="271"/>
                    <a:pt x="82" y="217"/>
                    <a:pt x="82" y="163"/>
                  </a:cubicBezTo>
                  <a:cubicBezTo>
                    <a:pt x="55" y="109"/>
                    <a:pt x="55" y="54"/>
                    <a:pt x="2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1313841" y="5004016"/>
              <a:ext cx="4145" cy="34814"/>
            </a:xfrm>
            <a:custGeom>
              <a:avLst/>
              <a:gdLst/>
              <a:ahLst/>
              <a:cxnLst/>
              <a:rect l="l" t="t" r="r" b="b"/>
              <a:pathLst>
                <a:path w="55" h="462" extrusionOk="0">
                  <a:moveTo>
                    <a:pt x="27" y="0"/>
                  </a:moveTo>
                  <a:lnTo>
                    <a:pt x="0" y="27"/>
                  </a:lnTo>
                  <a:cubicBezTo>
                    <a:pt x="0" y="27"/>
                    <a:pt x="0" y="55"/>
                    <a:pt x="0" y="55"/>
                  </a:cubicBezTo>
                  <a:cubicBezTo>
                    <a:pt x="0" y="190"/>
                    <a:pt x="0" y="299"/>
                    <a:pt x="27" y="434"/>
                  </a:cubicBezTo>
                  <a:cubicBezTo>
                    <a:pt x="27" y="461"/>
                    <a:pt x="27" y="461"/>
                    <a:pt x="55" y="461"/>
                  </a:cubicBezTo>
                  <a:cubicBezTo>
                    <a:pt x="55" y="461"/>
                    <a:pt x="55" y="434"/>
                    <a:pt x="55" y="434"/>
                  </a:cubicBezTo>
                  <a:cubicBezTo>
                    <a:pt x="55" y="299"/>
                    <a:pt x="55" y="190"/>
                    <a:pt x="55" y="55"/>
                  </a:cubicBezTo>
                  <a:cubicBezTo>
                    <a:pt x="55" y="27"/>
                    <a:pt x="55" y="27"/>
                    <a:pt x="55" y="27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1340366" y="5001982"/>
              <a:ext cx="10324" cy="38883"/>
            </a:xfrm>
            <a:custGeom>
              <a:avLst/>
              <a:gdLst/>
              <a:ahLst/>
              <a:cxnLst/>
              <a:rect l="l" t="t" r="r" b="b"/>
              <a:pathLst>
                <a:path w="137" h="516" extrusionOk="0">
                  <a:moveTo>
                    <a:pt x="137" y="0"/>
                  </a:moveTo>
                  <a:cubicBezTo>
                    <a:pt x="109" y="27"/>
                    <a:pt x="109" y="82"/>
                    <a:pt x="82" y="109"/>
                  </a:cubicBezTo>
                  <a:cubicBezTo>
                    <a:pt x="55" y="136"/>
                    <a:pt x="55" y="163"/>
                    <a:pt x="55" y="190"/>
                  </a:cubicBezTo>
                  <a:cubicBezTo>
                    <a:pt x="28" y="244"/>
                    <a:pt x="28" y="299"/>
                    <a:pt x="1" y="353"/>
                  </a:cubicBezTo>
                  <a:cubicBezTo>
                    <a:pt x="1" y="380"/>
                    <a:pt x="1" y="434"/>
                    <a:pt x="1" y="488"/>
                  </a:cubicBezTo>
                  <a:cubicBezTo>
                    <a:pt x="1" y="516"/>
                    <a:pt x="1" y="516"/>
                    <a:pt x="1" y="516"/>
                  </a:cubicBezTo>
                  <a:lnTo>
                    <a:pt x="28" y="516"/>
                  </a:lnTo>
                  <a:cubicBezTo>
                    <a:pt x="28" y="461"/>
                    <a:pt x="82" y="407"/>
                    <a:pt x="82" y="380"/>
                  </a:cubicBezTo>
                  <a:cubicBezTo>
                    <a:pt x="82" y="326"/>
                    <a:pt x="137" y="244"/>
                    <a:pt x="137" y="163"/>
                  </a:cubicBezTo>
                  <a:cubicBezTo>
                    <a:pt x="137" y="136"/>
                    <a:pt x="137" y="136"/>
                    <a:pt x="137" y="109"/>
                  </a:cubicBezTo>
                  <a:cubicBezTo>
                    <a:pt x="137" y="82"/>
                    <a:pt x="137" y="27"/>
                    <a:pt x="13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350614" y="5040789"/>
              <a:ext cx="30745" cy="24566"/>
            </a:xfrm>
            <a:custGeom>
              <a:avLst/>
              <a:gdLst/>
              <a:ahLst/>
              <a:cxnLst/>
              <a:rect l="l" t="t" r="r" b="b"/>
              <a:pathLst>
                <a:path w="408" h="326" extrusionOk="0">
                  <a:moveTo>
                    <a:pt x="380" y="1"/>
                  </a:moveTo>
                  <a:cubicBezTo>
                    <a:pt x="272" y="55"/>
                    <a:pt x="163" y="136"/>
                    <a:pt x="55" y="245"/>
                  </a:cubicBezTo>
                  <a:cubicBezTo>
                    <a:pt x="28" y="245"/>
                    <a:pt x="28" y="272"/>
                    <a:pt x="1" y="299"/>
                  </a:cubicBezTo>
                  <a:cubicBezTo>
                    <a:pt x="1" y="299"/>
                    <a:pt x="1" y="299"/>
                    <a:pt x="1" y="326"/>
                  </a:cubicBezTo>
                  <a:lnTo>
                    <a:pt x="55" y="326"/>
                  </a:lnTo>
                  <a:cubicBezTo>
                    <a:pt x="55" y="299"/>
                    <a:pt x="82" y="299"/>
                    <a:pt x="109" y="272"/>
                  </a:cubicBezTo>
                  <a:cubicBezTo>
                    <a:pt x="190" y="190"/>
                    <a:pt x="299" y="109"/>
                    <a:pt x="407" y="28"/>
                  </a:cubicBezTo>
                  <a:cubicBezTo>
                    <a:pt x="407" y="28"/>
                    <a:pt x="407" y="1"/>
                    <a:pt x="40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236151" y="4877270"/>
              <a:ext cx="4145" cy="36849"/>
            </a:xfrm>
            <a:custGeom>
              <a:avLst/>
              <a:gdLst/>
              <a:ahLst/>
              <a:cxnLst/>
              <a:rect l="l" t="t" r="r" b="b"/>
              <a:pathLst>
                <a:path w="55" h="489" extrusionOk="0">
                  <a:moveTo>
                    <a:pt x="28" y="1"/>
                  </a:moveTo>
                  <a:cubicBezTo>
                    <a:pt x="28" y="28"/>
                    <a:pt x="1" y="82"/>
                    <a:pt x="1" y="136"/>
                  </a:cubicBezTo>
                  <a:lnTo>
                    <a:pt x="1" y="462"/>
                  </a:lnTo>
                  <a:cubicBezTo>
                    <a:pt x="1" y="489"/>
                    <a:pt x="1" y="489"/>
                    <a:pt x="28" y="489"/>
                  </a:cubicBezTo>
                  <a:cubicBezTo>
                    <a:pt x="28" y="489"/>
                    <a:pt x="55" y="489"/>
                    <a:pt x="55" y="462"/>
                  </a:cubicBezTo>
                  <a:lnTo>
                    <a:pt x="55" y="136"/>
                  </a:lnTo>
                  <a:cubicBezTo>
                    <a:pt x="55" y="82"/>
                    <a:pt x="28" y="28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250468" y="4889553"/>
              <a:ext cx="8214" cy="28710"/>
            </a:xfrm>
            <a:custGeom>
              <a:avLst/>
              <a:gdLst/>
              <a:ahLst/>
              <a:cxnLst/>
              <a:rect l="l" t="t" r="r" b="b"/>
              <a:pathLst>
                <a:path w="109" h="381" extrusionOk="0">
                  <a:moveTo>
                    <a:pt x="28" y="0"/>
                  </a:moveTo>
                  <a:cubicBezTo>
                    <a:pt x="28" y="27"/>
                    <a:pt x="28" y="27"/>
                    <a:pt x="28" y="27"/>
                  </a:cubicBezTo>
                  <a:lnTo>
                    <a:pt x="28" y="55"/>
                  </a:lnTo>
                  <a:lnTo>
                    <a:pt x="28" y="353"/>
                  </a:lnTo>
                  <a:cubicBezTo>
                    <a:pt x="0" y="353"/>
                    <a:pt x="28" y="380"/>
                    <a:pt x="28" y="380"/>
                  </a:cubicBezTo>
                  <a:cubicBezTo>
                    <a:pt x="55" y="380"/>
                    <a:pt x="55" y="380"/>
                    <a:pt x="82" y="353"/>
                  </a:cubicBezTo>
                  <a:cubicBezTo>
                    <a:pt x="82" y="272"/>
                    <a:pt x="82" y="163"/>
                    <a:pt x="109" y="55"/>
                  </a:cubicBezTo>
                  <a:cubicBezTo>
                    <a:pt x="109" y="27"/>
                    <a:pt x="109" y="27"/>
                    <a:pt x="10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267423" y="4909974"/>
              <a:ext cx="28107" cy="33608"/>
            </a:xfrm>
            <a:custGeom>
              <a:avLst/>
              <a:gdLst/>
              <a:ahLst/>
              <a:cxnLst/>
              <a:rect l="l" t="t" r="r" b="b"/>
              <a:pathLst>
                <a:path w="373" h="446" extrusionOk="0">
                  <a:moveTo>
                    <a:pt x="345" y="1"/>
                  </a:moveTo>
                  <a:lnTo>
                    <a:pt x="318" y="28"/>
                  </a:lnTo>
                  <a:cubicBezTo>
                    <a:pt x="209" y="136"/>
                    <a:pt x="128" y="272"/>
                    <a:pt x="20" y="407"/>
                  </a:cubicBezTo>
                  <a:cubicBezTo>
                    <a:pt x="0" y="427"/>
                    <a:pt x="22" y="446"/>
                    <a:pt x="46" y="446"/>
                  </a:cubicBezTo>
                  <a:cubicBezTo>
                    <a:pt x="56" y="446"/>
                    <a:pt x="66" y="443"/>
                    <a:pt x="74" y="435"/>
                  </a:cubicBezTo>
                  <a:cubicBezTo>
                    <a:pt x="155" y="326"/>
                    <a:pt x="237" y="218"/>
                    <a:pt x="318" y="82"/>
                  </a:cubicBezTo>
                  <a:cubicBezTo>
                    <a:pt x="345" y="82"/>
                    <a:pt x="345" y="82"/>
                    <a:pt x="345" y="55"/>
                  </a:cubicBezTo>
                  <a:cubicBezTo>
                    <a:pt x="345" y="55"/>
                    <a:pt x="372" y="28"/>
                    <a:pt x="372" y="28"/>
                  </a:cubicBezTo>
                  <a:cubicBezTo>
                    <a:pt x="372" y="1"/>
                    <a:pt x="372" y="1"/>
                    <a:pt x="37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733387" y="3836929"/>
              <a:ext cx="308654" cy="568327"/>
            </a:xfrm>
            <a:custGeom>
              <a:avLst/>
              <a:gdLst/>
              <a:ahLst/>
              <a:cxnLst/>
              <a:rect l="l" t="t" r="r" b="b"/>
              <a:pathLst>
                <a:path w="4096" h="7542" extrusionOk="0">
                  <a:moveTo>
                    <a:pt x="4096" y="1"/>
                  </a:moveTo>
                  <a:lnTo>
                    <a:pt x="1655" y="787"/>
                  </a:lnTo>
                  <a:lnTo>
                    <a:pt x="407" y="5398"/>
                  </a:lnTo>
                  <a:lnTo>
                    <a:pt x="0" y="6483"/>
                  </a:lnTo>
                  <a:lnTo>
                    <a:pt x="1438" y="7541"/>
                  </a:lnTo>
                  <a:lnTo>
                    <a:pt x="2794" y="5534"/>
                  </a:lnTo>
                  <a:lnTo>
                    <a:pt x="4096" y="1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1197344" y="4480756"/>
              <a:ext cx="433367" cy="363889"/>
            </a:xfrm>
            <a:custGeom>
              <a:avLst/>
              <a:gdLst/>
              <a:ahLst/>
              <a:cxnLst/>
              <a:rect l="l" t="t" r="r" b="b"/>
              <a:pathLst>
                <a:path w="5751" h="4829" extrusionOk="0">
                  <a:moveTo>
                    <a:pt x="5751" y="1"/>
                  </a:moveTo>
                  <a:lnTo>
                    <a:pt x="1573" y="1872"/>
                  </a:lnTo>
                  <a:lnTo>
                    <a:pt x="0" y="3717"/>
                  </a:lnTo>
                  <a:lnTo>
                    <a:pt x="1384" y="4829"/>
                  </a:lnTo>
                  <a:lnTo>
                    <a:pt x="2333" y="4151"/>
                  </a:lnTo>
                  <a:lnTo>
                    <a:pt x="5642" y="2577"/>
                  </a:lnTo>
                  <a:lnTo>
                    <a:pt x="5751" y="1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1240220" y="3348483"/>
              <a:ext cx="766586" cy="676537"/>
            </a:xfrm>
            <a:custGeom>
              <a:avLst/>
              <a:gdLst/>
              <a:ahLst/>
              <a:cxnLst/>
              <a:rect l="l" t="t" r="r" b="b"/>
              <a:pathLst>
                <a:path w="10173" h="8978" extrusionOk="0">
                  <a:moveTo>
                    <a:pt x="1411" y="0"/>
                  </a:moveTo>
                  <a:lnTo>
                    <a:pt x="842" y="54"/>
                  </a:lnTo>
                  <a:cubicBezTo>
                    <a:pt x="1493" y="651"/>
                    <a:pt x="1737" y="1573"/>
                    <a:pt x="1520" y="2441"/>
                  </a:cubicBezTo>
                  <a:cubicBezTo>
                    <a:pt x="1547" y="1546"/>
                    <a:pt x="1167" y="651"/>
                    <a:pt x="516" y="54"/>
                  </a:cubicBezTo>
                  <a:lnTo>
                    <a:pt x="55" y="27"/>
                  </a:lnTo>
                  <a:lnTo>
                    <a:pt x="1" y="3607"/>
                  </a:lnTo>
                  <a:lnTo>
                    <a:pt x="1276" y="5696"/>
                  </a:lnTo>
                  <a:lnTo>
                    <a:pt x="10172" y="8978"/>
                  </a:lnTo>
                  <a:cubicBezTo>
                    <a:pt x="9142" y="6374"/>
                    <a:pt x="5535" y="5316"/>
                    <a:pt x="5534" y="5316"/>
                  </a:cubicBezTo>
                  <a:lnTo>
                    <a:pt x="5534" y="5316"/>
                  </a:lnTo>
                  <a:cubicBezTo>
                    <a:pt x="9033" y="6103"/>
                    <a:pt x="9955" y="8327"/>
                    <a:pt x="9955" y="8327"/>
                  </a:cubicBezTo>
                  <a:lnTo>
                    <a:pt x="10010" y="8110"/>
                  </a:lnTo>
                  <a:cubicBezTo>
                    <a:pt x="8464" y="4692"/>
                    <a:pt x="1791" y="4448"/>
                    <a:pt x="1791" y="4448"/>
                  </a:cubicBezTo>
                  <a:cubicBezTo>
                    <a:pt x="3581" y="2278"/>
                    <a:pt x="1411" y="0"/>
                    <a:pt x="1411" y="0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1334262" y="3700990"/>
              <a:ext cx="670509" cy="332240"/>
            </a:xfrm>
            <a:custGeom>
              <a:avLst/>
              <a:gdLst/>
              <a:ahLst/>
              <a:cxnLst/>
              <a:rect l="l" t="t" r="r" b="b"/>
              <a:pathLst>
                <a:path w="8898" h="4409" extrusionOk="0">
                  <a:moveTo>
                    <a:pt x="995" y="1"/>
                  </a:moveTo>
                  <a:cubicBezTo>
                    <a:pt x="836" y="1"/>
                    <a:pt x="676" y="5"/>
                    <a:pt x="516" y="14"/>
                  </a:cubicBezTo>
                  <a:cubicBezTo>
                    <a:pt x="380" y="14"/>
                    <a:pt x="245" y="14"/>
                    <a:pt x="82" y="42"/>
                  </a:cubicBezTo>
                  <a:lnTo>
                    <a:pt x="1" y="42"/>
                  </a:lnTo>
                  <a:lnTo>
                    <a:pt x="1" y="69"/>
                  </a:lnTo>
                  <a:lnTo>
                    <a:pt x="109" y="69"/>
                  </a:lnTo>
                  <a:lnTo>
                    <a:pt x="516" y="42"/>
                  </a:lnTo>
                  <a:cubicBezTo>
                    <a:pt x="611" y="39"/>
                    <a:pt x="706" y="37"/>
                    <a:pt x="801" y="37"/>
                  </a:cubicBezTo>
                  <a:cubicBezTo>
                    <a:pt x="1655" y="37"/>
                    <a:pt x="2504" y="147"/>
                    <a:pt x="3310" y="367"/>
                  </a:cubicBezTo>
                  <a:cubicBezTo>
                    <a:pt x="3906" y="503"/>
                    <a:pt x="4503" y="720"/>
                    <a:pt x="5073" y="991"/>
                  </a:cubicBezTo>
                  <a:cubicBezTo>
                    <a:pt x="6185" y="1506"/>
                    <a:pt x="7161" y="2239"/>
                    <a:pt x="7975" y="3161"/>
                  </a:cubicBezTo>
                  <a:cubicBezTo>
                    <a:pt x="8083" y="3269"/>
                    <a:pt x="8165" y="3405"/>
                    <a:pt x="8273" y="3513"/>
                  </a:cubicBezTo>
                  <a:cubicBezTo>
                    <a:pt x="8490" y="3812"/>
                    <a:pt x="8707" y="4110"/>
                    <a:pt x="8897" y="4408"/>
                  </a:cubicBezTo>
                  <a:cubicBezTo>
                    <a:pt x="8734" y="4083"/>
                    <a:pt x="8517" y="3785"/>
                    <a:pt x="8300" y="3486"/>
                  </a:cubicBezTo>
                  <a:cubicBezTo>
                    <a:pt x="8192" y="3378"/>
                    <a:pt x="8111" y="3242"/>
                    <a:pt x="8002" y="3134"/>
                  </a:cubicBezTo>
                  <a:cubicBezTo>
                    <a:pt x="7188" y="2211"/>
                    <a:pt x="6185" y="1479"/>
                    <a:pt x="5073" y="937"/>
                  </a:cubicBezTo>
                  <a:cubicBezTo>
                    <a:pt x="4503" y="665"/>
                    <a:pt x="3934" y="448"/>
                    <a:pt x="3310" y="313"/>
                  </a:cubicBezTo>
                  <a:cubicBezTo>
                    <a:pt x="2543" y="110"/>
                    <a:pt x="1777" y="1"/>
                    <a:pt x="99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334262" y="3728645"/>
              <a:ext cx="656191" cy="298481"/>
            </a:xfrm>
            <a:custGeom>
              <a:avLst/>
              <a:gdLst/>
              <a:ahLst/>
              <a:cxnLst/>
              <a:rect l="l" t="t" r="r" b="b"/>
              <a:pathLst>
                <a:path w="8708" h="3961" extrusionOk="0">
                  <a:moveTo>
                    <a:pt x="353" y="0"/>
                  </a:moveTo>
                  <a:cubicBezTo>
                    <a:pt x="245" y="0"/>
                    <a:pt x="136" y="27"/>
                    <a:pt x="1" y="27"/>
                  </a:cubicBezTo>
                  <a:lnTo>
                    <a:pt x="353" y="27"/>
                  </a:lnTo>
                  <a:cubicBezTo>
                    <a:pt x="597" y="27"/>
                    <a:pt x="814" y="27"/>
                    <a:pt x="1058" y="54"/>
                  </a:cubicBezTo>
                  <a:cubicBezTo>
                    <a:pt x="1411" y="81"/>
                    <a:pt x="1736" y="136"/>
                    <a:pt x="2089" y="190"/>
                  </a:cubicBezTo>
                  <a:cubicBezTo>
                    <a:pt x="3066" y="326"/>
                    <a:pt x="4015" y="597"/>
                    <a:pt x="4883" y="1004"/>
                  </a:cubicBezTo>
                  <a:cubicBezTo>
                    <a:pt x="5778" y="1410"/>
                    <a:pt x="6619" y="1953"/>
                    <a:pt x="7378" y="2577"/>
                  </a:cubicBezTo>
                  <a:cubicBezTo>
                    <a:pt x="7622" y="2794"/>
                    <a:pt x="7866" y="2984"/>
                    <a:pt x="8083" y="3228"/>
                  </a:cubicBezTo>
                  <a:cubicBezTo>
                    <a:pt x="8272" y="3395"/>
                    <a:pt x="8445" y="3579"/>
                    <a:pt x="8588" y="3779"/>
                  </a:cubicBezTo>
                  <a:lnTo>
                    <a:pt x="8588" y="3779"/>
                  </a:lnTo>
                  <a:cubicBezTo>
                    <a:pt x="8481" y="3624"/>
                    <a:pt x="8364" y="3473"/>
                    <a:pt x="8246" y="3336"/>
                  </a:cubicBezTo>
                  <a:cubicBezTo>
                    <a:pt x="7975" y="3065"/>
                    <a:pt x="7704" y="2794"/>
                    <a:pt x="7405" y="2550"/>
                  </a:cubicBezTo>
                  <a:cubicBezTo>
                    <a:pt x="6646" y="1899"/>
                    <a:pt x="5805" y="1383"/>
                    <a:pt x="4910" y="949"/>
                  </a:cubicBezTo>
                  <a:cubicBezTo>
                    <a:pt x="4015" y="543"/>
                    <a:pt x="3066" y="271"/>
                    <a:pt x="2089" y="136"/>
                  </a:cubicBezTo>
                  <a:cubicBezTo>
                    <a:pt x="1682" y="54"/>
                    <a:pt x="1248" y="27"/>
                    <a:pt x="841" y="0"/>
                  </a:cubicBezTo>
                  <a:close/>
                  <a:moveTo>
                    <a:pt x="8588" y="3779"/>
                  </a:moveTo>
                  <a:lnTo>
                    <a:pt x="8588" y="3779"/>
                  </a:lnTo>
                  <a:cubicBezTo>
                    <a:pt x="8630" y="3839"/>
                    <a:pt x="8670" y="3900"/>
                    <a:pt x="8707" y="3960"/>
                  </a:cubicBezTo>
                  <a:cubicBezTo>
                    <a:pt x="8670" y="3898"/>
                    <a:pt x="8631" y="3838"/>
                    <a:pt x="8588" y="377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1360862" y="3753663"/>
              <a:ext cx="611204" cy="281602"/>
            </a:xfrm>
            <a:custGeom>
              <a:avLst/>
              <a:gdLst/>
              <a:ahLst/>
              <a:cxnLst/>
              <a:rect l="l" t="t" r="r" b="b"/>
              <a:pathLst>
                <a:path w="8111" h="3737" extrusionOk="0">
                  <a:moveTo>
                    <a:pt x="41" y="0"/>
                  </a:moveTo>
                  <a:cubicBezTo>
                    <a:pt x="27" y="0"/>
                    <a:pt x="14" y="7"/>
                    <a:pt x="0" y="21"/>
                  </a:cubicBezTo>
                  <a:lnTo>
                    <a:pt x="82" y="21"/>
                  </a:lnTo>
                  <a:cubicBezTo>
                    <a:pt x="68" y="7"/>
                    <a:pt x="54" y="0"/>
                    <a:pt x="41" y="0"/>
                  </a:cubicBezTo>
                  <a:close/>
                  <a:moveTo>
                    <a:pt x="82" y="21"/>
                  </a:moveTo>
                  <a:lnTo>
                    <a:pt x="209" y="28"/>
                  </a:lnTo>
                  <a:lnTo>
                    <a:pt x="209" y="28"/>
                  </a:lnTo>
                  <a:cubicBezTo>
                    <a:pt x="176" y="26"/>
                    <a:pt x="142" y="23"/>
                    <a:pt x="109" y="21"/>
                  </a:cubicBezTo>
                  <a:close/>
                  <a:moveTo>
                    <a:pt x="209" y="28"/>
                  </a:moveTo>
                  <a:lnTo>
                    <a:pt x="209" y="28"/>
                  </a:lnTo>
                  <a:cubicBezTo>
                    <a:pt x="528" y="53"/>
                    <a:pt x="847" y="77"/>
                    <a:pt x="1166" y="102"/>
                  </a:cubicBezTo>
                  <a:cubicBezTo>
                    <a:pt x="1329" y="129"/>
                    <a:pt x="1519" y="156"/>
                    <a:pt x="1655" y="183"/>
                  </a:cubicBezTo>
                  <a:cubicBezTo>
                    <a:pt x="2523" y="319"/>
                    <a:pt x="3336" y="563"/>
                    <a:pt x="4123" y="889"/>
                  </a:cubicBezTo>
                  <a:cubicBezTo>
                    <a:pt x="4937" y="1241"/>
                    <a:pt x="5669" y="1675"/>
                    <a:pt x="6374" y="2191"/>
                  </a:cubicBezTo>
                  <a:cubicBezTo>
                    <a:pt x="6754" y="2462"/>
                    <a:pt x="7107" y="2733"/>
                    <a:pt x="7459" y="3059"/>
                  </a:cubicBezTo>
                  <a:cubicBezTo>
                    <a:pt x="7614" y="3196"/>
                    <a:pt x="7757" y="3333"/>
                    <a:pt x="7890" y="3477"/>
                  </a:cubicBezTo>
                  <a:lnTo>
                    <a:pt x="7890" y="3477"/>
                  </a:lnTo>
                  <a:cubicBezTo>
                    <a:pt x="7706" y="3269"/>
                    <a:pt x="7508" y="3069"/>
                    <a:pt x="7296" y="2896"/>
                  </a:cubicBezTo>
                  <a:cubicBezTo>
                    <a:pt x="7025" y="2625"/>
                    <a:pt x="6700" y="2380"/>
                    <a:pt x="6401" y="2163"/>
                  </a:cubicBezTo>
                  <a:cubicBezTo>
                    <a:pt x="5696" y="1648"/>
                    <a:pt x="4937" y="1214"/>
                    <a:pt x="4150" y="861"/>
                  </a:cubicBezTo>
                  <a:cubicBezTo>
                    <a:pt x="3364" y="536"/>
                    <a:pt x="2523" y="292"/>
                    <a:pt x="1655" y="156"/>
                  </a:cubicBezTo>
                  <a:cubicBezTo>
                    <a:pt x="1438" y="102"/>
                    <a:pt x="1221" y="75"/>
                    <a:pt x="977" y="75"/>
                  </a:cubicBezTo>
                  <a:lnTo>
                    <a:pt x="209" y="28"/>
                  </a:lnTo>
                  <a:close/>
                  <a:moveTo>
                    <a:pt x="7890" y="3477"/>
                  </a:moveTo>
                  <a:lnTo>
                    <a:pt x="7890" y="3477"/>
                  </a:lnTo>
                  <a:cubicBezTo>
                    <a:pt x="7966" y="3563"/>
                    <a:pt x="8039" y="3650"/>
                    <a:pt x="8110" y="3737"/>
                  </a:cubicBezTo>
                  <a:cubicBezTo>
                    <a:pt x="8040" y="3647"/>
                    <a:pt x="7967" y="3561"/>
                    <a:pt x="7890" y="347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1397635" y="3787874"/>
              <a:ext cx="498775" cy="196300"/>
            </a:xfrm>
            <a:custGeom>
              <a:avLst/>
              <a:gdLst/>
              <a:ahLst/>
              <a:cxnLst/>
              <a:rect l="l" t="t" r="r" b="b"/>
              <a:pathLst>
                <a:path w="6619" h="2605" extrusionOk="0">
                  <a:moveTo>
                    <a:pt x="0" y="1"/>
                  </a:moveTo>
                  <a:cubicBezTo>
                    <a:pt x="31" y="1"/>
                    <a:pt x="61" y="1"/>
                    <a:pt x="92" y="1"/>
                  </a:cubicBezTo>
                  <a:lnTo>
                    <a:pt x="92" y="1"/>
                  </a:lnTo>
                  <a:cubicBezTo>
                    <a:pt x="70" y="1"/>
                    <a:pt x="49" y="1"/>
                    <a:pt x="28" y="1"/>
                  </a:cubicBezTo>
                  <a:close/>
                  <a:moveTo>
                    <a:pt x="92" y="1"/>
                  </a:moveTo>
                  <a:lnTo>
                    <a:pt x="92" y="1"/>
                  </a:lnTo>
                  <a:cubicBezTo>
                    <a:pt x="396" y="8"/>
                    <a:pt x="700" y="57"/>
                    <a:pt x="1004" y="82"/>
                  </a:cubicBezTo>
                  <a:cubicBezTo>
                    <a:pt x="1845" y="218"/>
                    <a:pt x="2659" y="435"/>
                    <a:pt x="3445" y="760"/>
                  </a:cubicBezTo>
                  <a:cubicBezTo>
                    <a:pt x="4123" y="1058"/>
                    <a:pt x="4774" y="1384"/>
                    <a:pt x="5398" y="1791"/>
                  </a:cubicBezTo>
                  <a:cubicBezTo>
                    <a:pt x="5805" y="2035"/>
                    <a:pt x="6212" y="2306"/>
                    <a:pt x="6619" y="2605"/>
                  </a:cubicBezTo>
                  <a:cubicBezTo>
                    <a:pt x="6212" y="2306"/>
                    <a:pt x="5832" y="2008"/>
                    <a:pt x="5425" y="1764"/>
                  </a:cubicBezTo>
                  <a:cubicBezTo>
                    <a:pt x="4801" y="1357"/>
                    <a:pt x="4150" y="1031"/>
                    <a:pt x="3472" y="733"/>
                  </a:cubicBezTo>
                  <a:cubicBezTo>
                    <a:pt x="2686" y="407"/>
                    <a:pt x="1845" y="191"/>
                    <a:pt x="1004" y="55"/>
                  </a:cubicBezTo>
                  <a:cubicBezTo>
                    <a:pt x="709" y="30"/>
                    <a:pt x="391" y="6"/>
                    <a:pt x="9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1252503" y="3346373"/>
              <a:ext cx="83870" cy="345503"/>
            </a:xfrm>
            <a:custGeom>
              <a:avLst/>
              <a:gdLst/>
              <a:ahLst/>
              <a:cxnLst/>
              <a:rect l="l" t="t" r="r" b="b"/>
              <a:pathLst>
                <a:path w="1113" h="4585" extrusionOk="0">
                  <a:moveTo>
                    <a:pt x="1" y="1"/>
                  </a:moveTo>
                  <a:cubicBezTo>
                    <a:pt x="1" y="1"/>
                    <a:pt x="109" y="109"/>
                    <a:pt x="163" y="164"/>
                  </a:cubicBezTo>
                  <a:cubicBezTo>
                    <a:pt x="679" y="733"/>
                    <a:pt x="1004" y="1438"/>
                    <a:pt x="1031" y="2198"/>
                  </a:cubicBezTo>
                  <a:cubicBezTo>
                    <a:pt x="1058" y="2795"/>
                    <a:pt x="950" y="3364"/>
                    <a:pt x="733" y="3907"/>
                  </a:cubicBezTo>
                  <a:cubicBezTo>
                    <a:pt x="706" y="3988"/>
                    <a:pt x="652" y="4097"/>
                    <a:pt x="624" y="4178"/>
                  </a:cubicBezTo>
                  <a:cubicBezTo>
                    <a:pt x="543" y="4314"/>
                    <a:pt x="489" y="4449"/>
                    <a:pt x="407" y="4585"/>
                  </a:cubicBezTo>
                  <a:cubicBezTo>
                    <a:pt x="489" y="4449"/>
                    <a:pt x="570" y="4314"/>
                    <a:pt x="652" y="4178"/>
                  </a:cubicBezTo>
                  <a:cubicBezTo>
                    <a:pt x="706" y="4042"/>
                    <a:pt x="733" y="3988"/>
                    <a:pt x="760" y="3907"/>
                  </a:cubicBezTo>
                  <a:cubicBezTo>
                    <a:pt x="1004" y="3364"/>
                    <a:pt x="1113" y="2768"/>
                    <a:pt x="1086" y="2171"/>
                  </a:cubicBezTo>
                  <a:cubicBezTo>
                    <a:pt x="1031" y="1411"/>
                    <a:pt x="706" y="679"/>
                    <a:pt x="190" y="137"/>
                  </a:cubicBezTo>
                  <a:cubicBezTo>
                    <a:pt x="136" y="82"/>
                    <a:pt x="55" y="28"/>
                    <a:pt x="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1311807" y="3330021"/>
              <a:ext cx="71587" cy="335330"/>
            </a:xfrm>
            <a:custGeom>
              <a:avLst/>
              <a:gdLst/>
              <a:ahLst/>
              <a:cxnLst/>
              <a:rect l="l" t="t" r="r" b="b"/>
              <a:pathLst>
                <a:path w="950" h="4450" extrusionOk="0">
                  <a:moveTo>
                    <a:pt x="0" y="1"/>
                  </a:moveTo>
                  <a:lnTo>
                    <a:pt x="0" y="1"/>
                  </a:lnTo>
                  <a:cubicBezTo>
                    <a:pt x="271" y="299"/>
                    <a:pt x="488" y="625"/>
                    <a:pt x="651" y="1004"/>
                  </a:cubicBezTo>
                  <a:cubicBezTo>
                    <a:pt x="814" y="1384"/>
                    <a:pt x="895" y="1791"/>
                    <a:pt x="895" y="2198"/>
                  </a:cubicBezTo>
                  <a:cubicBezTo>
                    <a:pt x="895" y="2849"/>
                    <a:pt x="678" y="3473"/>
                    <a:pt x="353" y="4015"/>
                  </a:cubicBezTo>
                  <a:cubicBezTo>
                    <a:pt x="271" y="4124"/>
                    <a:pt x="190" y="4232"/>
                    <a:pt x="136" y="4368"/>
                  </a:cubicBezTo>
                  <a:cubicBezTo>
                    <a:pt x="109" y="4368"/>
                    <a:pt x="109" y="4395"/>
                    <a:pt x="109" y="4395"/>
                  </a:cubicBezTo>
                  <a:cubicBezTo>
                    <a:pt x="82" y="4422"/>
                    <a:pt x="82" y="4422"/>
                    <a:pt x="82" y="4449"/>
                  </a:cubicBezTo>
                  <a:cubicBezTo>
                    <a:pt x="82" y="4449"/>
                    <a:pt x="109" y="4422"/>
                    <a:pt x="109" y="4422"/>
                  </a:cubicBezTo>
                  <a:lnTo>
                    <a:pt x="136" y="4395"/>
                  </a:lnTo>
                  <a:cubicBezTo>
                    <a:pt x="217" y="4286"/>
                    <a:pt x="299" y="4178"/>
                    <a:pt x="353" y="4069"/>
                  </a:cubicBezTo>
                  <a:cubicBezTo>
                    <a:pt x="733" y="3500"/>
                    <a:pt x="922" y="2876"/>
                    <a:pt x="950" y="2198"/>
                  </a:cubicBezTo>
                  <a:cubicBezTo>
                    <a:pt x="950" y="1791"/>
                    <a:pt x="841" y="1384"/>
                    <a:pt x="678" y="1004"/>
                  </a:cubicBezTo>
                  <a:cubicBezTo>
                    <a:pt x="516" y="625"/>
                    <a:pt x="299" y="299"/>
                    <a:pt x="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1324014" y="3317814"/>
              <a:ext cx="79801" cy="380241"/>
            </a:xfrm>
            <a:custGeom>
              <a:avLst/>
              <a:gdLst/>
              <a:ahLst/>
              <a:cxnLst/>
              <a:rect l="l" t="t" r="r" b="b"/>
              <a:pathLst>
                <a:path w="1059" h="5046" extrusionOk="0">
                  <a:moveTo>
                    <a:pt x="1" y="0"/>
                  </a:moveTo>
                  <a:cubicBezTo>
                    <a:pt x="571" y="733"/>
                    <a:pt x="896" y="1600"/>
                    <a:pt x="977" y="2523"/>
                  </a:cubicBezTo>
                  <a:cubicBezTo>
                    <a:pt x="1005" y="3065"/>
                    <a:pt x="923" y="3635"/>
                    <a:pt x="679" y="4123"/>
                  </a:cubicBezTo>
                  <a:cubicBezTo>
                    <a:pt x="543" y="4421"/>
                    <a:pt x="354" y="4693"/>
                    <a:pt x="164" y="4937"/>
                  </a:cubicBezTo>
                  <a:cubicBezTo>
                    <a:pt x="137" y="4964"/>
                    <a:pt x="109" y="4991"/>
                    <a:pt x="82" y="5018"/>
                  </a:cubicBezTo>
                  <a:cubicBezTo>
                    <a:pt x="82" y="5018"/>
                    <a:pt x="82" y="5018"/>
                    <a:pt x="82" y="5045"/>
                  </a:cubicBezTo>
                  <a:lnTo>
                    <a:pt x="109" y="5045"/>
                  </a:lnTo>
                  <a:cubicBezTo>
                    <a:pt x="137" y="5018"/>
                    <a:pt x="137" y="4991"/>
                    <a:pt x="164" y="4964"/>
                  </a:cubicBezTo>
                  <a:cubicBezTo>
                    <a:pt x="381" y="4720"/>
                    <a:pt x="571" y="4448"/>
                    <a:pt x="733" y="4150"/>
                  </a:cubicBezTo>
                  <a:cubicBezTo>
                    <a:pt x="950" y="3635"/>
                    <a:pt x="1059" y="3092"/>
                    <a:pt x="1032" y="2523"/>
                  </a:cubicBezTo>
                  <a:cubicBezTo>
                    <a:pt x="950" y="1600"/>
                    <a:pt x="598" y="733"/>
                    <a:pt x="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1221909" y="3332131"/>
              <a:ext cx="92008" cy="275950"/>
            </a:xfrm>
            <a:custGeom>
              <a:avLst/>
              <a:gdLst/>
              <a:ahLst/>
              <a:cxnLst/>
              <a:rect l="l" t="t" r="r" b="b"/>
              <a:pathLst>
                <a:path w="1221" h="3662" extrusionOk="0">
                  <a:moveTo>
                    <a:pt x="0" y="0"/>
                  </a:moveTo>
                  <a:lnTo>
                    <a:pt x="0" y="0"/>
                  </a:lnTo>
                  <a:cubicBezTo>
                    <a:pt x="271" y="190"/>
                    <a:pt x="488" y="461"/>
                    <a:pt x="678" y="732"/>
                  </a:cubicBezTo>
                  <a:cubicBezTo>
                    <a:pt x="488" y="434"/>
                    <a:pt x="271" y="190"/>
                    <a:pt x="0" y="0"/>
                  </a:cubicBezTo>
                  <a:close/>
                  <a:moveTo>
                    <a:pt x="678" y="732"/>
                  </a:moveTo>
                  <a:lnTo>
                    <a:pt x="678" y="732"/>
                  </a:lnTo>
                  <a:cubicBezTo>
                    <a:pt x="841" y="1031"/>
                    <a:pt x="976" y="1329"/>
                    <a:pt x="1058" y="1655"/>
                  </a:cubicBezTo>
                  <a:cubicBezTo>
                    <a:pt x="1193" y="2251"/>
                    <a:pt x="1193" y="2875"/>
                    <a:pt x="1030" y="3472"/>
                  </a:cubicBezTo>
                  <a:cubicBezTo>
                    <a:pt x="1030" y="3499"/>
                    <a:pt x="1030" y="3526"/>
                    <a:pt x="1003" y="3553"/>
                  </a:cubicBezTo>
                  <a:cubicBezTo>
                    <a:pt x="1003" y="3567"/>
                    <a:pt x="1003" y="3588"/>
                    <a:pt x="1003" y="3609"/>
                  </a:cubicBezTo>
                  <a:lnTo>
                    <a:pt x="1003" y="3609"/>
                  </a:lnTo>
                  <a:cubicBezTo>
                    <a:pt x="1012" y="3599"/>
                    <a:pt x="1021" y="3590"/>
                    <a:pt x="1030" y="3580"/>
                  </a:cubicBezTo>
                  <a:cubicBezTo>
                    <a:pt x="1030" y="3553"/>
                    <a:pt x="1058" y="3526"/>
                    <a:pt x="1058" y="3472"/>
                  </a:cubicBezTo>
                  <a:cubicBezTo>
                    <a:pt x="1220" y="2875"/>
                    <a:pt x="1220" y="2251"/>
                    <a:pt x="1085" y="1655"/>
                  </a:cubicBezTo>
                  <a:cubicBezTo>
                    <a:pt x="1003" y="1329"/>
                    <a:pt x="868" y="1004"/>
                    <a:pt x="678" y="732"/>
                  </a:cubicBezTo>
                  <a:close/>
                  <a:moveTo>
                    <a:pt x="1003" y="3609"/>
                  </a:moveTo>
                  <a:cubicBezTo>
                    <a:pt x="988" y="3626"/>
                    <a:pt x="976" y="3644"/>
                    <a:pt x="976" y="3662"/>
                  </a:cubicBezTo>
                  <a:lnTo>
                    <a:pt x="1003" y="3662"/>
                  </a:lnTo>
                  <a:cubicBezTo>
                    <a:pt x="1003" y="3648"/>
                    <a:pt x="1003" y="3629"/>
                    <a:pt x="1003" y="360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870306" y="3321883"/>
              <a:ext cx="1183526" cy="1328584"/>
            </a:xfrm>
            <a:custGeom>
              <a:avLst/>
              <a:gdLst/>
              <a:ahLst/>
              <a:cxnLst/>
              <a:rect l="l" t="t" r="r" b="b"/>
              <a:pathLst>
                <a:path w="15706" h="17631" extrusionOk="0">
                  <a:moveTo>
                    <a:pt x="4801" y="0"/>
                  </a:moveTo>
                  <a:lnTo>
                    <a:pt x="0" y="9439"/>
                  </a:lnTo>
                  <a:lnTo>
                    <a:pt x="624" y="12315"/>
                  </a:lnTo>
                  <a:lnTo>
                    <a:pt x="1953" y="14159"/>
                  </a:lnTo>
                  <a:lnTo>
                    <a:pt x="9602" y="17631"/>
                  </a:lnTo>
                  <a:lnTo>
                    <a:pt x="15705" y="9494"/>
                  </a:lnTo>
                  <a:lnTo>
                    <a:pt x="15651" y="9168"/>
                  </a:lnTo>
                  <a:lnTo>
                    <a:pt x="6998" y="5859"/>
                  </a:lnTo>
                  <a:lnTo>
                    <a:pt x="5724" y="3472"/>
                  </a:lnTo>
                  <a:lnTo>
                    <a:pt x="4964" y="82"/>
                  </a:lnTo>
                  <a:lnTo>
                    <a:pt x="48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1144822" y="3892089"/>
              <a:ext cx="271278" cy="433141"/>
            </a:xfrm>
            <a:custGeom>
              <a:avLst/>
              <a:gdLst/>
              <a:ahLst/>
              <a:cxnLst/>
              <a:rect l="l" t="t" r="r" b="b"/>
              <a:pathLst>
                <a:path w="3600" h="5748" extrusionOk="0">
                  <a:moveTo>
                    <a:pt x="3491" y="1"/>
                  </a:moveTo>
                  <a:cubicBezTo>
                    <a:pt x="3491" y="28"/>
                    <a:pt x="3464" y="55"/>
                    <a:pt x="3464" y="82"/>
                  </a:cubicBezTo>
                  <a:cubicBezTo>
                    <a:pt x="3247" y="381"/>
                    <a:pt x="3030" y="679"/>
                    <a:pt x="2840" y="1005"/>
                  </a:cubicBezTo>
                  <a:cubicBezTo>
                    <a:pt x="2352" y="1818"/>
                    <a:pt x="1918" y="2686"/>
                    <a:pt x="1430" y="3500"/>
                  </a:cubicBezTo>
                  <a:cubicBezTo>
                    <a:pt x="1077" y="4097"/>
                    <a:pt x="670" y="4666"/>
                    <a:pt x="290" y="5263"/>
                  </a:cubicBezTo>
                  <a:cubicBezTo>
                    <a:pt x="209" y="5371"/>
                    <a:pt x="128" y="5480"/>
                    <a:pt x="46" y="5588"/>
                  </a:cubicBezTo>
                  <a:cubicBezTo>
                    <a:pt x="46" y="5616"/>
                    <a:pt x="19" y="5643"/>
                    <a:pt x="19" y="5697"/>
                  </a:cubicBezTo>
                  <a:cubicBezTo>
                    <a:pt x="0" y="5716"/>
                    <a:pt x="20" y="5747"/>
                    <a:pt x="52" y="5747"/>
                  </a:cubicBezTo>
                  <a:cubicBezTo>
                    <a:pt x="67" y="5747"/>
                    <a:pt x="84" y="5741"/>
                    <a:pt x="101" y="5724"/>
                  </a:cubicBezTo>
                  <a:lnTo>
                    <a:pt x="155" y="5670"/>
                  </a:lnTo>
                  <a:cubicBezTo>
                    <a:pt x="236" y="5561"/>
                    <a:pt x="290" y="5453"/>
                    <a:pt x="372" y="5371"/>
                  </a:cubicBezTo>
                  <a:cubicBezTo>
                    <a:pt x="589" y="5046"/>
                    <a:pt x="779" y="4748"/>
                    <a:pt x="996" y="4449"/>
                  </a:cubicBezTo>
                  <a:cubicBezTo>
                    <a:pt x="1213" y="4151"/>
                    <a:pt x="1375" y="3853"/>
                    <a:pt x="1565" y="3554"/>
                  </a:cubicBezTo>
                  <a:cubicBezTo>
                    <a:pt x="2189" y="2496"/>
                    <a:pt x="2732" y="1411"/>
                    <a:pt x="3410" y="354"/>
                  </a:cubicBezTo>
                  <a:cubicBezTo>
                    <a:pt x="3464" y="272"/>
                    <a:pt x="3545" y="164"/>
                    <a:pt x="3600" y="55"/>
                  </a:cubicBezTo>
                  <a:cubicBezTo>
                    <a:pt x="3600" y="1"/>
                    <a:pt x="3600" y="28"/>
                    <a:pt x="35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1601996" y="4088311"/>
              <a:ext cx="339399" cy="461549"/>
            </a:xfrm>
            <a:custGeom>
              <a:avLst/>
              <a:gdLst/>
              <a:ahLst/>
              <a:cxnLst/>
              <a:rect l="l" t="t" r="r" b="b"/>
              <a:pathLst>
                <a:path w="4504" h="6125" extrusionOk="0">
                  <a:moveTo>
                    <a:pt x="4395" y="1"/>
                  </a:moveTo>
                  <a:cubicBezTo>
                    <a:pt x="4368" y="55"/>
                    <a:pt x="4341" y="109"/>
                    <a:pt x="4286" y="164"/>
                  </a:cubicBezTo>
                  <a:cubicBezTo>
                    <a:pt x="3907" y="815"/>
                    <a:pt x="3418" y="1384"/>
                    <a:pt x="2984" y="2008"/>
                  </a:cubicBezTo>
                  <a:cubicBezTo>
                    <a:pt x="2523" y="2686"/>
                    <a:pt x="2035" y="3364"/>
                    <a:pt x="1547" y="4042"/>
                  </a:cubicBezTo>
                  <a:cubicBezTo>
                    <a:pt x="1140" y="4585"/>
                    <a:pt x="733" y="5100"/>
                    <a:pt x="299" y="5643"/>
                  </a:cubicBezTo>
                  <a:cubicBezTo>
                    <a:pt x="245" y="5724"/>
                    <a:pt x="164" y="5832"/>
                    <a:pt x="109" y="5914"/>
                  </a:cubicBezTo>
                  <a:cubicBezTo>
                    <a:pt x="82" y="5968"/>
                    <a:pt x="55" y="6022"/>
                    <a:pt x="28" y="6049"/>
                  </a:cubicBezTo>
                  <a:cubicBezTo>
                    <a:pt x="1" y="6077"/>
                    <a:pt x="1" y="6104"/>
                    <a:pt x="28" y="6104"/>
                  </a:cubicBezTo>
                  <a:cubicBezTo>
                    <a:pt x="28" y="6117"/>
                    <a:pt x="35" y="6124"/>
                    <a:pt x="45" y="6124"/>
                  </a:cubicBezTo>
                  <a:cubicBezTo>
                    <a:pt x="55" y="6124"/>
                    <a:pt x="69" y="6117"/>
                    <a:pt x="82" y="6104"/>
                  </a:cubicBezTo>
                  <a:cubicBezTo>
                    <a:pt x="136" y="6077"/>
                    <a:pt x="164" y="6049"/>
                    <a:pt x="218" y="5995"/>
                  </a:cubicBezTo>
                  <a:cubicBezTo>
                    <a:pt x="299" y="5941"/>
                    <a:pt x="353" y="5860"/>
                    <a:pt x="408" y="5805"/>
                  </a:cubicBezTo>
                  <a:cubicBezTo>
                    <a:pt x="652" y="5534"/>
                    <a:pt x="869" y="5263"/>
                    <a:pt x="1086" y="4964"/>
                  </a:cubicBezTo>
                  <a:cubicBezTo>
                    <a:pt x="1818" y="4042"/>
                    <a:pt x="2469" y="3066"/>
                    <a:pt x="3147" y="2116"/>
                  </a:cubicBezTo>
                  <a:cubicBezTo>
                    <a:pt x="3500" y="1628"/>
                    <a:pt x="3852" y="1167"/>
                    <a:pt x="4178" y="679"/>
                  </a:cubicBezTo>
                  <a:cubicBezTo>
                    <a:pt x="4286" y="489"/>
                    <a:pt x="4422" y="299"/>
                    <a:pt x="4503" y="109"/>
                  </a:cubicBezTo>
                  <a:lnTo>
                    <a:pt x="4503" y="55"/>
                  </a:lnTo>
                  <a:cubicBezTo>
                    <a:pt x="4503" y="55"/>
                    <a:pt x="4503" y="28"/>
                    <a:pt x="44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1505920" y="3873702"/>
              <a:ext cx="388455" cy="137071"/>
            </a:xfrm>
            <a:custGeom>
              <a:avLst/>
              <a:gdLst/>
              <a:ahLst/>
              <a:cxnLst/>
              <a:rect l="l" t="t" r="r" b="b"/>
              <a:pathLst>
                <a:path w="5155" h="1819" extrusionOk="0">
                  <a:moveTo>
                    <a:pt x="1" y="1"/>
                  </a:moveTo>
                  <a:cubicBezTo>
                    <a:pt x="28" y="28"/>
                    <a:pt x="82" y="55"/>
                    <a:pt x="137" y="82"/>
                  </a:cubicBezTo>
                  <a:cubicBezTo>
                    <a:pt x="137" y="109"/>
                    <a:pt x="164" y="109"/>
                    <a:pt x="191" y="109"/>
                  </a:cubicBezTo>
                  <a:cubicBezTo>
                    <a:pt x="489" y="245"/>
                    <a:pt x="788" y="353"/>
                    <a:pt x="1086" y="489"/>
                  </a:cubicBezTo>
                  <a:lnTo>
                    <a:pt x="2008" y="815"/>
                  </a:lnTo>
                  <a:cubicBezTo>
                    <a:pt x="2930" y="1167"/>
                    <a:pt x="3853" y="1466"/>
                    <a:pt x="4775" y="1737"/>
                  </a:cubicBezTo>
                  <a:cubicBezTo>
                    <a:pt x="4829" y="1737"/>
                    <a:pt x="4883" y="1764"/>
                    <a:pt x="4938" y="1791"/>
                  </a:cubicBezTo>
                  <a:cubicBezTo>
                    <a:pt x="4992" y="1791"/>
                    <a:pt x="5046" y="1791"/>
                    <a:pt x="5100" y="1818"/>
                  </a:cubicBezTo>
                  <a:cubicBezTo>
                    <a:pt x="5127" y="1818"/>
                    <a:pt x="5127" y="1791"/>
                    <a:pt x="5154" y="1791"/>
                  </a:cubicBezTo>
                  <a:cubicBezTo>
                    <a:pt x="5154" y="1764"/>
                    <a:pt x="5127" y="1737"/>
                    <a:pt x="5127" y="1737"/>
                  </a:cubicBezTo>
                  <a:cubicBezTo>
                    <a:pt x="5073" y="1710"/>
                    <a:pt x="4992" y="1683"/>
                    <a:pt x="4938" y="1655"/>
                  </a:cubicBezTo>
                  <a:cubicBezTo>
                    <a:pt x="4883" y="1655"/>
                    <a:pt x="4748" y="1601"/>
                    <a:pt x="4666" y="1574"/>
                  </a:cubicBezTo>
                  <a:cubicBezTo>
                    <a:pt x="3554" y="1249"/>
                    <a:pt x="2442" y="842"/>
                    <a:pt x="1357" y="435"/>
                  </a:cubicBezTo>
                  <a:lnTo>
                    <a:pt x="543" y="136"/>
                  </a:lnTo>
                  <a:cubicBezTo>
                    <a:pt x="408" y="82"/>
                    <a:pt x="299" y="28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1168709" y="4419418"/>
              <a:ext cx="349120" cy="153724"/>
            </a:xfrm>
            <a:custGeom>
              <a:avLst/>
              <a:gdLst/>
              <a:ahLst/>
              <a:cxnLst/>
              <a:rect l="l" t="t" r="r" b="b"/>
              <a:pathLst>
                <a:path w="4633" h="2040" extrusionOk="0">
                  <a:moveTo>
                    <a:pt x="82" y="1"/>
                  </a:moveTo>
                  <a:cubicBezTo>
                    <a:pt x="55" y="1"/>
                    <a:pt x="55" y="1"/>
                    <a:pt x="28" y="28"/>
                  </a:cubicBezTo>
                  <a:cubicBezTo>
                    <a:pt x="1" y="55"/>
                    <a:pt x="1" y="55"/>
                    <a:pt x="28" y="55"/>
                  </a:cubicBezTo>
                  <a:cubicBezTo>
                    <a:pt x="28" y="82"/>
                    <a:pt x="28" y="82"/>
                    <a:pt x="28" y="109"/>
                  </a:cubicBezTo>
                  <a:cubicBezTo>
                    <a:pt x="55" y="109"/>
                    <a:pt x="82" y="137"/>
                    <a:pt x="82" y="137"/>
                  </a:cubicBezTo>
                  <a:cubicBezTo>
                    <a:pt x="407" y="272"/>
                    <a:pt x="733" y="354"/>
                    <a:pt x="1058" y="516"/>
                  </a:cubicBezTo>
                  <a:cubicBezTo>
                    <a:pt x="1981" y="923"/>
                    <a:pt x="2903" y="1330"/>
                    <a:pt x="3825" y="1737"/>
                  </a:cubicBezTo>
                  <a:cubicBezTo>
                    <a:pt x="4015" y="1818"/>
                    <a:pt x="4205" y="1927"/>
                    <a:pt x="4395" y="1981"/>
                  </a:cubicBezTo>
                  <a:lnTo>
                    <a:pt x="4530" y="2035"/>
                  </a:lnTo>
                  <a:cubicBezTo>
                    <a:pt x="4539" y="2038"/>
                    <a:pt x="4547" y="2039"/>
                    <a:pt x="4555" y="2039"/>
                  </a:cubicBezTo>
                  <a:cubicBezTo>
                    <a:pt x="4617" y="2039"/>
                    <a:pt x="4633" y="1951"/>
                    <a:pt x="4584" y="1927"/>
                  </a:cubicBezTo>
                  <a:lnTo>
                    <a:pt x="1113" y="381"/>
                  </a:lnTo>
                  <a:cubicBezTo>
                    <a:pt x="787" y="245"/>
                    <a:pt x="462" y="137"/>
                    <a:pt x="136" y="28"/>
                  </a:cubicBezTo>
                  <a:cubicBezTo>
                    <a:pt x="136" y="1"/>
                    <a:pt x="109" y="1"/>
                    <a:pt x="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1514133" y="4532374"/>
              <a:ext cx="96153" cy="38431"/>
            </a:xfrm>
            <a:custGeom>
              <a:avLst/>
              <a:gdLst/>
              <a:ahLst/>
              <a:cxnLst/>
              <a:rect l="l" t="t" r="r" b="b"/>
              <a:pathLst>
                <a:path w="1276" h="510" extrusionOk="0">
                  <a:moveTo>
                    <a:pt x="760" y="0"/>
                  </a:moveTo>
                  <a:cubicBezTo>
                    <a:pt x="685" y="0"/>
                    <a:pt x="611" y="7"/>
                    <a:pt x="543" y="21"/>
                  </a:cubicBezTo>
                  <a:cubicBezTo>
                    <a:pt x="380" y="48"/>
                    <a:pt x="245" y="129"/>
                    <a:pt x="136" y="238"/>
                  </a:cubicBezTo>
                  <a:cubicBezTo>
                    <a:pt x="109" y="238"/>
                    <a:pt x="109" y="265"/>
                    <a:pt x="82" y="292"/>
                  </a:cubicBezTo>
                  <a:cubicBezTo>
                    <a:pt x="55" y="346"/>
                    <a:pt x="28" y="428"/>
                    <a:pt x="0" y="482"/>
                  </a:cubicBezTo>
                  <a:cubicBezTo>
                    <a:pt x="0" y="482"/>
                    <a:pt x="0" y="509"/>
                    <a:pt x="28" y="509"/>
                  </a:cubicBezTo>
                  <a:cubicBezTo>
                    <a:pt x="55" y="482"/>
                    <a:pt x="109" y="455"/>
                    <a:pt x="190" y="401"/>
                  </a:cubicBezTo>
                  <a:cubicBezTo>
                    <a:pt x="190" y="401"/>
                    <a:pt x="217" y="373"/>
                    <a:pt x="245" y="373"/>
                  </a:cubicBezTo>
                  <a:cubicBezTo>
                    <a:pt x="353" y="292"/>
                    <a:pt x="462" y="238"/>
                    <a:pt x="570" y="211"/>
                  </a:cubicBezTo>
                  <a:cubicBezTo>
                    <a:pt x="706" y="184"/>
                    <a:pt x="814" y="184"/>
                    <a:pt x="950" y="184"/>
                  </a:cubicBezTo>
                  <a:cubicBezTo>
                    <a:pt x="1031" y="211"/>
                    <a:pt x="1113" y="211"/>
                    <a:pt x="1194" y="238"/>
                  </a:cubicBezTo>
                  <a:cubicBezTo>
                    <a:pt x="1221" y="238"/>
                    <a:pt x="1248" y="238"/>
                    <a:pt x="1275" y="211"/>
                  </a:cubicBezTo>
                  <a:cubicBezTo>
                    <a:pt x="1275" y="184"/>
                    <a:pt x="1275" y="156"/>
                    <a:pt x="1248" y="129"/>
                  </a:cubicBezTo>
                  <a:cubicBezTo>
                    <a:pt x="1167" y="75"/>
                    <a:pt x="1085" y="48"/>
                    <a:pt x="977" y="21"/>
                  </a:cubicBezTo>
                  <a:cubicBezTo>
                    <a:pt x="909" y="7"/>
                    <a:pt x="835" y="0"/>
                    <a:pt x="760" y="0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1148288" y="4321307"/>
              <a:ext cx="55235" cy="104367"/>
            </a:xfrm>
            <a:custGeom>
              <a:avLst/>
              <a:gdLst/>
              <a:ahLst/>
              <a:cxnLst/>
              <a:rect l="l" t="t" r="r" b="b"/>
              <a:pathLst>
                <a:path w="733" h="1385" extrusionOk="0">
                  <a:moveTo>
                    <a:pt x="0" y="1"/>
                  </a:moveTo>
                  <a:cubicBezTo>
                    <a:pt x="27" y="55"/>
                    <a:pt x="82" y="109"/>
                    <a:pt x="109" y="164"/>
                  </a:cubicBezTo>
                  <a:cubicBezTo>
                    <a:pt x="163" y="245"/>
                    <a:pt x="244" y="272"/>
                    <a:pt x="299" y="326"/>
                  </a:cubicBezTo>
                  <a:cubicBezTo>
                    <a:pt x="353" y="408"/>
                    <a:pt x="434" y="516"/>
                    <a:pt x="461" y="625"/>
                  </a:cubicBezTo>
                  <a:cubicBezTo>
                    <a:pt x="516" y="815"/>
                    <a:pt x="434" y="1059"/>
                    <a:pt x="299" y="1194"/>
                  </a:cubicBezTo>
                  <a:cubicBezTo>
                    <a:pt x="299" y="1194"/>
                    <a:pt x="244" y="1222"/>
                    <a:pt x="244" y="1249"/>
                  </a:cubicBezTo>
                  <a:cubicBezTo>
                    <a:pt x="244" y="1249"/>
                    <a:pt x="244" y="1249"/>
                    <a:pt x="244" y="1276"/>
                  </a:cubicBezTo>
                  <a:cubicBezTo>
                    <a:pt x="222" y="1320"/>
                    <a:pt x="254" y="1364"/>
                    <a:pt x="296" y="1364"/>
                  </a:cubicBezTo>
                  <a:cubicBezTo>
                    <a:pt x="306" y="1364"/>
                    <a:pt x="316" y="1362"/>
                    <a:pt x="326" y="1357"/>
                  </a:cubicBezTo>
                  <a:cubicBezTo>
                    <a:pt x="353" y="1384"/>
                    <a:pt x="326" y="1384"/>
                    <a:pt x="326" y="1384"/>
                  </a:cubicBezTo>
                  <a:lnTo>
                    <a:pt x="353" y="1384"/>
                  </a:lnTo>
                  <a:cubicBezTo>
                    <a:pt x="380" y="1384"/>
                    <a:pt x="407" y="1357"/>
                    <a:pt x="407" y="1357"/>
                  </a:cubicBezTo>
                  <a:cubicBezTo>
                    <a:pt x="624" y="1140"/>
                    <a:pt x="733" y="842"/>
                    <a:pt x="651" y="571"/>
                  </a:cubicBezTo>
                  <a:cubicBezTo>
                    <a:pt x="624" y="435"/>
                    <a:pt x="543" y="299"/>
                    <a:pt x="434" y="191"/>
                  </a:cubicBezTo>
                  <a:cubicBezTo>
                    <a:pt x="380" y="109"/>
                    <a:pt x="299" y="55"/>
                    <a:pt x="2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1407884" y="3874833"/>
              <a:ext cx="100222" cy="38280"/>
            </a:xfrm>
            <a:custGeom>
              <a:avLst/>
              <a:gdLst/>
              <a:ahLst/>
              <a:cxnLst/>
              <a:rect l="l" t="t" r="r" b="b"/>
              <a:pathLst>
                <a:path w="1330" h="508" extrusionOk="0">
                  <a:moveTo>
                    <a:pt x="1267" y="1"/>
                  </a:moveTo>
                  <a:cubicBezTo>
                    <a:pt x="1257" y="1"/>
                    <a:pt x="1239" y="13"/>
                    <a:pt x="1221" y="13"/>
                  </a:cubicBezTo>
                  <a:lnTo>
                    <a:pt x="1193" y="13"/>
                  </a:lnTo>
                  <a:cubicBezTo>
                    <a:pt x="1166" y="13"/>
                    <a:pt x="1193" y="13"/>
                    <a:pt x="1193" y="40"/>
                  </a:cubicBezTo>
                  <a:cubicBezTo>
                    <a:pt x="1112" y="176"/>
                    <a:pt x="976" y="284"/>
                    <a:pt x="841" y="311"/>
                  </a:cubicBezTo>
                  <a:cubicBezTo>
                    <a:pt x="783" y="318"/>
                    <a:pt x="727" y="321"/>
                    <a:pt x="672" y="321"/>
                  </a:cubicBezTo>
                  <a:cubicBezTo>
                    <a:pt x="494" y="321"/>
                    <a:pt x="329" y="286"/>
                    <a:pt x="163" y="203"/>
                  </a:cubicBezTo>
                  <a:cubicBezTo>
                    <a:pt x="136" y="203"/>
                    <a:pt x="136" y="149"/>
                    <a:pt x="109" y="149"/>
                  </a:cubicBezTo>
                  <a:lnTo>
                    <a:pt x="81" y="176"/>
                  </a:lnTo>
                  <a:cubicBezTo>
                    <a:pt x="81" y="203"/>
                    <a:pt x="54" y="203"/>
                    <a:pt x="27" y="230"/>
                  </a:cubicBezTo>
                  <a:cubicBezTo>
                    <a:pt x="27" y="257"/>
                    <a:pt x="0" y="284"/>
                    <a:pt x="0" y="284"/>
                  </a:cubicBezTo>
                  <a:cubicBezTo>
                    <a:pt x="0" y="311"/>
                    <a:pt x="27" y="311"/>
                    <a:pt x="54" y="338"/>
                  </a:cubicBezTo>
                  <a:cubicBezTo>
                    <a:pt x="212" y="451"/>
                    <a:pt x="408" y="508"/>
                    <a:pt x="611" y="508"/>
                  </a:cubicBezTo>
                  <a:cubicBezTo>
                    <a:pt x="651" y="508"/>
                    <a:pt x="692" y="506"/>
                    <a:pt x="732" y="501"/>
                  </a:cubicBezTo>
                  <a:cubicBezTo>
                    <a:pt x="976" y="501"/>
                    <a:pt x="1221" y="366"/>
                    <a:pt x="1329" y="149"/>
                  </a:cubicBezTo>
                  <a:cubicBezTo>
                    <a:pt x="1329" y="149"/>
                    <a:pt x="1329" y="121"/>
                    <a:pt x="1329" y="121"/>
                  </a:cubicBezTo>
                  <a:cubicBezTo>
                    <a:pt x="1329" y="94"/>
                    <a:pt x="1329" y="94"/>
                    <a:pt x="1302" y="67"/>
                  </a:cubicBezTo>
                  <a:cubicBezTo>
                    <a:pt x="1329" y="40"/>
                    <a:pt x="1302" y="13"/>
                    <a:pt x="1275" y="13"/>
                  </a:cubicBezTo>
                  <a:cubicBezTo>
                    <a:pt x="1275" y="4"/>
                    <a:pt x="1272" y="1"/>
                    <a:pt x="12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993585" y="3642214"/>
              <a:ext cx="230360" cy="415281"/>
            </a:xfrm>
            <a:custGeom>
              <a:avLst/>
              <a:gdLst/>
              <a:ahLst/>
              <a:cxnLst/>
              <a:rect l="l" t="t" r="r" b="b"/>
              <a:pathLst>
                <a:path w="3057" h="5511" extrusionOk="0">
                  <a:moveTo>
                    <a:pt x="3019" y="0"/>
                  </a:moveTo>
                  <a:cubicBezTo>
                    <a:pt x="3012" y="0"/>
                    <a:pt x="3030" y="35"/>
                    <a:pt x="3030" y="35"/>
                  </a:cubicBezTo>
                  <a:cubicBezTo>
                    <a:pt x="2994" y="35"/>
                    <a:pt x="2994" y="23"/>
                    <a:pt x="2982" y="23"/>
                  </a:cubicBezTo>
                  <a:cubicBezTo>
                    <a:pt x="2975" y="23"/>
                    <a:pt x="2966" y="26"/>
                    <a:pt x="2948" y="35"/>
                  </a:cubicBezTo>
                  <a:cubicBezTo>
                    <a:pt x="2894" y="143"/>
                    <a:pt x="2840" y="225"/>
                    <a:pt x="2786" y="333"/>
                  </a:cubicBezTo>
                  <a:cubicBezTo>
                    <a:pt x="2243" y="1337"/>
                    <a:pt x="1674" y="2313"/>
                    <a:pt x="1131" y="3317"/>
                  </a:cubicBezTo>
                  <a:cubicBezTo>
                    <a:pt x="833" y="3887"/>
                    <a:pt x="507" y="4456"/>
                    <a:pt x="236" y="5026"/>
                  </a:cubicBezTo>
                  <a:cubicBezTo>
                    <a:pt x="155" y="5134"/>
                    <a:pt x="100" y="5243"/>
                    <a:pt x="46" y="5351"/>
                  </a:cubicBezTo>
                  <a:cubicBezTo>
                    <a:pt x="46" y="5378"/>
                    <a:pt x="19" y="5405"/>
                    <a:pt x="19" y="5460"/>
                  </a:cubicBezTo>
                  <a:cubicBezTo>
                    <a:pt x="0" y="5478"/>
                    <a:pt x="33" y="5510"/>
                    <a:pt x="64" y="5510"/>
                  </a:cubicBezTo>
                  <a:cubicBezTo>
                    <a:pt x="78" y="5510"/>
                    <a:pt x="92" y="5504"/>
                    <a:pt x="100" y="5487"/>
                  </a:cubicBezTo>
                  <a:cubicBezTo>
                    <a:pt x="127" y="5460"/>
                    <a:pt x="155" y="5433"/>
                    <a:pt x="155" y="5405"/>
                  </a:cubicBezTo>
                  <a:cubicBezTo>
                    <a:pt x="236" y="5297"/>
                    <a:pt x="290" y="5188"/>
                    <a:pt x="344" y="5080"/>
                  </a:cubicBezTo>
                  <a:cubicBezTo>
                    <a:pt x="670" y="4510"/>
                    <a:pt x="968" y="3941"/>
                    <a:pt x="1267" y="3371"/>
                  </a:cubicBezTo>
                  <a:cubicBezTo>
                    <a:pt x="1755" y="2476"/>
                    <a:pt x="2270" y="1608"/>
                    <a:pt x="2731" y="713"/>
                  </a:cubicBezTo>
                  <a:cubicBezTo>
                    <a:pt x="2840" y="523"/>
                    <a:pt x="2948" y="306"/>
                    <a:pt x="3057" y="116"/>
                  </a:cubicBezTo>
                  <a:cubicBezTo>
                    <a:pt x="3057" y="116"/>
                    <a:pt x="3057" y="89"/>
                    <a:pt x="3057" y="62"/>
                  </a:cubicBezTo>
                  <a:cubicBezTo>
                    <a:pt x="3057" y="62"/>
                    <a:pt x="3057" y="62"/>
                    <a:pt x="3030" y="8"/>
                  </a:cubicBezTo>
                  <a:cubicBezTo>
                    <a:pt x="3024" y="2"/>
                    <a:pt x="3021" y="0"/>
                    <a:pt x="30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935713" y="3497157"/>
              <a:ext cx="247390" cy="466598"/>
            </a:xfrm>
            <a:custGeom>
              <a:avLst/>
              <a:gdLst/>
              <a:ahLst/>
              <a:cxnLst/>
              <a:rect l="l" t="t" r="r" b="b"/>
              <a:pathLst>
                <a:path w="3283" h="6192" extrusionOk="0">
                  <a:moveTo>
                    <a:pt x="3232" y="0"/>
                  </a:moveTo>
                  <a:cubicBezTo>
                    <a:pt x="3228" y="0"/>
                    <a:pt x="3228" y="7"/>
                    <a:pt x="3228" y="7"/>
                  </a:cubicBezTo>
                  <a:lnTo>
                    <a:pt x="3174" y="7"/>
                  </a:lnTo>
                  <a:cubicBezTo>
                    <a:pt x="3120" y="61"/>
                    <a:pt x="3093" y="116"/>
                    <a:pt x="3065" y="170"/>
                  </a:cubicBezTo>
                  <a:cubicBezTo>
                    <a:pt x="2740" y="767"/>
                    <a:pt x="2414" y="1390"/>
                    <a:pt x="2089" y="1987"/>
                  </a:cubicBezTo>
                  <a:cubicBezTo>
                    <a:pt x="1519" y="3099"/>
                    <a:pt x="923" y="4184"/>
                    <a:pt x="380" y="5296"/>
                  </a:cubicBezTo>
                  <a:cubicBezTo>
                    <a:pt x="299" y="5432"/>
                    <a:pt x="245" y="5567"/>
                    <a:pt x="163" y="5703"/>
                  </a:cubicBezTo>
                  <a:cubicBezTo>
                    <a:pt x="109" y="5784"/>
                    <a:pt x="82" y="5866"/>
                    <a:pt x="55" y="5974"/>
                  </a:cubicBezTo>
                  <a:cubicBezTo>
                    <a:pt x="28" y="6029"/>
                    <a:pt x="0" y="6083"/>
                    <a:pt x="0" y="6137"/>
                  </a:cubicBezTo>
                  <a:cubicBezTo>
                    <a:pt x="0" y="6164"/>
                    <a:pt x="0" y="6191"/>
                    <a:pt x="0" y="6191"/>
                  </a:cubicBezTo>
                  <a:lnTo>
                    <a:pt x="55" y="6191"/>
                  </a:lnTo>
                  <a:cubicBezTo>
                    <a:pt x="82" y="6137"/>
                    <a:pt x="136" y="6110"/>
                    <a:pt x="163" y="6083"/>
                  </a:cubicBezTo>
                  <a:cubicBezTo>
                    <a:pt x="217" y="5974"/>
                    <a:pt x="272" y="5893"/>
                    <a:pt x="326" y="5784"/>
                  </a:cubicBezTo>
                  <a:cubicBezTo>
                    <a:pt x="1004" y="4564"/>
                    <a:pt x="1601" y="3316"/>
                    <a:pt x="2252" y="2096"/>
                  </a:cubicBezTo>
                  <a:lnTo>
                    <a:pt x="3201" y="251"/>
                  </a:lnTo>
                  <a:cubicBezTo>
                    <a:pt x="3228" y="197"/>
                    <a:pt x="3255" y="143"/>
                    <a:pt x="3282" y="88"/>
                  </a:cubicBezTo>
                  <a:cubicBezTo>
                    <a:pt x="3282" y="34"/>
                    <a:pt x="3282" y="61"/>
                    <a:pt x="3255" y="34"/>
                  </a:cubicBezTo>
                  <a:cubicBezTo>
                    <a:pt x="3242" y="7"/>
                    <a:pt x="3235" y="0"/>
                    <a:pt x="32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1211661" y="3467995"/>
              <a:ext cx="30669" cy="117102"/>
            </a:xfrm>
            <a:custGeom>
              <a:avLst/>
              <a:gdLst/>
              <a:ahLst/>
              <a:cxnLst/>
              <a:rect l="l" t="t" r="r" b="b"/>
              <a:pathLst>
                <a:path w="407" h="1554" extrusionOk="0">
                  <a:moveTo>
                    <a:pt x="41" y="1"/>
                  </a:moveTo>
                  <a:cubicBezTo>
                    <a:pt x="27" y="1"/>
                    <a:pt x="14" y="14"/>
                    <a:pt x="0" y="41"/>
                  </a:cubicBezTo>
                  <a:cubicBezTo>
                    <a:pt x="0" y="41"/>
                    <a:pt x="0" y="69"/>
                    <a:pt x="0" y="69"/>
                  </a:cubicBezTo>
                  <a:lnTo>
                    <a:pt x="0" y="123"/>
                  </a:lnTo>
                  <a:cubicBezTo>
                    <a:pt x="27" y="394"/>
                    <a:pt x="81" y="692"/>
                    <a:pt x="163" y="964"/>
                  </a:cubicBezTo>
                  <a:cubicBezTo>
                    <a:pt x="190" y="1045"/>
                    <a:pt x="217" y="1154"/>
                    <a:pt x="244" y="1235"/>
                  </a:cubicBezTo>
                  <a:cubicBezTo>
                    <a:pt x="271" y="1316"/>
                    <a:pt x="298" y="1398"/>
                    <a:pt x="326" y="1506"/>
                  </a:cubicBezTo>
                  <a:cubicBezTo>
                    <a:pt x="339" y="1520"/>
                    <a:pt x="346" y="1520"/>
                    <a:pt x="353" y="1520"/>
                  </a:cubicBezTo>
                  <a:cubicBezTo>
                    <a:pt x="360" y="1520"/>
                    <a:pt x="366" y="1520"/>
                    <a:pt x="380" y="1533"/>
                  </a:cubicBezTo>
                  <a:cubicBezTo>
                    <a:pt x="380" y="1506"/>
                    <a:pt x="407" y="1533"/>
                    <a:pt x="407" y="1479"/>
                  </a:cubicBezTo>
                  <a:cubicBezTo>
                    <a:pt x="407" y="1452"/>
                    <a:pt x="407" y="1425"/>
                    <a:pt x="380" y="1371"/>
                  </a:cubicBezTo>
                  <a:cubicBezTo>
                    <a:pt x="380" y="1289"/>
                    <a:pt x="353" y="1208"/>
                    <a:pt x="326" y="1154"/>
                  </a:cubicBezTo>
                  <a:cubicBezTo>
                    <a:pt x="244" y="828"/>
                    <a:pt x="163" y="503"/>
                    <a:pt x="109" y="177"/>
                  </a:cubicBezTo>
                  <a:cubicBezTo>
                    <a:pt x="109" y="150"/>
                    <a:pt x="109" y="123"/>
                    <a:pt x="109" y="96"/>
                  </a:cubicBezTo>
                  <a:cubicBezTo>
                    <a:pt x="109" y="69"/>
                    <a:pt x="81" y="41"/>
                    <a:pt x="81" y="41"/>
                  </a:cubicBezTo>
                  <a:cubicBezTo>
                    <a:pt x="68" y="14"/>
                    <a:pt x="54" y="1"/>
                    <a:pt x="41" y="1"/>
                  </a:cubicBezTo>
                  <a:close/>
                  <a:moveTo>
                    <a:pt x="380" y="1533"/>
                  </a:moveTo>
                  <a:cubicBezTo>
                    <a:pt x="380" y="1547"/>
                    <a:pt x="387" y="1554"/>
                    <a:pt x="390" y="1554"/>
                  </a:cubicBezTo>
                  <a:cubicBezTo>
                    <a:pt x="393" y="1554"/>
                    <a:pt x="393" y="1547"/>
                    <a:pt x="380" y="15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913936" y="4017855"/>
              <a:ext cx="27957" cy="124637"/>
            </a:xfrm>
            <a:custGeom>
              <a:avLst/>
              <a:gdLst/>
              <a:ahLst/>
              <a:cxnLst/>
              <a:rect l="l" t="t" r="r" b="b"/>
              <a:pathLst>
                <a:path w="371" h="1654" extrusionOk="0">
                  <a:moveTo>
                    <a:pt x="78" y="1"/>
                  </a:moveTo>
                  <a:cubicBezTo>
                    <a:pt x="40" y="1"/>
                    <a:pt x="0" y="42"/>
                    <a:pt x="18" y="95"/>
                  </a:cubicBezTo>
                  <a:lnTo>
                    <a:pt x="18" y="122"/>
                  </a:lnTo>
                  <a:cubicBezTo>
                    <a:pt x="18" y="149"/>
                    <a:pt x="45" y="176"/>
                    <a:pt x="45" y="231"/>
                  </a:cubicBezTo>
                  <a:cubicBezTo>
                    <a:pt x="127" y="556"/>
                    <a:pt x="181" y="1207"/>
                    <a:pt x="208" y="1505"/>
                  </a:cubicBezTo>
                  <a:cubicBezTo>
                    <a:pt x="208" y="1560"/>
                    <a:pt x="208" y="1641"/>
                    <a:pt x="235" y="1641"/>
                  </a:cubicBezTo>
                  <a:cubicBezTo>
                    <a:pt x="244" y="1650"/>
                    <a:pt x="247" y="1653"/>
                    <a:pt x="249" y="1653"/>
                  </a:cubicBezTo>
                  <a:cubicBezTo>
                    <a:pt x="253" y="1653"/>
                    <a:pt x="253" y="1641"/>
                    <a:pt x="289" y="1641"/>
                  </a:cubicBezTo>
                  <a:cubicBezTo>
                    <a:pt x="289" y="1641"/>
                    <a:pt x="301" y="1653"/>
                    <a:pt x="309" y="1653"/>
                  </a:cubicBezTo>
                  <a:cubicBezTo>
                    <a:pt x="314" y="1653"/>
                    <a:pt x="317" y="1650"/>
                    <a:pt x="317" y="1641"/>
                  </a:cubicBezTo>
                  <a:cubicBezTo>
                    <a:pt x="317" y="1637"/>
                    <a:pt x="317" y="1635"/>
                    <a:pt x="317" y="1635"/>
                  </a:cubicBezTo>
                  <a:cubicBezTo>
                    <a:pt x="317" y="1635"/>
                    <a:pt x="318" y="1651"/>
                    <a:pt x="324" y="1651"/>
                  </a:cubicBezTo>
                  <a:cubicBezTo>
                    <a:pt x="328" y="1651"/>
                    <a:pt x="334" y="1643"/>
                    <a:pt x="344" y="1614"/>
                  </a:cubicBezTo>
                  <a:cubicBezTo>
                    <a:pt x="371" y="1560"/>
                    <a:pt x="344" y="1587"/>
                    <a:pt x="344" y="1533"/>
                  </a:cubicBezTo>
                  <a:cubicBezTo>
                    <a:pt x="344" y="1370"/>
                    <a:pt x="289" y="1017"/>
                    <a:pt x="262" y="692"/>
                  </a:cubicBezTo>
                  <a:cubicBezTo>
                    <a:pt x="235" y="475"/>
                    <a:pt x="208" y="285"/>
                    <a:pt x="154" y="95"/>
                  </a:cubicBezTo>
                  <a:cubicBezTo>
                    <a:pt x="154" y="68"/>
                    <a:pt x="154" y="68"/>
                    <a:pt x="127" y="41"/>
                  </a:cubicBezTo>
                  <a:cubicBezTo>
                    <a:pt x="117" y="12"/>
                    <a:pt x="98" y="1"/>
                    <a:pt x="7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917327" y="3957496"/>
              <a:ext cx="36849" cy="67518"/>
            </a:xfrm>
            <a:custGeom>
              <a:avLst/>
              <a:gdLst/>
              <a:ahLst/>
              <a:cxnLst/>
              <a:rect l="l" t="t" r="r" b="b"/>
              <a:pathLst>
                <a:path w="489" h="896" extrusionOk="0">
                  <a:moveTo>
                    <a:pt x="272" y="1"/>
                  </a:moveTo>
                  <a:cubicBezTo>
                    <a:pt x="244" y="1"/>
                    <a:pt x="217" y="1"/>
                    <a:pt x="217" y="28"/>
                  </a:cubicBezTo>
                  <a:cubicBezTo>
                    <a:pt x="217" y="55"/>
                    <a:pt x="217" y="82"/>
                    <a:pt x="244" y="109"/>
                  </a:cubicBezTo>
                  <a:cubicBezTo>
                    <a:pt x="299" y="109"/>
                    <a:pt x="299" y="164"/>
                    <a:pt x="299" y="218"/>
                  </a:cubicBezTo>
                  <a:cubicBezTo>
                    <a:pt x="272" y="272"/>
                    <a:pt x="272" y="326"/>
                    <a:pt x="272" y="354"/>
                  </a:cubicBezTo>
                  <a:cubicBezTo>
                    <a:pt x="244" y="462"/>
                    <a:pt x="190" y="516"/>
                    <a:pt x="136" y="598"/>
                  </a:cubicBezTo>
                  <a:cubicBezTo>
                    <a:pt x="109" y="625"/>
                    <a:pt x="109" y="652"/>
                    <a:pt x="82" y="706"/>
                  </a:cubicBezTo>
                  <a:cubicBezTo>
                    <a:pt x="55" y="733"/>
                    <a:pt x="27" y="815"/>
                    <a:pt x="0" y="869"/>
                  </a:cubicBezTo>
                  <a:lnTo>
                    <a:pt x="27" y="896"/>
                  </a:lnTo>
                  <a:cubicBezTo>
                    <a:pt x="82" y="869"/>
                    <a:pt x="136" y="842"/>
                    <a:pt x="190" y="815"/>
                  </a:cubicBezTo>
                  <a:cubicBezTo>
                    <a:pt x="244" y="788"/>
                    <a:pt x="272" y="733"/>
                    <a:pt x="299" y="706"/>
                  </a:cubicBezTo>
                  <a:cubicBezTo>
                    <a:pt x="353" y="625"/>
                    <a:pt x="407" y="516"/>
                    <a:pt x="434" y="435"/>
                  </a:cubicBezTo>
                  <a:cubicBezTo>
                    <a:pt x="461" y="354"/>
                    <a:pt x="489" y="272"/>
                    <a:pt x="461" y="191"/>
                  </a:cubicBezTo>
                  <a:cubicBezTo>
                    <a:pt x="461" y="82"/>
                    <a:pt x="380" y="28"/>
                    <a:pt x="272" y="1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927500" y="4047469"/>
              <a:ext cx="69628" cy="98338"/>
            </a:xfrm>
            <a:custGeom>
              <a:avLst/>
              <a:gdLst/>
              <a:ahLst/>
              <a:cxnLst/>
              <a:rect l="l" t="t" r="r" b="b"/>
              <a:pathLst>
                <a:path w="924" h="1305" extrusionOk="0">
                  <a:moveTo>
                    <a:pt x="706" y="0"/>
                  </a:moveTo>
                  <a:cubicBezTo>
                    <a:pt x="543" y="82"/>
                    <a:pt x="408" y="190"/>
                    <a:pt x="326" y="326"/>
                  </a:cubicBezTo>
                  <a:cubicBezTo>
                    <a:pt x="164" y="597"/>
                    <a:pt x="82" y="868"/>
                    <a:pt x="28" y="1167"/>
                  </a:cubicBezTo>
                  <a:cubicBezTo>
                    <a:pt x="28" y="1194"/>
                    <a:pt x="1" y="1221"/>
                    <a:pt x="28" y="1248"/>
                  </a:cubicBezTo>
                  <a:lnTo>
                    <a:pt x="55" y="1248"/>
                  </a:lnTo>
                  <a:cubicBezTo>
                    <a:pt x="55" y="1282"/>
                    <a:pt x="97" y="1305"/>
                    <a:pt x="128" y="1305"/>
                  </a:cubicBezTo>
                  <a:cubicBezTo>
                    <a:pt x="148" y="1305"/>
                    <a:pt x="164" y="1296"/>
                    <a:pt x="164" y="1275"/>
                  </a:cubicBezTo>
                  <a:lnTo>
                    <a:pt x="191" y="1275"/>
                  </a:lnTo>
                  <a:cubicBezTo>
                    <a:pt x="218" y="1248"/>
                    <a:pt x="191" y="1221"/>
                    <a:pt x="218" y="1194"/>
                  </a:cubicBezTo>
                  <a:cubicBezTo>
                    <a:pt x="272" y="923"/>
                    <a:pt x="381" y="678"/>
                    <a:pt x="516" y="461"/>
                  </a:cubicBezTo>
                  <a:cubicBezTo>
                    <a:pt x="571" y="353"/>
                    <a:pt x="679" y="244"/>
                    <a:pt x="787" y="190"/>
                  </a:cubicBezTo>
                  <a:lnTo>
                    <a:pt x="815" y="163"/>
                  </a:lnTo>
                  <a:cubicBezTo>
                    <a:pt x="869" y="136"/>
                    <a:pt x="869" y="109"/>
                    <a:pt x="923" y="109"/>
                  </a:cubicBezTo>
                  <a:cubicBezTo>
                    <a:pt x="896" y="55"/>
                    <a:pt x="842" y="27"/>
                    <a:pt x="7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1201413" y="3577334"/>
              <a:ext cx="46569" cy="85754"/>
            </a:xfrm>
            <a:custGeom>
              <a:avLst/>
              <a:gdLst/>
              <a:ahLst/>
              <a:cxnLst/>
              <a:rect l="l" t="t" r="r" b="b"/>
              <a:pathLst>
                <a:path w="618" h="1138" extrusionOk="0">
                  <a:moveTo>
                    <a:pt x="462" y="1"/>
                  </a:moveTo>
                  <a:cubicBezTo>
                    <a:pt x="434" y="1"/>
                    <a:pt x="434" y="28"/>
                    <a:pt x="434" y="28"/>
                  </a:cubicBezTo>
                  <a:cubicBezTo>
                    <a:pt x="272" y="137"/>
                    <a:pt x="136" y="326"/>
                    <a:pt x="55" y="516"/>
                  </a:cubicBezTo>
                  <a:cubicBezTo>
                    <a:pt x="1" y="679"/>
                    <a:pt x="28" y="842"/>
                    <a:pt x="163" y="977"/>
                  </a:cubicBezTo>
                  <a:cubicBezTo>
                    <a:pt x="163" y="977"/>
                    <a:pt x="190" y="1004"/>
                    <a:pt x="217" y="1004"/>
                  </a:cubicBezTo>
                  <a:cubicBezTo>
                    <a:pt x="217" y="977"/>
                    <a:pt x="245" y="950"/>
                    <a:pt x="245" y="923"/>
                  </a:cubicBezTo>
                  <a:cubicBezTo>
                    <a:pt x="272" y="896"/>
                    <a:pt x="272" y="896"/>
                    <a:pt x="299" y="869"/>
                  </a:cubicBezTo>
                  <a:lnTo>
                    <a:pt x="272" y="869"/>
                  </a:lnTo>
                  <a:cubicBezTo>
                    <a:pt x="217" y="787"/>
                    <a:pt x="190" y="706"/>
                    <a:pt x="245" y="625"/>
                  </a:cubicBezTo>
                  <a:cubicBezTo>
                    <a:pt x="299" y="462"/>
                    <a:pt x="380" y="326"/>
                    <a:pt x="516" y="218"/>
                  </a:cubicBezTo>
                  <a:cubicBezTo>
                    <a:pt x="516" y="218"/>
                    <a:pt x="543" y="218"/>
                    <a:pt x="543" y="191"/>
                  </a:cubicBezTo>
                  <a:cubicBezTo>
                    <a:pt x="557" y="177"/>
                    <a:pt x="557" y="177"/>
                    <a:pt x="553" y="177"/>
                  </a:cubicBezTo>
                  <a:cubicBezTo>
                    <a:pt x="550" y="177"/>
                    <a:pt x="543" y="177"/>
                    <a:pt x="543" y="164"/>
                  </a:cubicBezTo>
                  <a:cubicBezTo>
                    <a:pt x="617" y="139"/>
                    <a:pt x="601" y="24"/>
                    <a:pt x="536" y="24"/>
                  </a:cubicBezTo>
                  <a:cubicBezTo>
                    <a:pt x="530" y="24"/>
                    <a:pt x="523" y="26"/>
                    <a:pt x="516" y="28"/>
                  </a:cubicBezTo>
                  <a:cubicBezTo>
                    <a:pt x="489" y="28"/>
                    <a:pt x="516" y="1"/>
                    <a:pt x="462" y="1"/>
                  </a:cubicBezTo>
                  <a:close/>
                  <a:moveTo>
                    <a:pt x="380" y="754"/>
                  </a:moveTo>
                  <a:cubicBezTo>
                    <a:pt x="360" y="754"/>
                    <a:pt x="340" y="774"/>
                    <a:pt x="326" y="815"/>
                  </a:cubicBezTo>
                  <a:cubicBezTo>
                    <a:pt x="326" y="815"/>
                    <a:pt x="326" y="815"/>
                    <a:pt x="299" y="842"/>
                  </a:cubicBezTo>
                  <a:cubicBezTo>
                    <a:pt x="326" y="869"/>
                    <a:pt x="326" y="923"/>
                    <a:pt x="353" y="950"/>
                  </a:cubicBezTo>
                  <a:cubicBezTo>
                    <a:pt x="299" y="977"/>
                    <a:pt x="272" y="977"/>
                    <a:pt x="217" y="1004"/>
                  </a:cubicBezTo>
                  <a:cubicBezTo>
                    <a:pt x="178" y="1104"/>
                    <a:pt x="196" y="1138"/>
                    <a:pt x="236" y="1138"/>
                  </a:cubicBezTo>
                  <a:cubicBezTo>
                    <a:pt x="305" y="1138"/>
                    <a:pt x="434" y="1039"/>
                    <a:pt x="434" y="1004"/>
                  </a:cubicBezTo>
                  <a:cubicBezTo>
                    <a:pt x="434" y="923"/>
                    <a:pt x="434" y="869"/>
                    <a:pt x="434" y="815"/>
                  </a:cubicBezTo>
                  <a:cubicBezTo>
                    <a:pt x="421" y="774"/>
                    <a:pt x="401" y="754"/>
                    <a:pt x="380" y="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1174813" y="3469050"/>
              <a:ext cx="45062" cy="48378"/>
            </a:xfrm>
            <a:custGeom>
              <a:avLst/>
              <a:gdLst/>
              <a:ahLst/>
              <a:cxnLst/>
              <a:rect l="l" t="t" r="r" b="b"/>
              <a:pathLst>
                <a:path w="598" h="642" extrusionOk="0">
                  <a:moveTo>
                    <a:pt x="435" y="0"/>
                  </a:moveTo>
                  <a:cubicBezTo>
                    <a:pt x="435" y="0"/>
                    <a:pt x="435" y="27"/>
                    <a:pt x="435" y="27"/>
                  </a:cubicBezTo>
                  <a:cubicBezTo>
                    <a:pt x="408" y="55"/>
                    <a:pt x="408" y="136"/>
                    <a:pt x="381" y="163"/>
                  </a:cubicBezTo>
                  <a:cubicBezTo>
                    <a:pt x="354" y="244"/>
                    <a:pt x="326" y="326"/>
                    <a:pt x="245" y="407"/>
                  </a:cubicBezTo>
                  <a:cubicBezTo>
                    <a:pt x="226" y="426"/>
                    <a:pt x="193" y="446"/>
                    <a:pt x="166" y="446"/>
                  </a:cubicBezTo>
                  <a:cubicBezTo>
                    <a:pt x="155" y="446"/>
                    <a:pt x="144" y="442"/>
                    <a:pt x="137" y="434"/>
                  </a:cubicBezTo>
                  <a:cubicBezTo>
                    <a:pt x="118" y="425"/>
                    <a:pt x="106" y="422"/>
                    <a:pt x="98" y="422"/>
                  </a:cubicBezTo>
                  <a:cubicBezTo>
                    <a:pt x="82" y="422"/>
                    <a:pt x="82" y="434"/>
                    <a:pt x="82" y="434"/>
                  </a:cubicBezTo>
                  <a:cubicBezTo>
                    <a:pt x="55" y="407"/>
                    <a:pt x="55" y="407"/>
                    <a:pt x="28" y="407"/>
                  </a:cubicBezTo>
                  <a:cubicBezTo>
                    <a:pt x="28" y="407"/>
                    <a:pt x="1" y="434"/>
                    <a:pt x="1" y="434"/>
                  </a:cubicBezTo>
                  <a:cubicBezTo>
                    <a:pt x="1" y="461"/>
                    <a:pt x="1" y="489"/>
                    <a:pt x="1" y="516"/>
                  </a:cubicBezTo>
                  <a:cubicBezTo>
                    <a:pt x="1" y="543"/>
                    <a:pt x="1" y="543"/>
                    <a:pt x="1" y="570"/>
                  </a:cubicBezTo>
                  <a:cubicBezTo>
                    <a:pt x="30" y="613"/>
                    <a:pt x="90" y="641"/>
                    <a:pt x="165" y="641"/>
                  </a:cubicBezTo>
                  <a:cubicBezTo>
                    <a:pt x="229" y="641"/>
                    <a:pt x="305" y="620"/>
                    <a:pt x="381" y="570"/>
                  </a:cubicBezTo>
                  <a:cubicBezTo>
                    <a:pt x="462" y="461"/>
                    <a:pt x="543" y="353"/>
                    <a:pt x="570" y="217"/>
                  </a:cubicBezTo>
                  <a:cubicBezTo>
                    <a:pt x="570" y="163"/>
                    <a:pt x="598" y="109"/>
                    <a:pt x="598" y="82"/>
                  </a:cubicBezTo>
                  <a:lnTo>
                    <a:pt x="598" y="27"/>
                  </a:lnTo>
                  <a:lnTo>
                    <a:pt x="516" y="27"/>
                  </a:lnTo>
                  <a:lnTo>
                    <a:pt x="43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9"/>
            <p:cNvSpPr/>
            <p:nvPr/>
          </p:nvSpPr>
          <p:spPr>
            <a:xfrm>
              <a:off x="1520237" y="4259968"/>
              <a:ext cx="282129" cy="440525"/>
            </a:xfrm>
            <a:custGeom>
              <a:avLst/>
              <a:gdLst/>
              <a:ahLst/>
              <a:cxnLst/>
              <a:rect l="l" t="t" r="r" b="b"/>
              <a:pathLst>
                <a:path w="3744" h="5846" extrusionOk="0">
                  <a:moveTo>
                    <a:pt x="2362" y="1"/>
                  </a:moveTo>
                  <a:cubicBezTo>
                    <a:pt x="1915" y="1"/>
                    <a:pt x="938" y="1119"/>
                    <a:pt x="679" y="1520"/>
                  </a:cubicBezTo>
                  <a:cubicBezTo>
                    <a:pt x="245" y="2253"/>
                    <a:pt x="1" y="5073"/>
                    <a:pt x="109" y="5724"/>
                  </a:cubicBezTo>
                  <a:cubicBezTo>
                    <a:pt x="123" y="5808"/>
                    <a:pt x="189" y="5846"/>
                    <a:pt x="294" y="5846"/>
                  </a:cubicBezTo>
                  <a:cubicBezTo>
                    <a:pt x="1038" y="5846"/>
                    <a:pt x="3744" y="3982"/>
                    <a:pt x="3744" y="3554"/>
                  </a:cubicBezTo>
                  <a:cubicBezTo>
                    <a:pt x="3744" y="3365"/>
                    <a:pt x="2632" y="272"/>
                    <a:pt x="2523" y="83"/>
                  </a:cubicBezTo>
                  <a:cubicBezTo>
                    <a:pt x="2484" y="26"/>
                    <a:pt x="2429" y="1"/>
                    <a:pt x="2362" y="1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9"/>
            <p:cNvSpPr/>
            <p:nvPr/>
          </p:nvSpPr>
          <p:spPr>
            <a:xfrm>
              <a:off x="1604031" y="4331555"/>
              <a:ext cx="36924" cy="38883"/>
            </a:xfrm>
            <a:custGeom>
              <a:avLst/>
              <a:gdLst/>
              <a:ahLst/>
              <a:cxnLst/>
              <a:rect l="l" t="t" r="r" b="b"/>
              <a:pathLst>
                <a:path w="490" h="516" extrusionOk="0">
                  <a:moveTo>
                    <a:pt x="1" y="1"/>
                  </a:moveTo>
                  <a:cubicBezTo>
                    <a:pt x="1" y="1"/>
                    <a:pt x="1" y="28"/>
                    <a:pt x="1" y="55"/>
                  </a:cubicBezTo>
                  <a:cubicBezTo>
                    <a:pt x="1" y="82"/>
                    <a:pt x="1" y="136"/>
                    <a:pt x="1" y="190"/>
                  </a:cubicBezTo>
                  <a:cubicBezTo>
                    <a:pt x="28" y="245"/>
                    <a:pt x="28" y="326"/>
                    <a:pt x="82" y="380"/>
                  </a:cubicBezTo>
                  <a:cubicBezTo>
                    <a:pt x="109" y="462"/>
                    <a:pt x="191" y="516"/>
                    <a:pt x="272" y="516"/>
                  </a:cubicBezTo>
                  <a:cubicBezTo>
                    <a:pt x="381" y="516"/>
                    <a:pt x="462" y="462"/>
                    <a:pt x="489" y="380"/>
                  </a:cubicBezTo>
                  <a:lnTo>
                    <a:pt x="489" y="380"/>
                  </a:lnTo>
                  <a:cubicBezTo>
                    <a:pt x="435" y="462"/>
                    <a:pt x="381" y="489"/>
                    <a:pt x="299" y="489"/>
                  </a:cubicBezTo>
                  <a:cubicBezTo>
                    <a:pt x="218" y="462"/>
                    <a:pt x="164" y="435"/>
                    <a:pt x="137" y="380"/>
                  </a:cubicBezTo>
                  <a:cubicBezTo>
                    <a:pt x="82" y="326"/>
                    <a:pt x="55" y="245"/>
                    <a:pt x="55" y="190"/>
                  </a:cubicBezTo>
                  <a:cubicBezTo>
                    <a:pt x="55" y="136"/>
                    <a:pt x="55" y="109"/>
                    <a:pt x="55" y="55"/>
                  </a:cubicBezTo>
                  <a:cubicBezTo>
                    <a:pt x="55" y="28"/>
                    <a:pt x="55" y="28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9"/>
            <p:cNvSpPr/>
            <p:nvPr/>
          </p:nvSpPr>
          <p:spPr>
            <a:xfrm>
              <a:off x="1624527" y="4409245"/>
              <a:ext cx="12283" cy="2110"/>
            </a:xfrm>
            <a:custGeom>
              <a:avLst/>
              <a:gdLst/>
              <a:ahLst/>
              <a:cxnLst/>
              <a:rect l="l" t="t" r="r" b="b"/>
              <a:pathLst>
                <a:path w="163" h="28" extrusionOk="0">
                  <a:moveTo>
                    <a:pt x="0" y="0"/>
                  </a:moveTo>
                  <a:lnTo>
                    <a:pt x="0" y="27"/>
                  </a:lnTo>
                  <a:lnTo>
                    <a:pt x="54" y="27"/>
                  </a:lnTo>
                  <a:cubicBezTo>
                    <a:pt x="109" y="27"/>
                    <a:pt x="136" y="0"/>
                    <a:pt x="16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9"/>
            <p:cNvSpPr/>
            <p:nvPr/>
          </p:nvSpPr>
          <p:spPr>
            <a:xfrm>
              <a:off x="1632666" y="4423562"/>
              <a:ext cx="12358" cy="75"/>
            </a:xfrm>
            <a:custGeom>
              <a:avLst/>
              <a:gdLst/>
              <a:ahLst/>
              <a:cxnLst/>
              <a:rect l="l" t="t" r="r" b="b"/>
              <a:pathLst>
                <a:path w="164" h="1" extrusionOk="0">
                  <a:moveTo>
                    <a:pt x="1" y="0"/>
                  </a:moveTo>
                  <a:lnTo>
                    <a:pt x="82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9"/>
            <p:cNvSpPr/>
            <p:nvPr/>
          </p:nvSpPr>
          <p:spPr>
            <a:xfrm>
              <a:off x="1644948" y="4286568"/>
              <a:ext cx="36849" cy="45062"/>
            </a:xfrm>
            <a:custGeom>
              <a:avLst/>
              <a:gdLst/>
              <a:ahLst/>
              <a:cxnLst/>
              <a:rect l="l" t="t" r="r" b="b"/>
              <a:pathLst>
                <a:path w="489" h="598" extrusionOk="0">
                  <a:moveTo>
                    <a:pt x="55" y="1"/>
                  </a:moveTo>
                  <a:cubicBezTo>
                    <a:pt x="28" y="55"/>
                    <a:pt x="0" y="136"/>
                    <a:pt x="0" y="218"/>
                  </a:cubicBezTo>
                  <a:cubicBezTo>
                    <a:pt x="0" y="299"/>
                    <a:pt x="28" y="381"/>
                    <a:pt x="82" y="435"/>
                  </a:cubicBezTo>
                  <a:cubicBezTo>
                    <a:pt x="109" y="489"/>
                    <a:pt x="163" y="543"/>
                    <a:pt x="190" y="570"/>
                  </a:cubicBezTo>
                  <a:cubicBezTo>
                    <a:pt x="245" y="598"/>
                    <a:pt x="272" y="598"/>
                    <a:pt x="326" y="598"/>
                  </a:cubicBezTo>
                  <a:cubicBezTo>
                    <a:pt x="407" y="598"/>
                    <a:pt x="461" y="543"/>
                    <a:pt x="489" y="381"/>
                  </a:cubicBezTo>
                  <a:lnTo>
                    <a:pt x="489" y="381"/>
                  </a:lnTo>
                  <a:cubicBezTo>
                    <a:pt x="461" y="516"/>
                    <a:pt x="407" y="570"/>
                    <a:pt x="326" y="570"/>
                  </a:cubicBezTo>
                  <a:cubicBezTo>
                    <a:pt x="299" y="570"/>
                    <a:pt x="272" y="570"/>
                    <a:pt x="245" y="543"/>
                  </a:cubicBezTo>
                  <a:cubicBezTo>
                    <a:pt x="190" y="516"/>
                    <a:pt x="163" y="462"/>
                    <a:pt x="136" y="408"/>
                  </a:cubicBezTo>
                  <a:cubicBezTo>
                    <a:pt x="82" y="353"/>
                    <a:pt x="55" y="299"/>
                    <a:pt x="55" y="218"/>
                  </a:cubicBezTo>
                  <a:cubicBezTo>
                    <a:pt x="28" y="136"/>
                    <a:pt x="55" y="82"/>
                    <a:pt x="82" y="28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9"/>
            <p:cNvSpPr/>
            <p:nvPr/>
          </p:nvSpPr>
          <p:spPr>
            <a:xfrm>
              <a:off x="1671473" y="4384680"/>
              <a:ext cx="10324" cy="3692"/>
            </a:xfrm>
            <a:custGeom>
              <a:avLst/>
              <a:gdLst/>
              <a:ahLst/>
              <a:cxnLst/>
              <a:rect l="l" t="t" r="r" b="b"/>
              <a:pathLst>
                <a:path w="137" h="49" extrusionOk="0">
                  <a:moveTo>
                    <a:pt x="137" y="1"/>
                  </a:moveTo>
                  <a:lnTo>
                    <a:pt x="85" y="27"/>
                  </a:lnTo>
                  <a:lnTo>
                    <a:pt x="85" y="27"/>
                  </a:lnTo>
                  <a:cubicBezTo>
                    <a:pt x="102" y="24"/>
                    <a:pt x="119" y="18"/>
                    <a:pt x="137" y="1"/>
                  </a:cubicBezTo>
                  <a:close/>
                  <a:moveTo>
                    <a:pt x="85" y="27"/>
                  </a:moveTo>
                  <a:cubicBezTo>
                    <a:pt x="75" y="28"/>
                    <a:pt x="65" y="28"/>
                    <a:pt x="55" y="28"/>
                  </a:cubicBezTo>
                  <a:lnTo>
                    <a:pt x="82" y="28"/>
                  </a:lnTo>
                  <a:lnTo>
                    <a:pt x="85" y="27"/>
                  </a:lnTo>
                  <a:close/>
                  <a:moveTo>
                    <a:pt x="1" y="28"/>
                  </a:moveTo>
                  <a:cubicBezTo>
                    <a:pt x="1" y="41"/>
                    <a:pt x="8" y="48"/>
                    <a:pt x="18" y="48"/>
                  </a:cubicBezTo>
                  <a:cubicBezTo>
                    <a:pt x="28" y="48"/>
                    <a:pt x="42" y="41"/>
                    <a:pt x="55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9"/>
            <p:cNvSpPr/>
            <p:nvPr/>
          </p:nvSpPr>
          <p:spPr>
            <a:xfrm>
              <a:off x="1679687" y="4398997"/>
              <a:ext cx="6179" cy="2110"/>
            </a:xfrm>
            <a:custGeom>
              <a:avLst/>
              <a:gdLst/>
              <a:ahLst/>
              <a:cxnLst/>
              <a:rect l="l" t="t" r="r" b="b"/>
              <a:pathLst>
                <a:path w="82" h="28" extrusionOk="0">
                  <a:moveTo>
                    <a:pt x="0" y="1"/>
                  </a:moveTo>
                  <a:lnTo>
                    <a:pt x="0" y="28"/>
                  </a:lnTo>
                  <a:cubicBezTo>
                    <a:pt x="28" y="1"/>
                    <a:pt x="55" y="1"/>
                    <a:pt x="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9"/>
            <p:cNvSpPr/>
            <p:nvPr/>
          </p:nvSpPr>
          <p:spPr>
            <a:xfrm>
              <a:off x="1675618" y="4253865"/>
              <a:ext cx="49131" cy="58099"/>
            </a:xfrm>
            <a:custGeom>
              <a:avLst/>
              <a:gdLst/>
              <a:ahLst/>
              <a:cxnLst/>
              <a:rect l="l" t="t" r="r" b="b"/>
              <a:pathLst>
                <a:path w="652" h="771" extrusionOk="0">
                  <a:moveTo>
                    <a:pt x="136" y="1"/>
                  </a:moveTo>
                  <a:cubicBezTo>
                    <a:pt x="109" y="28"/>
                    <a:pt x="82" y="55"/>
                    <a:pt x="54" y="82"/>
                  </a:cubicBezTo>
                  <a:cubicBezTo>
                    <a:pt x="0" y="164"/>
                    <a:pt x="0" y="272"/>
                    <a:pt x="0" y="353"/>
                  </a:cubicBezTo>
                  <a:cubicBezTo>
                    <a:pt x="27" y="489"/>
                    <a:pt x="109" y="625"/>
                    <a:pt x="217" y="706"/>
                  </a:cubicBezTo>
                  <a:cubicBezTo>
                    <a:pt x="277" y="746"/>
                    <a:pt x="351" y="771"/>
                    <a:pt x="418" y="771"/>
                  </a:cubicBezTo>
                  <a:cubicBezTo>
                    <a:pt x="443" y="771"/>
                    <a:pt x="467" y="768"/>
                    <a:pt x="488" y="760"/>
                  </a:cubicBezTo>
                  <a:cubicBezTo>
                    <a:pt x="570" y="706"/>
                    <a:pt x="624" y="625"/>
                    <a:pt x="651" y="516"/>
                  </a:cubicBezTo>
                  <a:lnTo>
                    <a:pt x="651" y="516"/>
                  </a:lnTo>
                  <a:cubicBezTo>
                    <a:pt x="624" y="598"/>
                    <a:pt x="570" y="679"/>
                    <a:pt x="488" y="706"/>
                  </a:cubicBezTo>
                  <a:cubicBezTo>
                    <a:pt x="459" y="716"/>
                    <a:pt x="429" y="722"/>
                    <a:pt x="399" y="722"/>
                  </a:cubicBezTo>
                  <a:cubicBezTo>
                    <a:pt x="348" y="722"/>
                    <a:pt x="296" y="703"/>
                    <a:pt x="244" y="652"/>
                  </a:cubicBezTo>
                  <a:cubicBezTo>
                    <a:pt x="163" y="598"/>
                    <a:pt x="82" y="489"/>
                    <a:pt x="82" y="353"/>
                  </a:cubicBezTo>
                  <a:cubicBezTo>
                    <a:pt x="54" y="272"/>
                    <a:pt x="54" y="191"/>
                    <a:pt x="82" y="109"/>
                  </a:cubicBezTo>
                  <a:cubicBezTo>
                    <a:pt x="109" y="55"/>
                    <a:pt x="136" y="28"/>
                    <a:pt x="163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9"/>
            <p:cNvSpPr/>
            <p:nvPr/>
          </p:nvSpPr>
          <p:spPr>
            <a:xfrm>
              <a:off x="1716460" y="4370362"/>
              <a:ext cx="12358" cy="4220"/>
            </a:xfrm>
            <a:custGeom>
              <a:avLst/>
              <a:gdLst/>
              <a:ahLst/>
              <a:cxnLst/>
              <a:rect l="l" t="t" r="r" b="b"/>
              <a:pathLst>
                <a:path w="164" h="56" extrusionOk="0">
                  <a:moveTo>
                    <a:pt x="163" y="1"/>
                  </a:moveTo>
                  <a:lnTo>
                    <a:pt x="55" y="28"/>
                  </a:lnTo>
                  <a:lnTo>
                    <a:pt x="1" y="28"/>
                  </a:lnTo>
                  <a:lnTo>
                    <a:pt x="1" y="55"/>
                  </a:lnTo>
                  <a:lnTo>
                    <a:pt x="28" y="55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9"/>
            <p:cNvSpPr/>
            <p:nvPr/>
          </p:nvSpPr>
          <p:spPr>
            <a:xfrm>
              <a:off x="1732812" y="4382645"/>
              <a:ext cx="6254" cy="2110"/>
            </a:xfrm>
            <a:custGeom>
              <a:avLst/>
              <a:gdLst/>
              <a:ahLst/>
              <a:cxnLst/>
              <a:rect l="l" t="t" r="r" b="b"/>
              <a:pathLst>
                <a:path w="83" h="28" extrusionOk="0">
                  <a:moveTo>
                    <a:pt x="82" y="1"/>
                  </a:moveTo>
                  <a:cubicBezTo>
                    <a:pt x="55" y="1"/>
                    <a:pt x="28" y="1"/>
                    <a:pt x="1" y="28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9"/>
            <p:cNvSpPr/>
            <p:nvPr/>
          </p:nvSpPr>
          <p:spPr>
            <a:xfrm>
              <a:off x="1651052" y="4580902"/>
              <a:ext cx="10324" cy="4145"/>
            </a:xfrm>
            <a:custGeom>
              <a:avLst/>
              <a:gdLst/>
              <a:ahLst/>
              <a:cxnLst/>
              <a:rect l="l" t="t" r="r" b="b"/>
              <a:pathLst>
                <a:path w="137" h="55" extrusionOk="0">
                  <a:moveTo>
                    <a:pt x="136" y="1"/>
                  </a:moveTo>
                  <a:cubicBezTo>
                    <a:pt x="109" y="1"/>
                    <a:pt x="55" y="28"/>
                    <a:pt x="1" y="55"/>
                  </a:cubicBezTo>
                  <a:lnTo>
                    <a:pt x="28" y="5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9"/>
            <p:cNvSpPr/>
            <p:nvPr/>
          </p:nvSpPr>
          <p:spPr>
            <a:xfrm>
              <a:off x="1761446" y="4533881"/>
              <a:ext cx="10324" cy="75"/>
            </a:xfrm>
            <a:custGeom>
              <a:avLst/>
              <a:gdLst/>
              <a:ahLst/>
              <a:cxnLst/>
              <a:rect l="l" t="t" r="r" b="b"/>
              <a:pathLst>
                <a:path w="137" h="1" extrusionOk="0">
                  <a:moveTo>
                    <a:pt x="0" y="1"/>
                  </a:moveTo>
                  <a:lnTo>
                    <a:pt x="55" y="1"/>
                  </a:lnTo>
                  <a:lnTo>
                    <a:pt x="136" y="1"/>
                  </a:lnTo>
                  <a:lnTo>
                    <a:pt x="136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9"/>
            <p:cNvSpPr/>
            <p:nvPr/>
          </p:nvSpPr>
          <p:spPr>
            <a:xfrm>
              <a:off x="1694004" y="4550233"/>
              <a:ext cx="10248" cy="75"/>
            </a:xfrm>
            <a:custGeom>
              <a:avLst/>
              <a:gdLst/>
              <a:ahLst/>
              <a:cxnLst/>
              <a:rect l="l" t="t" r="r" b="b"/>
              <a:pathLst>
                <a:path w="136" h="1" extrusionOk="0">
                  <a:moveTo>
                    <a:pt x="0" y="1"/>
                  </a:moveTo>
                  <a:lnTo>
                    <a:pt x="55" y="1"/>
                  </a:lnTo>
                  <a:cubicBezTo>
                    <a:pt x="82" y="1"/>
                    <a:pt x="109" y="1"/>
                    <a:pt x="136" y="1"/>
                  </a:cubicBezTo>
                  <a:lnTo>
                    <a:pt x="136" y="1"/>
                  </a:lnTo>
                  <a:lnTo>
                    <a:pt x="136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9"/>
            <p:cNvSpPr/>
            <p:nvPr/>
          </p:nvSpPr>
          <p:spPr>
            <a:xfrm>
              <a:off x="1567258" y="4374507"/>
              <a:ext cx="24641" cy="52522"/>
            </a:xfrm>
            <a:custGeom>
              <a:avLst/>
              <a:gdLst/>
              <a:ahLst/>
              <a:cxnLst/>
              <a:rect l="l" t="t" r="r" b="b"/>
              <a:pathLst>
                <a:path w="327" h="697" extrusionOk="0">
                  <a:moveTo>
                    <a:pt x="82" y="0"/>
                  </a:moveTo>
                  <a:cubicBezTo>
                    <a:pt x="82" y="0"/>
                    <a:pt x="82" y="0"/>
                    <a:pt x="82" y="27"/>
                  </a:cubicBezTo>
                  <a:cubicBezTo>
                    <a:pt x="28" y="109"/>
                    <a:pt x="1" y="217"/>
                    <a:pt x="1" y="326"/>
                  </a:cubicBezTo>
                  <a:cubicBezTo>
                    <a:pt x="1" y="434"/>
                    <a:pt x="55" y="543"/>
                    <a:pt x="109" y="651"/>
                  </a:cubicBezTo>
                  <a:cubicBezTo>
                    <a:pt x="125" y="683"/>
                    <a:pt x="150" y="696"/>
                    <a:pt x="179" y="696"/>
                  </a:cubicBezTo>
                  <a:cubicBezTo>
                    <a:pt x="200" y="696"/>
                    <a:pt x="222" y="690"/>
                    <a:pt x="245" y="678"/>
                  </a:cubicBezTo>
                  <a:cubicBezTo>
                    <a:pt x="299" y="651"/>
                    <a:pt x="326" y="571"/>
                    <a:pt x="326" y="517"/>
                  </a:cubicBezTo>
                  <a:lnTo>
                    <a:pt x="326" y="517"/>
                  </a:lnTo>
                  <a:cubicBezTo>
                    <a:pt x="326" y="570"/>
                    <a:pt x="299" y="624"/>
                    <a:pt x="245" y="651"/>
                  </a:cubicBezTo>
                  <a:cubicBezTo>
                    <a:pt x="234" y="662"/>
                    <a:pt x="218" y="669"/>
                    <a:pt x="203" y="669"/>
                  </a:cubicBezTo>
                  <a:cubicBezTo>
                    <a:pt x="182" y="669"/>
                    <a:pt x="163" y="656"/>
                    <a:pt x="163" y="624"/>
                  </a:cubicBezTo>
                  <a:cubicBezTo>
                    <a:pt x="82" y="543"/>
                    <a:pt x="55" y="434"/>
                    <a:pt x="55" y="326"/>
                  </a:cubicBezTo>
                  <a:cubicBezTo>
                    <a:pt x="28" y="217"/>
                    <a:pt x="55" y="136"/>
                    <a:pt x="109" y="27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9"/>
            <p:cNvSpPr/>
            <p:nvPr/>
          </p:nvSpPr>
          <p:spPr>
            <a:xfrm>
              <a:off x="1575472" y="4456266"/>
              <a:ext cx="10248" cy="75"/>
            </a:xfrm>
            <a:custGeom>
              <a:avLst/>
              <a:gdLst/>
              <a:ahLst/>
              <a:cxnLst/>
              <a:rect l="l" t="t" r="r" b="b"/>
              <a:pathLst>
                <a:path w="136" h="1" extrusionOk="0">
                  <a:moveTo>
                    <a:pt x="0" y="0"/>
                  </a:moveTo>
                  <a:lnTo>
                    <a:pt x="0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9"/>
            <p:cNvSpPr/>
            <p:nvPr/>
          </p:nvSpPr>
          <p:spPr>
            <a:xfrm>
              <a:off x="1563189" y="4652489"/>
              <a:ext cx="43028" cy="22531"/>
            </a:xfrm>
            <a:custGeom>
              <a:avLst/>
              <a:gdLst/>
              <a:ahLst/>
              <a:cxnLst/>
              <a:rect l="l" t="t" r="r" b="b"/>
              <a:pathLst>
                <a:path w="571" h="299" extrusionOk="0">
                  <a:moveTo>
                    <a:pt x="1" y="0"/>
                  </a:moveTo>
                  <a:cubicBezTo>
                    <a:pt x="82" y="81"/>
                    <a:pt x="190" y="163"/>
                    <a:pt x="299" y="217"/>
                  </a:cubicBezTo>
                  <a:cubicBezTo>
                    <a:pt x="373" y="266"/>
                    <a:pt x="447" y="293"/>
                    <a:pt x="541" y="298"/>
                  </a:cubicBezTo>
                  <a:lnTo>
                    <a:pt x="541" y="298"/>
                  </a:lnTo>
                  <a:cubicBezTo>
                    <a:pt x="460" y="271"/>
                    <a:pt x="379" y="244"/>
                    <a:pt x="299" y="190"/>
                  </a:cubicBezTo>
                  <a:cubicBezTo>
                    <a:pt x="190" y="136"/>
                    <a:pt x="82" y="81"/>
                    <a:pt x="1" y="0"/>
                  </a:cubicBezTo>
                  <a:close/>
                  <a:moveTo>
                    <a:pt x="541" y="298"/>
                  </a:moveTo>
                  <a:lnTo>
                    <a:pt x="541" y="298"/>
                  </a:lnTo>
                  <a:cubicBezTo>
                    <a:pt x="542" y="298"/>
                    <a:pt x="542" y="298"/>
                    <a:pt x="543" y="298"/>
                  </a:cubicBezTo>
                  <a:lnTo>
                    <a:pt x="570" y="298"/>
                  </a:lnTo>
                  <a:cubicBezTo>
                    <a:pt x="560" y="298"/>
                    <a:pt x="550" y="298"/>
                    <a:pt x="541" y="29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9"/>
            <p:cNvSpPr/>
            <p:nvPr/>
          </p:nvSpPr>
          <p:spPr>
            <a:xfrm>
              <a:off x="1552941" y="4658592"/>
              <a:ext cx="12358" cy="12358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1" y="0"/>
                  </a:moveTo>
                  <a:cubicBezTo>
                    <a:pt x="1" y="0"/>
                    <a:pt x="1" y="28"/>
                    <a:pt x="1" y="28"/>
                  </a:cubicBezTo>
                  <a:cubicBezTo>
                    <a:pt x="55" y="55"/>
                    <a:pt x="109" y="109"/>
                    <a:pt x="164" y="163"/>
                  </a:cubicBezTo>
                  <a:cubicBezTo>
                    <a:pt x="109" y="109"/>
                    <a:pt x="55" y="55"/>
                    <a:pt x="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9"/>
            <p:cNvSpPr/>
            <p:nvPr/>
          </p:nvSpPr>
          <p:spPr>
            <a:xfrm>
              <a:off x="795931" y="3775365"/>
              <a:ext cx="376926" cy="266079"/>
            </a:xfrm>
            <a:custGeom>
              <a:avLst/>
              <a:gdLst/>
              <a:ahLst/>
              <a:cxnLst/>
              <a:rect l="l" t="t" r="r" b="b"/>
              <a:pathLst>
                <a:path w="5002" h="3531" extrusionOk="0">
                  <a:moveTo>
                    <a:pt x="1550" y="0"/>
                  </a:moveTo>
                  <a:cubicBezTo>
                    <a:pt x="1498" y="0"/>
                    <a:pt x="1463" y="1"/>
                    <a:pt x="1449" y="4"/>
                  </a:cubicBezTo>
                  <a:cubicBezTo>
                    <a:pt x="1045" y="112"/>
                    <a:pt x="0" y="3531"/>
                    <a:pt x="541" y="3531"/>
                  </a:cubicBezTo>
                  <a:cubicBezTo>
                    <a:pt x="545" y="3531"/>
                    <a:pt x="549" y="3530"/>
                    <a:pt x="553" y="3530"/>
                  </a:cubicBezTo>
                  <a:cubicBezTo>
                    <a:pt x="1123" y="3449"/>
                    <a:pt x="3374" y="2554"/>
                    <a:pt x="3835" y="2011"/>
                  </a:cubicBezTo>
                  <a:cubicBezTo>
                    <a:pt x="4161" y="1686"/>
                    <a:pt x="5002" y="302"/>
                    <a:pt x="4595" y="194"/>
                  </a:cubicBezTo>
                  <a:cubicBezTo>
                    <a:pt x="4422" y="120"/>
                    <a:pt x="2086" y="0"/>
                    <a:pt x="1550" y="0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9"/>
            <p:cNvSpPr/>
            <p:nvPr/>
          </p:nvSpPr>
          <p:spPr>
            <a:xfrm>
              <a:off x="1076701" y="3869633"/>
              <a:ext cx="38959" cy="24641"/>
            </a:xfrm>
            <a:custGeom>
              <a:avLst/>
              <a:gdLst/>
              <a:ahLst/>
              <a:cxnLst/>
              <a:rect l="l" t="t" r="r" b="b"/>
              <a:pathLst>
                <a:path w="517" h="327" extrusionOk="0">
                  <a:moveTo>
                    <a:pt x="82" y="1"/>
                  </a:moveTo>
                  <a:cubicBezTo>
                    <a:pt x="1" y="28"/>
                    <a:pt x="1" y="109"/>
                    <a:pt x="1" y="190"/>
                  </a:cubicBezTo>
                  <a:cubicBezTo>
                    <a:pt x="28" y="272"/>
                    <a:pt x="109" y="299"/>
                    <a:pt x="164" y="326"/>
                  </a:cubicBezTo>
                  <a:lnTo>
                    <a:pt x="354" y="326"/>
                  </a:lnTo>
                  <a:cubicBezTo>
                    <a:pt x="381" y="326"/>
                    <a:pt x="435" y="299"/>
                    <a:pt x="462" y="299"/>
                  </a:cubicBezTo>
                  <a:cubicBezTo>
                    <a:pt x="489" y="272"/>
                    <a:pt x="489" y="272"/>
                    <a:pt x="516" y="272"/>
                  </a:cubicBezTo>
                  <a:lnTo>
                    <a:pt x="435" y="272"/>
                  </a:lnTo>
                  <a:cubicBezTo>
                    <a:pt x="408" y="299"/>
                    <a:pt x="381" y="299"/>
                    <a:pt x="326" y="299"/>
                  </a:cubicBezTo>
                  <a:cubicBezTo>
                    <a:pt x="272" y="299"/>
                    <a:pt x="218" y="299"/>
                    <a:pt x="164" y="272"/>
                  </a:cubicBezTo>
                  <a:cubicBezTo>
                    <a:pt x="109" y="272"/>
                    <a:pt x="55" y="218"/>
                    <a:pt x="28" y="163"/>
                  </a:cubicBezTo>
                  <a:cubicBezTo>
                    <a:pt x="1" y="109"/>
                    <a:pt x="28" y="28"/>
                    <a:pt x="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9"/>
            <p:cNvSpPr/>
            <p:nvPr/>
          </p:nvSpPr>
          <p:spPr>
            <a:xfrm>
              <a:off x="1043997" y="3881916"/>
              <a:ext cx="75" cy="12358"/>
            </a:xfrm>
            <a:custGeom>
              <a:avLst/>
              <a:gdLst/>
              <a:ahLst/>
              <a:cxnLst/>
              <a:rect l="l" t="t" r="r" b="b"/>
              <a:pathLst>
                <a:path w="1" h="164" extrusionOk="0">
                  <a:moveTo>
                    <a:pt x="1" y="163"/>
                  </a:moveTo>
                  <a:lnTo>
                    <a:pt x="1" y="136"/>
                  </a:lnTo>
                  <a:cubicBezTo>
                    <a:pt x="1" y="109"/>
                    <a:pt x="1" y="82"/>
                    <a:pt x="1" y="55"/>
                  </a:cubicBezTo>
                  <a:cubicBezTo>
                    <a:pt x="1" y="55"/>
                    <a:pt x="1" y="27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" y="27"/>
                    <a:pt x="1" y="55"/>
                    <a:pt x="1" y="82"/>
                  </a:cubicBezTo>
                  <a:cubicBezTo>
                    <a:pt x="1" y="109"/>
                    <a:pt x="1" y="136"/>
                    <a:pt x="1" y="136"/>
                  </a:cubicBezTo>
                  <a:lnTo>
                    <a:pt x="1" y="1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9"/>
            <p:cNvSpPr/>
            <p:nvPr/>
          </p:nvSpPr>
          <p:spPr>
            <a:xfrm>
              <a:off x="1029756" y="3877847"/>
              <a:ext cx="2110" cy="10248"/>
            </a:xfrm>
            <a:custGeom>
              <a:avLst/>
              <a:gdLst/>
              <a:ahLst/>
              <a:cxnLst/>
              <a:rect l="l" t="t" r="r" b="b"/>
              <a:pathLst>
                <a:path w="28" h="136" extrusionOk="0">
                  <a:moveTo>
                    <a:pt x="0" y="0"/>
                  </a:moveTo>
                  <a:cubicBezTo>
                    <a:pt x="0" y="27"/>
                    <a:pt x="0" y="54"/>
                    <a:pt x="0" y="81"/>
                  </a:cubicBezTo>
                  <a:lnTo>
                    <a:pt x="27" y="1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9"/>
            <p:cNvSpPr/>
            <p:nvPr/>
          </p:nvSpPr>
          <p:spPr>
            <a:xfrm>
              <a:off x="1097198" y="3826757"/>
              <a:ext cx="44987" cy="26600"/>
            </a:xfrm>
            <a:custGeom>
              <a:avLst/>
              <a:gdLst/>
              <a:ahLst/>
              <a:cxnLst/>
              <a:rect l="l" t="t" r="r" b="b"/>
              <a:pathLst>
                <a:path w="597" h="353" extrusionOk="0">
                  <a:moveTo>
                    <a:pt x="162" y="1"/>
                  </a:moveTo>
                  <a:cubicBezTo>
                    <a:pt x="54" y="55"/>
                    <a:pt x="0" y="136"/>
                    <a:pt x="27" y="190"/>
                  </a:cubicBezTo>
                  <a:cubicBezTo>
                    <a:pt x="27" y="217"/>
                    <a:pt x="54" y="244"/>
                    <a:pt x="82" y="271"/>
                  </a:cubicBezTo>
                  <a:cubicBezTo>
                    <a:pt x="136" y="298"/>
                    <a:pt x="163" y="325"/>
                    <a:pt x="217" y="353"/>
                  </a:cubicBezTo>
                  <a:lnTo>
                    <a:pt x="434" y="353"/>
                  </a:lnTo>
                  <a:cubicBezTo>
                    <a:pt x="488" y="325"/>
                    <a:pt x="543" y="298"/>
                    <a:pt x="597" y="244"/>
                  </a:cubicBezTo>
                  <a:lnTo>
                    <a:pt x="570" y="217"/>
                  </a:lnTo>
                  <a:cubicBezTo>
                    <a:pt x="516" y="244"/>
                    <a:pt x="461" y="271"/>
                    <a:pt x="407" y="298"/>
                  </a:cubicBezTo>
                  <a:lnTo>
                    <a:pt x="244" y="298"/>
                  </a:lnTo>
                  <a:cubicBezTo>
                    <a:pt x="190" y="271"/>
                    <a:pt x="136" y="244"/>
                    <a:pt x="109" y="244"/>
                  </a:cubicBezTo>
                  <a:cubicBezTo>
                    <a:pt x="82" y="217"/>
                    <a:pt x="54" y="190"/>
                    <a:pt x="54" y="163"/>
                  </a:cubicBezTo>
                  <a:cubicBezTo>
                    <a:pt x="54" y="109"/>
                    <a:pt x="54" y="55"/>
                    <a:pt x="16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9"/>
            <p:cNvSpPr/>
            <p:nvPr/>
          </p:nvSpPr>
          <p:spPr>
            <a:xfrm>
              <a:off x="1050177" y="3840999"/>
              <a:ext cx="2110" cy="6254"/>
            </a:xfrm>
            <a:custGeom>
              <a:avLst/>
              <a:gdLst/>
              <a:ahLst/>
              <a:cxnLst/>
              <a:rect l="l" t="t" r="r" b="b"/>
              <a:pathLst>
                <a:path w="28" h="83" extrusionOk="0">
                  <a:moveTo>
                    <a:pt x="27" y="1"/>
                  </a:moveTo>
                  <a:cubicBezTo>
                    <a:pt x="0" y="28"/>
                    <a:pt x="0" y="55"/>
                    <a:pt x="27" y="82"/>
                  </a:cubicBezTo>
                  <a:cubicBezTo>
                    <a:pt x="27" y="75"/>
                    <a:pt x="27" y="69"/>
                    <a:pt x="27" y="55"/>
                  </a:cubicBezTo>
                  <a:cubicBezTo>
                    <a:pt x="27" y="28"/>
                    <a:pt x="27" y="28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9"/>
            <p:cNvSpPr/>
            <p:nvPr/>
          </p:nvSpPr>
          <p:spPr>
            <a:xfrm>
              <a:off x="1039928" y="3838964"/>
              <a:ext cx="75" cy="8289"/>
            </a:xfrm>
            <a:custGeom>
              <a:avLst/>
              <a:gdLst/>
              <a:ahLst/>
              <a:cxnLst/>
              <a:rect l="l" t="t" r="r" b="b"/>
              <a:pathLst>
                <a:path w="1" h="110" extrusionOk="0">
                  <a:moveTo>
                    <a:pt x="1" y="82"/>
                  </a:moveTo>
                  <a:lnTo>
                    <a:pt x="1" y="82"/>
                  </a:lnTo>
                  <a:lnTo>
                    <a:pt x="1" y="82"/>
                  </a:lnTo>
                  <a:cubicBezTo>
                    <a:pt x="1" y="55"/>
                    <a:pt x="1" y="28"/>
                    <a:pt x="1" y="1"/>
                  </a:cubicBezTo>
                  <a:lnTo>
                    <a:pt x="1" y="1"/>
                  </a:lnTo>
                  <a:lnTo>
                    <a:pt x="1" y="82"/>
                  </a:lnTo>
                  <a:lnTo>
                    <a:pt x="1" y="109"/>
                  </a:lnTo>
                  <a:lnTo>
                    <a:pt x="1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9"/>
            <p:cNvSpPr/>
            <p:nvPr/>
          </p:nvSpPr>
          <p:spPr>
            <a:xfrm>
              <a:off x="1103301" y="3783805"/>
              <a:ext cx="55235" cy="36849"/>
            </a:xfrm>
            <a:custGeom>
              <a:avLst/>
              <a:gdLst/>
              <a:ahLst/>
              <a:cxnLst/>
              <a:rect l="l" t="t" r="r" b="b"/>
              <a:pathLst>
                <a:path w="733" h="489" extrusionOk="0">
                  <a:moveTo>
                    <a:pt x="163" y="0"/>
                  </a:moveTo>
                  <a:lnTo>
                    <a:pt x="163" y="0"/>
                  </a:lnTo>
                  <a:cubicBezTo>
                    <a:pt x="82" y="28"/>
                    <a:pt x="28" y="109"/>
                    <a:pt x="1" y="190"/>
                  </a:cubicBezTo>
                  <a:cubicBezTo>
                    <a:pt x="1" y="272"/>
                    <a:pt x="55" y="353"/>
                    <a:pt x="136" y="407"/>
                  </a:cubicBezTo>
                  <a:cubicBezTo>
                    <a:pt x="218" y="461"/>
                    <a:pt x="353" y="489"/>
                    <a:pt x="462" y="489"/>
                  </a:cubicBezTo>
                  <a:cubicBezTo>
                    <a:pt x="543" y="461"/>
                    <a:pt x="624" y="434"/>
                    <a:pt x="679" y="380"/>
                  </a:cubicBezTo>
                  <a:cubicBezTo>
                    <a:pt x="706" y="353"/>
                    <a:pt x="733" y="326"/>
                    <a:pt x="733" y="299"/>
                  </a:cubicBezTo>
                  <a:lnTo>
                    <a:pt x="706" y="272"/>
                  </a:lnTo>
                  <a:cubicBezTo>
                    <a:pt x="706" y="299"/>
                    <a:pt x="679" y="326"/>
                    <a:pt x="652" y="353"/>
                  </a:cubicBezTo>
                  <a:cubicBezTo>
                    <a:pt x="597" y="407"/>
                    <a:pt x="516" y="434"/>
                    <a:pt x="435" y="434"/>
                  </a:cubicBezTo>
                  <a:cubicBezTo>
                    <a:pt x="326" y="434"/>
                    <a:pt x="245" y="407"/>
                    <a:pt x="136" y="353"/>
                  </a:cubicBezTo>
                  <a:cubicBezTo>
                    <a:pt x="82" y="326"/>
                    <a:pt x="55" y="245"/>
                    <a:pt x="55" y="163"/>
                  </a:cubicBezTo>
                  <a:cubicBezTo>
                    <a:pt x="55" y="109"/>
                    <a:pt x="109" y="28"/>
                    <a:pt x="16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9"/>
            <p:cNvSpPr/>
            <p:nvPr/>
          </p:nvSpPr>
          <p:spPr>
            <a:xfrm>
              <a:off x="1052211" y="3796087"/>
              <a:ext cx="75" cy="14317"/>
            </a:xfrm>
            <a:custGeom>
              <a:avLst/>
              <a:gdLst/>
              <a:ahLst/>
              <a:cxnLst/>
              <a:rect l="l" t="t" r="r" b="b"/>
              <a:pathLst>
                <a:path w="1" h="190" extrusionOk="0">
                  <a:moveTo>
                    <a:pt x="0" y="190"/>
                  </a:moveTo>
                  <a:lnTo>
                    <a:pt x="0" y="190"/>
                  </a:lnTo>
                  <a:lnTo>
                    <a:pt x="0" y="163"/>
                  </a:lnTo>
                  <a:lnTo>
                    <a:pt x="0" y="5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0" y="136"/>
                  </a:lnTo>
                  <a:cubicBezTo>
                    <a:pt x="0" y="163"/>
                    <a:pt x="0" y="163"/>
                    <a:pt x="0" y="190"/>
                  </a:cubicBezTo>
                  <a:lnTo>
                    <a:pt x="0" y="19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9"/>
            <p:cNvSpPr/>
            <p:nvPr/>
          </p:nvSpPr>
          <p:spPr>
            <a:xfrm>
              <a:off x="1039928" y="3791943"/>
              <a:ext cx="2110" cy="10324"/>
            </a:xfrm>
            <a:custGeom>
              <a:avLst/>
              <a:gdLst/>
              <a:ahLst/>
              <a:cxnLst/>
              <a:rect l="l" t="t" r="r" b="b"/>
              <a:pathLst>
                <a:path w="28" h="137" extrusionOk="0">
                  <a:moveTo>
                    <a:pt x="1" y="137"/>
                  </a:moveTo>
                  <a:lnTo>
                    <a:pt x="1" y="82"/>
                  </a:lnTo>
                  <a:cubicBezTo>
                    <a:pt x="1" y="55"/>
                    <a:pt x="1" y="28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" y="28"/>
                    <a:pt x="1" y="55"/>
                    <a:pt x="1" y="82"/>
                  </a:cubicBezTo>
                  <a:cubicBezTo>
                    <a:pt x="1" y="82"/>
                    <a:pt x="1" y="109"/>
                    <a:pt x="1" y="137"/>
                  </a:cubicBezTo>
                  <a:lnTo>
                    <a:pt x="1" y="137"/>
                  </a:lnTo>
                  <a:cubicBezTo>
                    <a:pt x="1" y="137"/>
                    <a:pt x="28" y="137"/>
                    <a:pt x="1" y="13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9"/>
            <p:cNvSpPr/>
            <p:nvPr/>
          </p:nvSpPr>
          <p:spPr>
            <a:xfrm>
              <a:off x="909113" y="3800157"/>
              <a:ext cx="75" cy="10248"/>
            </a:xfrm>
            <a:custGeom>
              <a:avLst/>
              <a:gdLst/>
              <a:ahLst/>
              <a:cxnLst/>
              <a:rect l="l" t="t" r="r" b="b"/>
              <a:pathLst>
                <a:path w="1" h="136" extrusionOk="0">
                  <a:moveTo>
                    <a:pt x="1" y="136"/>
                  </a:moveTo>
                  <a:cubicBezTo>
                    <a:pt x="1" y="109"/>
                    <a:pt x="1" y="82"/>
                    <a:pt x="1" y="55"/>
                  </a:cubicBez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ubicBezTo>
                    <a:pt x="1" y="28"/>
                    <a:pt x="1" y="55"/>
                    <a:pt x="1" y="82"/>
                  </a:cubicBezTo>
                  <a:cubicBezTo>
                    <a:pt x="1" y="82"/>
                    <a:pt x="1" y="109"/>
                    <a:pt x="1" y="109"/>
                  </a:cubicBezTo>
                  <a:lnTo>
                    <a:pt x="1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9"/>
            <p:cNvSpPr/>
            <p:nvPr/>
          </p:nvSpPr>
          <p:spPr>
            <a:xfrm>
              <a:off x="1041963" y="3920723"/>
              <a:ext cx="45062" cy="18010"/>
            </a:xfrm>
            <a:custGeom>
              <a:avLst/>
              <a:gdLst/>
              <a:ahLst/>
              <a:cxnLst/>
              <a:rect l="l" t="t" r="r" b="b"/>
              <a:pathLst>
                <a:path w="598" h="239" extrusionOk="0">
                  <a:moveTo>
                    <a:pt x="136" y="1"/>
                  </a:moveTo>
                  <a:lnTo>
                    <a:pt x="136" y="1"/>
                  </a:lnTo>
                  <a:cubicBezTo>
                    <a:pt x="82" y="28"/>
                    <a:pt x="28" y="55"/>
                    <a:pt x="1" y="109"/>
                  </a:cubicBezTo>
                  <a:cubicBezTo>
                    <a:pt x="1" y="163"/>
                    <a:pt x="28" y="191"/>
                    <a:pt x="55" y="218"/>
                  </a:cubicBezTo>
                  <a:cubicBezTo>
                    <a:pt x="109" y="231"/>
                    <a:pt x="164" y="238"/>
                    <a:pt x="214" y="238"/>
                  </a:cubicBezTo>
                  <a:cubicBezTo>
                    <a:pt x="265" y="238"/>
                    <a:pt x="313" y="231"/>
                    <a:pt x="353" y="218"/>
                  </a:cubicBezTo>
                  <a:cubicBezTo>
                    <a:pt x="462" y="191"/>
                    <a:pt x="543" y="136"/>
                    <a:pt x="598" y="82"/>
                  </a:cubicBezTo>
                  <a:lnTo>
                    <a:pt x="598" y="55"/>
                  </a:lnTo>
                  <a:lnTo>
                    <a:pt x="570" y="55"/>
                  </a:lnTo>
                  <a:cubicBezTo>
                    <a:pt x="516" y="109"/>
                    <a:pt x="435" y="163"/>
                    <a:pt x="353" y="191"/>
                  </a:cubicBezTo>
                  <a:lnTo>
                    <a:pt x="82" y="191"/>
                  </a:lnTo>
                  <a:cubicBezTo>
                    <a:pt x="55" y="191"/>
                    <a:pt x="28" y="136"/>
                    <a:pt x="28" y="109"/>
                  </a:cubicBezTo>
                  <a:cubicBezTo>
                    <a:pt x="55" y="55"/>
                    <a:pt x="82" y="28"/>
                    <a:pt x="136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9"/>
            <p:cNvSpPr/>
            <p:nvPr/>
          </p:nvSpPr>
          <p:spPr>
            <a:xfrm>
              <a:off x="1017473" y="3935041"/>
              <a:ext cx="2110" cy="8289"/>
            </a:xfrm>
            <a:custGeom>
              <a:avLst/>
              <a:gdLst/>
              <a:ahLst/>
              <a:cxnLst/>
              <a:rect l="l" t="t" r="r" b="b"/>
              <a:pathLst>
                <a:path w="28" h="110" extrusionOk="0">
                  <a:moveTo>
                    <a:pt x="0" y="1"/>
                  </a:moveTo>
                  <a:lnTo>
                    <a:pt x="0" y="109"/>
                  </a:lnTo>
                  <a:lnTo>
                    <a:pt x="27" y="109"/>
                  </a:lnTo>
                  <a:cubicBezTo>
                    <a:pt x="27" y="82"/>
                    <a:pt x="0" y="28"/>
                    <a:pt x="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9"/>
            <p:cNvSpPr/>
            <p:nvPr/>
          </p:nvSpPr>
          <p:spPr>
            <a:xfrm>
              <a:off x="1007225" y="3935041"/>
              <a:ext cx="4145" cy="6179"/>
            </a:xfrm>
            <a:custGeom>
              <a:avLst/>
              <a:gdLst/>
              <a:ahLst/>
              <a:cxnLst/>
              <a:rect l="l" t="t" r="r" b="b"/>
              <a:pathLst>
                <a:path w="55" h="82" extrusionOk="0">
                  <a:moveTo>
                    <a:pt x="1" y="1"/>
                  </a:moveTo>
                  <a:cubicBezTo>
                    <a:pt x="1" y="28"/>
                    <a:pt x="28" y="55"/>
                    <a:pt x="28" y="55"/>
                  </a:cubicBezTo>
                  <a:lnTo>
                    <a:pt x="28" y="82"/>
                  </a:lnTo>
                  <a:lnTo>
                    <a:pt x="55" y="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9"/>
            <p:cNvSpPr/>
            <p:nvPr/>
          </p:nvSpPr>
          <p:spPr>
            <a:xfrm>
              <a:off x="831498" y="3969779"/>
              <a:ext cx="30669" cy="30745"/>
            </a:xfrm>
            <a:custGeom>
              <a:avLst/>
              <a:gdLst/>
              <a:ahLst/>
              <a:cxnLst/>
              <a:rect l="l" t="t" r="r" b="b"/>
              <a:pathLst>
                <a:path w="407" h="408" extrusionOk="0">
                  <a:moveTo>
                    <a:pt x="0" y="1"/>
                  </a:moveTo>
                  <a:cubicBezTo>
                    <a:pt x="0" y="28"/>
                    <a:pt x="0" y="28"/>
                    <a:pt x="0" y="55"/>
                  </a:cubicBezTo>
                  <a:cubicBezTo>
                    <a:pt x="27" y="109"/>
                    <a:pt x="81" y="191"/>
                    <a:pt x="136" y="245"/>
                  </a:cubicBezTo>
                  <a:cubicBezTo>
                    <a:pt x="217" y="299"/>
                    <a:pt x="298" y="380"/>
                    <a:pt x="407" y="408"/>
                  </a:cubicBezTo>
                  <a:cubicBezTo>
                    <a:pt x="298" y="353"/>
                    <a:pt x="217" y="299"/>
                    <a:pt x="163" y="245"/>
                  </a:cubicBezTo>
                  <a:cubicBezTo>
                    <a:pt x="109" y="163"/>
                    <a:pt x="54" y="109"/>
                    <a:pt x="27" y="5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9"/>
            <p:cNvSpPr/>
            <p:nvPr/>
          </p:nvSpPr>
          <p:spPr>
            <a:xfrm>
              <a:off x="835567" y="3994345"/>
              <a:ext cx="10248" cy="8214"/>
            </a:xfrm>
            <a:custGeom>
              <a:avLst/>
              <a:gdLst/>
              <a:ahLst/>
              <a:cxnLst/>
              <a:rect l="l" t="t" r="r" b="b"/>
              <a:pathLst>
                <a:path w="136" h="109" extrusionOk="0">
                  <a:moveTo>
                    <a:pt x="0" y="0"/>
                  </a:moveTo>
                  <a:cubicBezTo>
                    <a:pt x="27" y="27"/>
                    <a:pt x="82" y="82"/>
                    <a:pt x="136" y="109"/>
                  </a:cubicBezTo>
                  <a:cubicBezTo>
                    <a:pt x="82" y="82"/>
                    <a:pt x="55" y="27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9"/>
            <p:cNvSpPr/>
            <p:nvPr/>
          </p:nvSpPr>
          <p:spPr>
            <a:xfrm>
              <a:off x="8312338" y="-545327"/>
              <a:ext cx="1008462" cy="1462209"/>
            </a:xfrm>
            <a:custGeom>
              <a:avLst/>
              <a:gdLst/>
              <a:ahLst/>
              <a:cxnLst/>
              <a:rect l="l" t="t" r="r" b="b"/>
              <a:pathLst>
                <a:path w="13264" h="19232" extrusionOk="0">
                  <a:moveTo>
                    <a:pt x="13264" y="1"/>
                  </a:moveTo>
                  <a:lnTo>
                    <a:pt x="13264" y="1"/>
                  </a:lnTo>
                  <a:cubicBezTo>
                    <a:pt x="2713" y="13292"/>
                    <a:pt x="0" y="14349"/>
                    <a:pt x="1221" y="16899"/>
                  </a:cubicBezTo>
                  <a:lnTo>
                    <a:pt x="787" y="17496"/>
                  </a:lnTo>
                  <a:lnTo>
                    <a:pt x="3445" y="19232"/>
                  </a:lnTo>
                  <a:lnTo>
                    <a:pt x="4015" y="18445"/>
                  </a:lnTo>
                  <a:cubicBezTo>
                    <a:pt x="4185" y="18465"/>
                    <a:pt x="4348" y="18475"/>
                    <a:pt x="4508" y="18475"/>
                  </a:cubicBezTo>
                  <a:cubicBezTo>
                    <a:pt x="6319" y="18475"/>
                    <a:pt x="7680" y="17154"/>
                    <a:pt x="12315" y="13292"/>
                  </a:cubicBezTo>
                  <a:lnTo>
                    <a:pt x="13264" y="1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9"/>
            <p:cNvSpPr/>
            <p:nvPr/>
          </p:nvSpPr>
          <p:spPr>
            <a:xfrm>
              <a:off x="7856617" y="-1046437"/>
              <a:ext cx="824926" cy="1511704"/>
            </a:xfrm>
            <a:custGeom>
              <a:avLst/>
              <a:gdLst/>
              <a:ahLst/>
              <a:cxnLst/>
              <a:rect l="l" t="t" r="r" b="b"/>
              <a:pathLst>
                <a:path w="10850" h="19883" extrusionOk="0">
                  <a:moveTo>
                    <a:pt x="461" y="18147"/>
                  </a:moveTo>
                  <a:lnTo>
                    <a:pt x="2902" y="19883"/>
                  </a:lnTo>
                  <a:lnTo>
                    <a:pt x="3363" y="19042"/>
                  </a:lnTo>
                  <a:cubicBezTo>
                    <a:pt x="4367" y="18852"/>
                    <a:pt x="5235" y="18174"/>
                    <a:pt x="5669" y="17252"/>
                  </a:cubicBezTo>
                  <a:cubicBezTo>
                    <a:pt x="6401" y="15651"/>
                    <a:pt x="10850" y="5209"/>
                    <a:pt x="10850" y="5209"/>
                  </a:cubicBezTo>
                  <a:lnTo>
                    <a:pt x="3201" y="1"/>
                  </a:lnTo>
                  <a:cubicBezTo>
                    <a:pt x="3201" y="1"/>
                    <a:pt x="1085" y="7704"/>
                    <a:pt x="787" y="10633"/>
                  </a:cubicBezTo>
                  <a:cubicBezTo>
                    <a:pt x="190" y="16194"/>
                    <a:pt x="0" y="16791"/>
                    <a:pt x="814" y="17496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7914324" y="287805"/>
              <a:ext cx="26915" cy="51700"/>
            </a:xfrm>
            <a:custGeom>
              <a:avLst/>
              <a:gdLst/>
              <a:ahLst/>
              <a:cxnLst/>
              <a:rect l="l" t="t" r="r" b="b"/>
              <a:pathLst>
                <a:path w="354" h="680" extrusionOk="0">
                  <a:moveTo>
                    <a:pt x="1" y="679"/>
                  </a:moveTo>
                  <a:cubicBezTo>
                    <a:pt x="28" y="679"/>
                    <a:pt x="28" y="652"/>
                    <a:pt x="28" y="652"/>
                  </a:cubicBezTo>
                  <a:cubicBezTo>
                    <a:pt x="28" y="625"/>
                    <a:pt x="28" y="625"/>
                    <a:pt x="55" y="598"/>
                  </a:cubicBezTo>
                  <a:cubicBezTo>
                    <a:pt x="109" y="489"/>
                    <a:pt x="163" y="354"/>
                    <a:pt x="217" y="245"/>
                  </a:cubicBezTo>
                  <a:cubicBezTo>
                    <a:pt x="272" y="109"/>
                    <a:pt x="299" y="82"/>
                    <a:pt x="353" y="1"/>
                  </a:cubicBezTo>
                  <a:lnTo>
                    <a:pt x="353" y="1"/>
                  </a:lnTo>
                  <a:lnTo>
                    <a:pt x="353" y="1"/>
                  </a:lnTo>
                  <a:cubicBezTo>
                    <a:pt x="272" y="109"/>
                    <a:pt x="217" y="218"/>
                    <a:pt x="163" y="354"/>
                  </a:cubicBezTo>
                  <a:cubicBezTo>
                    <a:pt x="109" y="435"/>
                    <a:pt x="55" y="543"/>
                    <a:pt x="1" y="652"/>
                  </a:cubicBezTo>
                  <a:lnTo>
                    <a:pt x="1" y="679"/>
                  </a:lnTo>
                  <a:lnTo>
                    <a:pt x="1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7939033" y="296092"/>
              <a:ext cx="26915" cy="51624"/>
            </a:xfrm>
            <a:custGeom>
              <a:avLst/>
              <a:gdLst/>
              <a:ahLst/>
              <a:cxnLst/>
              <a:rect l="l" t="t" r="r" b="b"/>
              <a:pathLst>
                <a:path w="354" h="679" extrusionOk="0">
                  <a:moveTo>
                    <a:pt x="28" y="679"/>
                  </a:moveTo>
                  <a:lnTo>
                    <a:pt x="28" y="679"/>
                  </a:lnTo>
                  <a:cubicBezTo>
                    <a:pt x="28" y="679"/>
                    <a:pt x="28" y="651"/>
                    <a:pt x="28" y="624"/>
                  </a:cubicBezTo>
                  <a:cubicBezTo>
                    <a:pt x="82" y="516"/>
                    <a:pt x="164" y="380"/>
                    <a:pt x="218" y="272"/>
                  </a:cubicBezTo>
                  <a:cubicBezTo>
                    <a:pt x="272" y="136"/>
                    <a:pt x="299" y="82"/>
                    <a:pt x="354" y="0"/>
                  </a:cubicBezTo>
                  <a:lnTo>
                    <a:pt x="354" y="0"/>
                  </a:lnTo>
                  <a:lnTo>
                    <a:pt x="354" y="0"/>
                  </a:lnTo>
                  <a:cubicBezTo>
                    <a:pt x="272" y="109"/>
                    <a:pt x="218" y="217"/>
                    <a:pt x="164" y="326"/>
                  </a:cubicBezTo>
                  <a:cubicBezTo>
                    <a:pt x="109" y="434"/>
                    <a:pt x="55" y="543"/>
                    <a:pt x="1" y="624"/>
                  </a:cubicBezTo>
                  <a:lnTo>
                    <a:pt x="1" y="651"/>
                  </a:lnTo>
                  <a:cubicBezTo>
                    <a:pt x="1" y="679"/>
                    <a:pt x="1" y="651"/>
                    <a:pt x="1" y="651"/>
                  </a:cubicBezTo>
                  <a:lnTo>
                    <a:pt x="1" y="651"/>
                  </a:lnTo>
                  <a:cubicBezTo>
                    <a:pt x="1" y="651"/>
                    <a:pt x="28" y="679"/>
                    <a:pt x="28" y="67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7959713" y="304304"/>
              <a:ext cx="31020" cy="57859"/>
            </a:xfrm>
            <a:custGeom>
              <a:avLst/>
              <a:gdLst/>
              <a:ahLst/>
              <a:cxnLst/>
              <a:rect l="l" t="t" r="r" b="b"/>
              <a:pathLst>
                <a:path w="408" h="761" extrusionOk="0">
                  <a:moveTo>
                    <a:pt x="0" y="760"/>
                  </a:moveTo>
                  <a:lnTo>
                    <a:pt x="27" y="733"/>
                  </a:lnTo>
                  <a:cubicBezTo>
                    <a:pt x="27" y="706"/>
                    <a:pt x="54" y="706"/>
                    <a:pt x="54" y="679"/>
                  </a:cubicBezTo>
                  <a:cubicBezTo>
                    <a:pt x="136" y="516"/>
                    <a:pt x="217" y="381"/>
                    <a:pt x="299" y="218"/>
                  </a:cubicBezTo>
                  <a:cubicBezTo>
                    <a:pt x="326" y="164"/>
                    <a:pt x="353" y="109"/>
                    <a:pt x="380" y="55"/>
                  </a:cubicBezTo>
                  <a:lnTo>
                    <a:pt x="407" y="1"/>
                  </a:lnTo>
                  <a:lnTo>
                    <a:pt x="407" y="1"/>
                  </a:lnTo>
                  <a:lnTo>
                    <a:pt x="380" y="28"/>
                  </a:lnTo>
                  <a:cubicBezTo>
                    <a:pt x="326" y="109"/>
                    <a:pt x="271" y="218"/>
                    <a:pt x="244" y="299"/>
                  </a:cubicBezTo>
                  <a:cubicBezTo>
                    <a:pt x="163" y="435"/>
                    <a:pt x="82" y="571"/>
                    <a:pt x="27" y="706"/>
                  </a:cubicBezTo>
                  <a:lnTo>
                    <a:pt x="0" y="760"/>
                  </a:ln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7978265" y="318749"/>
              <a:ext cx="31020" cy="57859"/>
            </a:xfrm>
            <a:custGeom>
              <a:avLst/>
              <a:gdLst/>
              <a:ahLst/>
              <a:cxnLst/>
              <a:rect l="l" t="t" r="r" b="b"/>
              <a:pathLst>
                <a:path w="408" h="761" extrusionOk="0">
                  <a:moveTo>
                    <a:pt x="27" y="733"/>
                  </a:moveTo>
                  <a:lnTo>
                    <a:pt x="27" y="733"/>
                  </a:lnTo>
                  <a:cubicBezTo>
                    <a:pt x="27" y="706"/>
                    <a:pt x="55" y="706"/>
                    <a:pt x="55" y="679"/>
                  </a:cubicBezTo>
                  <a:cubicBezTo>
                    <a:pt x="109" y="543"/>
                    <a:pt x="190" y="408"/>
                    <a:pt x="272" y="272"/>
                  </a:cubicBezTo>
                  <a:cubicBezTo>
                    <a:pt x="326" y="136"/>
                    <a:pt x="353" y="82"/>
                    <a:pt x="407" y="1"/>
                  </a:cubicBezTo>
                  <a:lnTo>
                    <a:pt x="407" y="1"/>
                  </a:lnTo>
                  <a:lnTo>
                    <a:pt x="407" y="1"/>
                  </a:lnTo>
                  <a:cubicBezTo>
                    <a:pt x="326" y="136"/>
                    <a:pt x="217" y="299"/>
                    <a:pt x="136" y="435"/>
                  </a:cubicBezTo>
                  <a:cubicBezTo>
                    <a:pt x="109" y="516"/>
                    <a:pt x="55" y="625"/>
                    <a:pt x="0" y="706"/>
                  </a:cubicBezTo>
                  <a:lnTo>
                    <a:pt x="0" y="733"/>
                  </a:lnTo>
                  <a:lnTo>
                    <a:pt x="0" y="760"/>
                  </a:lnTo>
                  <a:lnTo>
                    <a:pt x="0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8000921" y="337300"/>
              <a:ext cx="26915" cy="61964"/>
            </a:xfrm>
            <a:custGeom>
              <a:avLst/>
              <a:gdLst/>
              <a:ahLst/>
              <a:cxnLst/>
              <a:rect l="l" t="t" r="r" b="b"/>
              <a:pathLst>
                <a:path w="354" h="815" extrusionOk="0">
                  <a:moveTo>
                    <a:pt x="1" y="815"/>
                  </a:moveTo>
                  <a:cubicBezTo>
                    <a:pt x="1" y="788"/>
                    <a:pt x="28" y="788"/>
                    <a:pt x="28" y="760"/>
                  </a:cubicBezTo>
                  <a:cubicBezTo>
                    <a:pt x="28" y="760"/>
                    <a:pt x="28" y="733"/>
                    <a:pt x="28" y="733"/>
                  </a:cubicBezTo>
                  <a:cubicBezTo>
                    <a:pt x="82" y="598"/>
                    <a:pt x="163" y="435"/>
                    <a:pt x="218" y="299"/>
                  </a:cubicBezTo>
                  <a:cubicBezTo>
                    <a:pt x="245" y="218"/>
                    <a:pt x="299" y="137"/>
                    <a:pt x="326" y="82"/>
                  </a:cubicBezTo>
                  <a:cubicBezTo>
                    <a:pt x="326" y="55"/>
                    <a:pt x="326" y="28"/>
                    <a:pt x="353" y="1"/>
                  </a:cubicBezTo>
                  <a:lnTo>
                    <a:pt x="353" y="1"/>
                  </a:lnTo>
                  <a:lnTo>
                    <a:pt x="353" y="1"/>
                  </a:lnTo>
                  <a:cubicBezTo>
                    <a:pt x="353" y="28"/>
                    <a:pt x="299" y="82"/>
                    <a:pt x="299" y="109"/>
                  </a:cubicBezTo>
                  <a:cubicBezTo>
                    <a:pt x="218" y="218"/>
                    <a:pt x="163" y="354"/>
                    <a:pt x="109" y="489"/>
                  </a:cubicBezTo>
                  <a:cubicBezTo>
                    <a:pt x="55" y="571"/>
                    <a:pt x="28" y="652"/>
                    <a:pt x="1" y="733"/>
                  </a:cubicBezTo>
                  <a:lnTo>
                    <a:pt x="1" y="8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8019473" y="349693"/>
              <a:ext cx="33073" cy="66070"/>
            </a:xfrm>
            <a:custGeom>
              <a:avLst/>
              <a:gdLst/>
              <a:ahLst/>
              <a:cxnLst/>
              <a:rect l="l" t="t" r="r" b="b"/>
              <a:pathLst>
                <a:path w="435" h="869" extrusionOk="0">
                  <a:moveTo>
                    <a:pt x="1" y="869"/>
                  </a:moveTo>
                  <a:cubicBezTo>
                    <a:pt x="55" y="706"/>
                    <a:pt x="136" y="570"/>
                    <a:pt x="218" y="408"/>
                  </a:cubicBezTo>
                  <a:lnTo>
                    <a:pt x="381" y="82"/>
                  </a:lnTo>
                  <a:lnTo>
                    <a:pt x="435" y="1"/>
                  </a:lnTo>
                  <a:lnTo>
                    <a:pt x="435" y="1"/>
                  </a:lnTo>
                  <a:lnTo>
                    <a:pt x="435" y="1"/>
                  </a:lnTo>
                  <a:lnTo>
                    <a:pt x="381" y="82"/>
                  </a:lnTo>
                  <a:cubicBezTo>
                    <a:pt x="299" y="191"/>
                    <a:pt x="245" y="299"/>
                    <a:pt x="191" y="408"/>
                  </a:cubicBezTo>
                  <a:cubicBezTo>
                    <a:pt x="136" y="516"/>
                    <a:pt x="55" y="706"/>
                    <a:pt x="1" y="842"/>
                  </a:cubicBezTo>
                  <a:lnTo>
                    <a:pt x="1" y="842"/>
                  </a:lnTo>
                  <a:cubicBezTo>
                    <a:pt x="1" y="842"/>
                    <a:pt x="1" y="869"/>
                    <a:pt x="1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8042205" y="364139"/>
              <a:ext cx="35126" cy="66070"/>
            </a:xfrm>
            <a:custGeom>
              <a:avLst/>
              <a:gdLst/>
              <a:ahLst/>
              <a:cxnLst/>
              <a:rect l="l" t="t" r="r" b="b"/>
              <a:pathLst>
                <a:path w="462" h="869" extrusionOk="0">
                  <a:moveTo>
                    <a:pt x="0" y="869"/>
                  </a:moveTo>
                  <a:lnTo>
                    <a:pt x="0" y="869"/>
                  </a:lnTo>
                  <a:cubicBezTo>
                    <a:pt x="27" y="841"/>
                    <a:pt x="27" y="814"/>
                    <a:pt x="54" y="787"/>
                  </a:cubicBezTo>
                  <a:cubicBezTo>
                    <a:pt x="136" y="597"/>
                    <a:pt x="244" y="407"/>
                    <a:pt x="326" y="245"/>
                  </a:cubicBezTo>
                  <a:cubicBezTo>
                    <a:pt x="353" y="163"/>
                    <a:pt x="407" y="82"/>
                    <a:pt x="461" y="1"/>
                  </a:cubicBezTo>
                  <a:lnTo>
                    <a:pt x="461" y="1"/>
                  </a:lnTo>
                  <a:cubicBezTo>
                    <a:pt x="407" y="55"/>
                    <a:pt x="380" y="82"/>
                    <a:pt x="353" y="136"/>
                  </a:cubicBezTo>
                  <a:cubicBezTo>
                    <a:pt x="326" y="190"/>
                    <a:pt x="271" y="272"/>
                    <a:pt x="244" y="326"/>
                  </a:cubicBezTo>
                  <a:cubicBezTo>
                    <a:pt x="163" y="489"/>
                    <a:pt x="109" y="624"/>
                    <a:pt x="27" y="760"/>
                  </a:cubicBezTo>
                  <a:cubicBezTo>
                    <a:pt x="27" y="787"/>
                    <a:pt x="0" y="814"/>
                    <a:pt x="0" y="841"/>
                  </a:cubicBezTo>
                  <a:lnTo>
                    <a:pt x="0" y="841"/>
                  </a:lnTo>
                  <a:cubicBezTo>
                    <a:pt x="0" y="841"/>
                    <a:pt x="0" y="869"/>
                    <a:pt x="0" y="86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8058704" y="380637"/>
              <a:ext cx="43337" cy="64017"/>
            </a:xfrm>
            <a:custGeom>
              <a:avLst/>
              <a:gdLst/>
              <a:ahLst/>
              <a:cxnLst/>
              <a:rect l="l" t="t" r="r" b="b"/>
              <a:pathLst>
                <a:path w="570" h="842" extrusionOk="0">
                  <a:moveTo>
                    <a:pt x="0" y="841"/>
                  </a:moveTo>
                  <a:cubicBezTo>
                    <a:pt x="27" y="814"/>
                    <a:pt x="54" y="787"/>
                    <a:pt x="82" y="760"/>
                  </a:cubicBezTo>
                  <a:cubicBezTo>
                    <a:pt x="163" y="624"/>
                    <a:pt x="271" y="489"/>
                    <a:pt x="353" y="353"/>
                  </a:cubicBezTo>
                  <a:cubicBezTo>
                    <a:pt x="434" y="245"/>
                    <a:pt x="488" y="136"/>
                    <a:pt x="570" y="28"/>
                  </a:cubicBezTo>
                  <a:lnTo>
                    <a:pt x="570" y="1"/>
                  </a:lnTo>
                  <a:lnTo>
                    <a:pt x="570" y="1"/>
                  </a:lnTo>
                  <a:cubicBezTo>
                    <a:pt x="516" y="109"/>
                    <a:pt x="461" y="190"/>
                    <a:pt x="380" y="272"/>
                  </a:cubicBezTo>
                  <a:lnTo>
                    <a:pt x="109" y="652"/>
                  </a:lnTo>
                  <a:cubicBezTo>
                    <a:pt x="109" y="679"/>
                    <a:pt x="82" y="706"/>
                    <a:pt x="54" y="733"/>
                  </a:cubicBezTo>
                  <a:cubicBezTo>
                    <a:pt x="54" y="760"/>
                    <a:pt x="27" y="787"/>
                    <a:pt x="27" y="814"/>
                  </a:cubicBezTo>
                  <a:lnTo>
                    <a:pt x="27" y="814"/>
                  </a:lnTo>
                  <a:cubicBezTo>
                    <a:pt x="27" y="814"/>
                    <a:pt x="0" y="841"/>
                    <a:pt x="0" y="8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7926717" y="279594"/>
              <a:ext cx="167114" cy="90780"/>
            </a:xfrm>
            <a:custGeom>
              <a:avLst/>
              <a:gdLst/>
              <a:ahLst/>
              <a:cxnLst/>
              <a:rect l="l" t="t" r="r" b="b"/>
              <a:pathLst>
                <a:path w="2198" h="1194" extrusionOk="0">
                  <a:moveTo>
                    <a:pt x="27" y="1"/>
                  </a:moveTo>
                  <a:cubicBezTo>
                    <a:pt x="27" y="28"/>
                    <a:pt x="54" y="28"/>
                    <a:pt x="109" y="55"/>
                  </a:cubicBezTo>
                  <a:lnTo>
                    <a:pt x="136" y="55"/>
                  </a:lnTo>
                  <a:cubicBezTo>
                    <a:pt x="488" y="163"/>
                    <a:pt x="841" y="326"/>
                    <a:pt x="1167" y="489"/>
                  </a:cubicBezTo>
                  <a:cubicBezTo>
                    <a:pt x="1546" y="679"/>
                    <a:pt x="1899" y="923"/>
                    <a:pt x="2197" y="1194"/>
                  </a:cubicBezTo>
                  <a:lnTo>
                    <a:pt x="2197" y="1194"/>
                  </a:lnTo>
                  <a:lnTo>
                    <a:pt x="2197" y="1194"/>
                  </a:lnTo>
                  <a:cubicBezTo>
                    <a:pt x="1899" y="896"/>
                    <a:pt x="1546" y="651"/>
                    <a:pt x="1194" y="462"/>
                  </a:cubicBezTo>
                  <a:cubicBezTo>
                    <a:pt x="841" y="272"/>
                    <a:pt x="516" y="136"/>
                    <a:pt x="136" y="28"/>
                  </a:cubicBezTo>
                  <a:lnTo>
                    <a:pt x="109" y="28"/>
                  </a:lnTo>
                  <a:lnTo>
                    <a:pt x="27" y="28"/>
                  </a:lnTo>
                  <a:lnTo>
                    <a:pt x="27" y="28"/>
                  </a:lnTo>
                  <a:cubicBezTo>
                    <a:pt x="27" y="28"/>
                    <a:pt x="0" y="1"/>
                    <a:pt x="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8394830" y="745655"/>
              <a:ext cx="22733" cy="37179"/>
            </a:xfrm>
            <a:custGeom>
              <a:avLst/>
              <a:gdLst/>
              <a:ahLst/>
              <a:cxnLst/>
              <a:rect l="l" t="t" r="r" b="b"/>
              <a:pathLst>
                <a:path w="299" h="489" extrusionOk="0">
                  <a:moveTo>
                    <a:pt x="299" y="55"/>
                  </a:moveTo>
                  <a:lnTo>
                    <a:pt x="272" y="55"/>
                  </a:lnTo>
                  <a:cubicBezTo>
                    <a:pt x="272" y="55"/>
                    <a:pt x="272" y="82"/>
                    <a:pt x="244" y="82"/>
                  </a:cubicBezTo>
                  <a:cubicBezTo>
                    <a:pt x="190" y="163"/>
                    <a:pt x="136" y="245"/>
                    <a:pt x="109" y="326"/>
                  </a:cubicBezTo>
                  <a:lnTo>
                    <a:pt x="0" y="489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136" y="326"/>
                  </a:lnTo>
                  <a:cubicBezTo>
                    <a:pt x="163" y="299"/>
                    <a:pt x="190" y="245"/>
                    <a:pt x="217" y="190"/>
                  </a:cubicBezTo>
                  <a:cubicBezTo>
                    <a:pt x="272" y="136"/>
                    <a:pt x="299" y="109"/>
                    <a:pt x="299" y="55"/>
                  </a:cubicBezTo>
                  <a:cubicBezTo>
                    <a:pt x="299" y="0"/>
                    <a:pt x="299" y="55"/>
                    <a:pt x="299" y="28"/>
                  </a:cubicBezTo>
                  <a:cubicBezTo>
                    <a:pt x="299" y="28"/>
                    <a:pt x="299" y="28"/>
                    <a:pt x="299" y="28"/>
                  </a:cubicBezTo>
                  <a:cubicBezTo>
                    <a:pt x="299" y="28"/>
                    <a:pt x="299" y="55"/>
                    <a:pt x="29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8403041" y="747708"/>
              <a:ext cx="41360" cy="55730"/>
            </a:xfrm>
            <a:custGeom>
              <a:avLst/>
              <a:gdLst/>
              <a:ahLst/>
              <a:cxnLst/>
              <a:rect l="l" t="t" r="r" b="b"/>
              <a:pathLst>
                <a:path w="544" h="733" extrusionOk="0">
                  <a:moveTo>
                    <a:pt x="543" y="1"/>
                  </a:moveTo>
                  <a:cubicBezTo>
                    <a:pt x="543" y="28"/>
                    <a:pt x="516" y="55"/>
                    <a:pt x="462" y="82"/>
                  </a:cubicBezTo>
                  <a:lnTo>
                    <a:pt x="191" y="462"/>
                  </a:lnTo>
                  <a:cubicBezTo>
                    <a:pt x="109" y="543"/>
                    <a:pt x="82" y="624"/>
                    <a:pt x="28" y="679"/>
                  </a:cubicBezTo>
                  <a:cubicBezTo>
                    <a:pt x="1" y="733"/>
                    <a:pt x="28" y="679"/>
                    <a:pt x="28" y="679"/>
                  </a:cubicBezTo>
                  <a:lnTo>
                    <a:pt x="28" y="679"/>
                  </a:lnTo>
                  <a:cubicBezTo>
                    <a:pt x="82" y="624"/>
                    <a:pt x="136" y="543"/>
                    <a:pt x="218" y="462"/>
                  </a:cubicBezTo>
                  <a:cubicBezTo>
                    <a:pt x="272" y="380"/>
                    <a:pt x="381" y="245"/>
                    <a:pt x="462" y="136"/>
                  </a:cubicBezTo>
                  <a:cubicBezTo>
                    <a:pt x="462" y="136"/>
                    <a:pt x="489" y="109"/>
                    <a:pt x="516" y="82"/>
                  </a:cubicBezTo>
                  <a:cubicBezTo>
                    <a:pt x="516" y="55"/>
                    <a:pt x="543" y="28"/>
                    <a:pt x="543" y="1"/>
                  </a:cubicBezTo>
                  <a:lnTo>
                    <a:pt x="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8425774" y="755995"/>
              <a:ext cx="37179" cy="53677"/>
            </a:xfrm>
            <a:custGeom>
              <a:avLst/>
              <a:gdLst/>
              <a:ahLst/>
              <a:cxnLst/>
              <a:rect l="l" t="t" r="r" b="b"/>
              <a:pathLst>
                <a:path w="489" h="706" extrusionOk="0">
                  <a:moveTo>
                    <a:pt x="488" y="0"/>
                  </a:moveTo>
                  <a:lnTo>
                    <a:pt x="407" y="81"/>
                  </a:lnTo>
                  <a:lnTo>
                    <a:pt x="380" y="136"/>
                  </a:lnTo>
                  <a:lnTo>
                    <a:pt x="217" y="353"/>
                  </a:lnTo>
                  <a:cubicBezTo>
                    <a:pt x="136" y="488"/>
                    <a:pt x="27" y="624"/>
                    <a:pt x="0" y="705"/>
                  </a:cubicBezTo>
                  <a:lnTo>
                    <a:pt x="0" y="705"/>
                  </a:lnTo>
                  <a:lnTo>
                    <a:pt x="0" y="705"/>
                  </a:lnTo>
                  <a:cubicBezTo>
                    <a:pt x="54" y="597"/>
                    <a:pt x="244" y="407"/>
                    <a:pt x="353" y="244"/>
                  </a:cubicBezTo>
                  <a:cubicBezTo>
                    <a:pt x="380" y="190"/>
                    <a:pt x="407" y="163"/>
                    <a:pt x="434" y="109"/>
                  </a:cubicBezTo>
                  <a:cubicBezTo>
                    <a:pt x="461" y="81"/>
                    <a:pt x="461" y="54"/>
                    <a:pt x="461" y="27"/>
                  </a:cubicBezTo>
                  <a:lnTo>
                    <a:pt x="461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8448431" y="768312"/>
              <a:ext cx="37179" cy="53753"/>
            </a:xfrm>
            <a:custGeom>
              <a:avLst/>
              <a:gdLst/>
              <a:ahLst/>
              <a:cxnLst/>
              <a:rect l="l" t="t" r="r" b="b"/>
              <a:pathLst>
                <a:path w="489" h="707" extrusionOk="0">
                  <a:moveTo>
                    <a:pt x="489" y="1"/>
                  </a:moveTo>
                  <a:cubicBezTo>
                    <a:pt x="462" y="28"/>
                    <a:pt x="435" y="55"/>
                    <a:pt x="380" y="82"/>
                  </a:cubicBezTo>
                  <a:lnTo>
                    <a:pt x="326" y="191"/>
                  </a:lnTo>
                  <a:cubicBezTo>
                    <a:pt x="245" y="299"/>
                    <a:pt x="163" y="435"/>
                    <a:pt x="82" y="543"/>
                  </a:cubicBezTo>
                  <a:cubicBezTo>
                    <a:pt x="28" y="625"/>
                    <a:pt x="28" y="652"/>
                    <a:pt x="1" y="679"/>
                  </a:cubicBezTo>
                  <a:lnTo>
                    <a:pt x="1" y="706"/>
                  </a:lnTo>
                  <a:lnTo>
                    <a:pt x="1" y="706"/>
                  </a:lnTo>
                  <a:lnTo>
                    <a:pt x="82" y="598"/>
                  </a:lnTo>
                  <a:lnTo>
                    <a:pt x="380" y="136"/>
                  </a:lnTo>
                  <a:cubicBezTo>
                    <a:pt x="380" y="136"/>
                    <a:pt x="407" y="109"/>
                    <a:pt x="407" y="109"/>
                  </a:cubicBezTo>
                  <a:cubicBezTo>
                    <a:pt x="435" y="55"/>
                    <a:pt x="462" y="28"/>
                    <a:pt x="462" y="1"/>
                  </a:cubicBezTo>
                  <a:lnTo>
                    <a:pt x="4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8466982" y="786863"/>
              <a:ext cx="35126" cy="55806"/>
            </a:xfrm>
            <a:custGeom>
              <a:avLst/>
              <a:gdLst/>
              <a:ahLst/>
              <a:cxnLst/>
              <a:rect l="l" t="t" r="r" b="b"/>
              <a:pathLst>
                <a:path w="462" h="734" extrusionOk="0">
                  <a:moveTo>
                    <a:pt x="462" y="28"/>
                  </a:moveTo>
                  <a:cubicBezTo>
                    <a:pt x="462" y="55"/>
                    <a:pt x="408" y="55"/>
                    <a:pt x="380" y="109"/>
                  </a:cubicBezTo>
                  <a:cubicBezTo>
                    <a:pt x="326" y="191"/>
                    <a:pt x="245" y="326"/>
                    <a:pt x="163" y="435"/>
                  </a:cubicBezTo>
                  <a:cubicBezTo>
                    <a:pt x="109" y="543"/>
                    <a:pt x="55" y="652"/>
                    <a:pt x="1" y="733"/>
                  </a:cubicBezTo>
                  <a:lnTo>
                    <a:pt x="1" y="733"/>
                  </a:lnTo>
                  <a:lnTo>
                    <a:pt x="1" y="733"/>
                  </a:lnTo>
                  <a:cubicBezTo>
                    <a:pt x="55" y="679"/>
                    <a:pt x="109" y="598"/>
                    <a:pt x="163" y="516"/>
                  </a:cubicBezTo>
                  <a:cubicBezTo>
                    <a:pt x="218" y="435"/>
                    <a:pt x="299" y="272"/>
                    <a:pt x="353" y="164"/>
                  </a:cubicBezTo>
                  <a:cubicBezTo>
                    <a:pt x="380" y="137"/>
                    <a:pt x="408" y="109"/>
                    <a:pt x="408" y="82"/>
                  </a:cubicBezTo>
                  <a:cubicBezTo>
                    <a:pt x="435" y="55"/>
                    <a:pt x="435" y="28"/>
                    <a:pt x="435" y="1"/>
                  </a:cubicBezTo>
                  <a:lnTo>
                    <a:pt x="435" y="1"/>
                  </a:lnTo>
                  <a:cubicBezTo>
                    <a:pt x="435" y="1"/>
                    <a:pt x="462" y="1"/>
                    <a:pt x="462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8481427" y="786863"/>
              <a:ext cx="45466" cy="70252"/>
            </a:xfrm>
            <a:custGeom>
              <a:avLst/>
              <a:gdLst/>
              <a:ahLst/>
              <a:cxnLst/>
              <a:rect l="l" t="t" r="r" b="b"/>
              <a:pathLst>
                <a:path w="598" h="924" extrusionOk="0">
                  <a:moveTo>
                    <a:pt x="597" y="1"/>
                  </a:moveTo>
                  <a:lnTo>
                    <a:pt x="597" y="1"/>
                  </a:lnTo>
                  <a:cubicBezTo>
                    <a:pt x="597" y="28"/>
                    <a:pt x="570" y="28"/>
                    <a:pt x="570" y="55"/>
                  </a:cubicBezTo>
                  <a:cubicBezTo>
                    <a:pt x="516" y="109"/>
                    <a:pt x="489" y="191"/>
                    <a:pt x="435" y="245"/>
                  </a:cubicBezTo>
                  <a:cubicBezTo>
                    <a:pt x="380" y="326"/>
                    <a:pt x="272" y="489"/>
                    <a:pt x="190" y="625"/>
                  </a:cubicBezTo>
                  <a:cubicBezTo>
                    <a:pt x="136" y="733"/>
                    <a:pt x="82" y="815"/>
                    <a:pt x="55" y="869"/>
                  </a:cubicBezTo>
                  <a:cubicBezTo>
                    <a:pt x="1" y="923"/>
                    <a:pt x="55" y="869"/>
                    <a:pt x="55" y="869"/>
                  </a:cubicBezTo>
                  <a:cubicBezTo>
                    <a:pt x="109" y="815"/>
                    <a:pt x="163" y="706"/>
                    <a:pt x="245" y="598"/>
                  </a:cubicBezTo>
                  <a:cubicBezTo>
                    <a:pt x="353" y="435"/>
                    <a:pt x="489" y="218"/>
                    <a:pt x="570" y="82"/>
                  </a:cubicBezTo>
                  <a:cubicBezTo>
                    <a:pt x="570" y="55"/>
                    <a:pt x="597" y="28"/>
                    <a:pt x="597" y="28"/>
                  </a:cubicBezTo>
                  <a:lnTo>
                    <a:pt x="597" y="28"/>
                  </a:lnTo>
                  <a:cubicBezTo>
                    <a:pt x="597" y="28"/>
                    <a:pt x="597" y="1"/>
                    <a:pt x="5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8504084" y="803361"/>
              <a:ext cx="41360" cy="66070"/>
            </a:xfrm>
            <a:custGeom>
              <a:avLst/>
              <a:gdLst/>
              <a:ahLst/>
              <a:cxnLst/>
              <a:rect l="l" t="t" r="r" b="b"/>
              <a:pathLst>
                <a:path w="544" h="869" extrusionOk="0">
                  <a:moveTo>
                    <a:pt x="543" y="28"/>
                  </a:moveTo>
                  <a:lnTo>
                    <a:pt x="543" y="28"/>
                  </a:lnTo>
                  <a:cubicBezTo>
                    <a:pt x="516" y="55"/>
                    <a:pt x="516" y="82"/>
                    <a:pt x="462" y="137"/>
                  </a:cubicBezTo>
                  <a:lnTo>
                    <a:pt x="272" y="408"/>
                  </a:lnTo>
                  <a:cubicBezTo>
                    <a:pt x="245" y="462"/>
                    <a:pt x="191" y="543"/>
                    <a:pt x="137" y="598"/>
                  </a:cubicBezTo>
                  <a:cubicBezTo>
                    <a:pt x="109" y="679"/>
                    <a:pt x="55" y="760"/>
                    <a:pt x="28" y="815"/>
                  </a:cubicBezTo>
                  <a:cubicBezTo>
                    <a:pt x="1" y="869"/>
                    <a:pt x="28" y="815"/>
                    <a:pt x="28" y="815"/>
                  </a:cubicBezTo>
                  <a:lnTo>
                    <a:pt x="28" y="815"/>
                  </a:lnTo>
                  <a:cubicBezTo>
                    <a:pt x="55" y="760"/>
                    <a:pt x="137" y="679"/>
                    <a:pt x="191" y="571"/>
                  </a:cubicBezTo>
                  <a:lnTo>
                    <a:pt x="408" y="245"/>
                  </a:lnTo>
                  <a:cubicBezTo>
                    <a:pt x="462" y="164"/>
                    <a:pt x="516" y="109"/>
                    <a:pt x="543" y="55"/>
                  </a:cubicBezTo>
                  <a:lnTo>
                    <a:pt x="543" y="28"/>
                  </a:lnTo>
                  <a:lnTo>
                    <a:pt x="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8526817" y="815754"/>
              <a:ext cx="43337" cy="53677"/>
            </a:xfrm>
            <a:custGeom>
              <a:avLst/>
              <a:gdLst/>
              <a:ahLst/>
              <a:cxnLst/>
              <a:rect l="l" t="t" r="r" b="b"/>
              <a:pathLst>
                <a:path w="570" h="706" extrusionOk="0">
                  <a:moveTo>
                    <a:pt x="543" y="1"/>
                  </a:moveTo>
                  <a:lnTo>
                    <a:pt x="489" y="55"/>
                  </a:lnTo>
                  <a:cubicBezTo>
                    <a:pt x="434" y="82"/>
                    <a:pt x="407" y="136"/>
                    <a:pt x="353" y="191"/>
                  </a:cubicBezTo>
                  <a:cubicBezTo>
                    <a:pt x="272" y="326"/>
                    <a:pt x="190" y="462"/>
                    <a:pt x="109" y="570"/>
                  </a:cubicBezTo>
                  <a:lnTo>
                    <a:pt x="27" y="679"/>
                  </a:lnTo>
                  <a:lnTo>
                    <a:pt x="0" y="706"/>
                  </a:lnTo>
                  <a:lnTo>
                    <a:pt x="0" y="706"/>
                  </a:lnTo>
                  <a:lnTo>
                    <a:pt x="55" y="652"/>
                  </a:lnTo>
                  <a:cubicBezTo>
                    <a:pt x="82" y="625"/>
                    <a:pt x="136" y="570"/>
                    <a:pt x="163" y="516"/>
                  </a:cubicBezTo>
                  <a:cubicBezTo>
                    <a:pt x="272" y="380"/>
                    <a:pt x="380" y="218"/>
                    <a:pt x="461" y="82"/>
                  </a:cubicBezTo>
                  <a:lnTo>
                    <a:pt x="543" y="82"/>
                  </a:lnTo>
                  <a:cubicBezTo>
                    <a:pt x="543" y="55"/>
                    <a:pt x="570" y="28"/>
                    <a:pt x="570" y="28"/>
                  </a:cubicBezTo>
                  <a:lnTo>
                    <a:pt x="570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8547421" y="832253"/>
              <a:ext cx="41284" cy="55806"/>
            </a:xfrm>
            <a:custGeom>
              <a:avLst/>
              <a:gdLst/>
              <a:ahLst/>
              <a:cxnLst/>
              <a:rect l="l" t="t" r="r" b="b"/>
              <a:pathLst>
                <a:path w="543" h="734" extrusionOk="0">
                  <a:moveTo>
                    <a:pt x="543" y="1"/>
                  </a:moveTo>
                  <a:lnTo>
                    <a:pt x="516" y="1"/>
                  </a:lnTo>
                  <a:cubicBezTo>
                    <a:pt x="462" y="55"/>
                    <a:pt x="407" y="109"/>
                    <a:pt x="380" y="191"/>
                  </a:cubicBezTo>
                  <a:cubicBezTo>
                    <a:pt x="299" y="299"/>
                    <a:pt x="190" y="408"/>
                    <a:pt x="136" y="516"/>
                  </a:cubicBezTo>
                  <a:cubicBezTo>
                    <a:pt x="82" y="570"/>
                    <a:pt x="55" y="625"/>
                    <a:pt x="28" y="679"/>
                  </a:cubicBezTo>
                  <a:cubicBezTo>
                    <a:pt x="1" y="733"/>
                    <a:pt x="28" y="679"/>
                    <a:pt x="28" y="679"/>
                  </a:cubicBezTo>
                  <a:lnTo>
                    <a:pt x="28" y="679"/>
                  </a:lnTo>
                  <a:lnTo>
                    <a:pt x="109" y="570"/>
                  </a:lnTo>
                  <a:cubicBezTo>
                    <a:pt x="245" y="408"/>
                    <a:pt x="380" y="218"/>
                    <a:pt x="489" y="82"/>
                  </a:cubicBezTo>
                  <a:cubicBezTo>
                    <a:pt x="516" y="55"/>
                    <a:pt x="516" y="28"/>
                    <a:pt x="543" y="28"/>
                  </a:cubicBezTo>
                  <a:cubicBezTo>
                    <a:pt x="543" y="1"/>
                    <a:pt x="543" y="1"/>
                    <a:pt x="543" y="1"/>
                  </a:cubicBezTo>
                  <a:lnTo>
                    <a:pt x="5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8570078" y="848751"/>
              <a:ext cx="33073" cy="43413"/>
            </a:xfrm>
            <a:custGeom>
              <a:avLst/>
              <a:gdLst/>
              <a:ahLst/>
              <a:cxnLst/>
              <a:rect l="l" t="t" r="r" b="b"/>
              <a:pathLst>
                <a:path w="435" h="571" extrusionOk="0">
                  <a:moveTo>
                    <a:pt x="435" y="1"/>
                  </a:moveTo>
                  <a:lnTo>
                    <a:pt x="408" y="1"/>
                  </a:lnTo>
                  <a:cubicBezTo>
                    <a:pt x="408" y="28"/>
                    <a:pt x="408" y="28"/>
                    <a:pt x="408" y="55"/>
                  </a:cubicBezTo>
                  <a:cubicBezTo>
                    <a:pt x="326" y="163"/>
                    <a:pt x="245" y="272"/>
                    <a:pt x="137" y="380"/>
                  </a:cubicBezTo>
                  <a:cubicBezTo>
                    <a:pt x="109" y="435"/>
                    <a:pt x="82" y="489"/>
                    <a:pt x="55" y="543"/>
                  </a:cubicBezTo>
                  <a:cubicBezTo>
                    <a:pt x="1" y="570"/>
                    <a:pt x="55" y="543"/>
                    <a:pt x="55" y="543"/>
                  </a:cubicBezTo>
                  <a:cubicBezTo>
                    <a:pt x="55" y="570"/>
                    <a:pt x="55" y="543"/>
                    <a:pt x="55" y="543"/>
                  </a:cubicBezTo>
                  <a:cubicBezTo>
                    <a:pt x="82" y="543"/>
                    <a:pt x="137" y="462"/>
                    <a:pt x="191" y="435"/>
                  </a:cubicBezTo>
                  <a:cubicBezTo>
                    <a:pt x="218" y="380"/>
                    <a:pt x="245" y="326"/>
                    <a:pt x="272" y="299"/>
                  </a:cubicBezTo>
                  <a:cubicBezTo>
                    <a:pt x="354" y="218"/>
                    <a:pt x="408" y="109"/>
                    <a:pt x="435" y="28"/>
                  </a:cubicBezTo>
                  <a:cubicBezTo>
                    <a:pt x="435" y="28"/>
                    <a:pt x="435" y="1"/>
                    <a:pt x="435" y="1"/>
                  </a:cubicBezTo>
                  <a:lnTo>
                    <a:pt x="435" y="1"/>
                  </a:lnTo>
                  <a:lnTo>
                    <a:pt x="4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8421592" y="737368"/>
              <a:ext cx="183612" cy="103249"/>
            </a:xfrm>
            <a:custGeom>
              <a:avLst/>
              <a:gdLst/>
              <a:ahLst/>
              <a:cxnLst/>
              <a:rect l="l" t="t" r="r" b="b"/>
              <a:pathLst>
                <a:path w="2415" h="1358" extrusionOk="0">
                  <a:moveTo>
                    <a:pt x="28" y="1"/>
                  </a:moveTo>
                  <a:lnTo>
                    <a:pt x="137" y="55"/>
                  </a:lnTo>
                  <a:lnTo>
                    <a:pt x="272" y="137"/>
                  </a:lnTo>
                  <a:cubicBezTo>
                    <a:pt x="598" y="272"/>
                    <a:pt x="923" y="435"/>
                    <a:pt x="1249" y="625"/>
                  </a:cubicBezTo>
                  <a:cubicBezTo>
                    <a:pt x="1520" y="760"/>
                    <a:pt x="1791" y="950"/>
                    <a:pt x="2062" y="1113"/>
                  </a:cubicBezTo>
                  <a:cubicBezTo>
                    <a:pt x="2171" y="1194"/>
                    <a:pt x="2307" y="1276"/>
                    <a:pt x="2415" y="1357"/>
                  </a:cubicBezTo>
                  <a:lnTo>
                    <a:pt x="2415" y="1357"/>
                  </a:lnTo>
                  <a:lnTo>
                    <a:pt x="2415" y="1357"/>
                  </a:lnTo>
                  <a:cubicBezTo>
                    <a:pt x="2307" y="1249"/>
                    <a:pt x="2198" y="1167"/>
                    <a:pt x="2062" y="1086"/>
                  </a:cubicBezTo>
                  <a:cubicBezTo>
                    <a:pt x="1818" y="923"/>
                    <a:pt x="1520" y="760"/>
                    <a:pt x="1249" y="598"/>
                  </a:cubicBezTo>
                  <a:cubicBezTo>
                    <a:pt x="923" y="408"/>
                    <a:pt x="598" y="245"/>
                    <a:pt x="272" y="82"/>
                  </a:cubicBezTo>
                  <a:cubicBezTo>
                    <a:pt x="218" y="82"/>
                    <a:pt x="191" y="55"/>
                    <a:pt x="137" y="55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8209242" y="793097"/>
              <a:ext cx="311419" cy="571289"/>
            </a:xfrm>
            <a:custGeom>
              <a:avLst/>
              <a:gdLst/>
              <a:ahLst/>
              <a:cxnLst/>
              <a:rect l="l" t="t" r="r" b="b"/>
              <a:pathLst>
                <a:path w="4096" h="7514" extrusionOk="0">
                  <a:moveTo>
                    <a:pt x="2441" y="6727"/>
                  </a:moveTo>
                  <a:lnTo>
                    <a:pt x="3716" y="2143"/>
                  </a:lnTo>
                  <a:lnTo>
                    <a:pt x="4096" y="1058"/>
                  </a:lnTo>
                  <a:lnTo>
                    <a:pt x="2658" y="0"/>
                  </a:lnTo>
                  <a:lnTo>
                    <a:pt x="1302" y="2007"/>
                  </a:lnTo>
                  <a:lnTo>
                    <a:pt x="0" y="7514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7615300" y="349693"/>
              <a:ext cx="437249" cy="369202"/>
            </a:xfrm>
            <a:custGeom>
              <a:avLst/>
              <a:gdLst/>
              <a:ahLst/>
              <a:cxnLst/>
              <a:rect l="l" t="t" r="r" b="b"/>
              <a:pathLst>
                <a:path w="5751" h="4856" extrusionOk="0">
                  <a:moveTo>
                    <a:pt x="109" y="2252"/>
                  </a:moveTo>
                  <a:lnTo>
                    <a:pt x="3418" y="679"/>
                  </a:lnTo>
                  <a:lnTo>
                    <a:pt x="4340" y="1"/>
                  </a:lnTo>
                  <a:lnTo>
                    <a:pt x="5751" y="1113"/>
                  </a:lnTo>
                  <a:lnTo>
                    <a:pt x="4178" y="2957"/>
                  </a:lnTo>
                  <a:lnTo>
                    <a:pt x="1" y="4856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7233784" y="1176667"/>
              <a:ext cx="775506" cy="682673"/>
            </a:xfrm>
            <a:custGeom>
              <a:avLst/>
              <a:gdLst/>
              <a:ahLst/>
              <a:cxnLst/>
              <a:rect l="l" t="t" r="r" b="b"/>
              <a:pathLst>
                <a:path w="10200" h="8979" extrusionOk="0">
                  <a:moveTo>
                    <a:pt x="10145" y="8978"/>
                  </a:moveTo>
                  <a:lnTo>
                    <a:pt x="9684" y="8951"/>
                  </a:lnTo>
                  <a:cubicBezTo>
                    <a:pt x="9006" y="8327"/>
                    <a:pt x="8653" y="7432"/>
                    <a:pt x="8680" y="6537"/>
                  </a:cubicBezTo>
                  <a:cubicBezTo>
                    <a:pt x="8463" y="7405"/>
                    <a:pt x="8707" y="8327"/>
                    <a:pt x="9358" y="8951"/>
                  </a:cubicBezTo>
                  <a:lnTo>
                    <a:pt x="8789" y="8978"/>
                  </a:lnTo>
                  <a:cubicBezTo>
                    <a:pt x="8789" y="8978"/>
                    <a:pt x="6619" y="6700"/>
                    <a:pt x="8436" y="4530"/>
                  </a:cubicBezTo>
                  <a:cubicBezTo>
                    <a:pt x="8436" y="4530"/>
                    <a:pt x="1737" y="4286"/>
                    <a:pt x="190" y="868"/>
                  </a:cubicBezTo>
                  <a:lnTo>
                    <a:pt x="245" y="678"/>
                  </a:lnTo>
                  <a:cubicBezTo>
                    <a:pt x="245" y="678"/>
                    <a:pt x="1167" y="2875"/>
                    <a:pt x="4666" y="3662"/>
                  </a:cubicBezTo>
                  <a:cubicBezTo>
                    <a:pt x="4666" y="3662"/>
                    <a:pt x="1031" y="2604"/>
                    <a:pt x="1" y="0"/>
                  </a:cubicBezTo>
                  <a:lnTo>
                    <a:pt x="8924" y="3282"/>
                  </a:lnTo>
                  <a:lnTo>
                    <a:pt x="10199" y="5398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7235837" y="1168379"/>
              <a:ext cx="678568" cy="336281"/>
            </a:xfrm>
            <a:custGeom>
              <a:avLst/>
              <a:gdLst/>
              <a:ahLst/>
              <a:cxnLst/>
              <a:rect l="l" t="t" r="r" b="b"/>
              <a:pathLst>
                <a:path w="8925" h="4423" extrusionOk="0">
                  <a:moveTo>
                    <a:pt x="8897" y="4341"/>
                  </a:moveTo>
                  <a:lnTo>
                    <a:pt x="8789" y="4341"/>
                  </a:lnTo>
                  <a:lnTo>
                    <a:pt x="8382" y="4368"/>
                  </a:lnTo>
                  <a:cubicBezTo>
                    <a:pt x="7433" y="4395"/>
                    <a:pt x="6510" y="4286"/>
                    <a:pt x="5588" y="4042"/>
                  </a:cubicBezTo>
                  <a:cubicBezTo>
                    <a:pt x="4992" y="3880"/>
                    <a:pt x="4395" y="3663"/>
                    <a:pt x="3825" y="3391"/>
                  </a:cubicBezTo>
                  <a:cubicBezTo>
                    <a:pt x="2740" y="2876"/>
                    <a:pt x="1737" y="2144"/>
                    <a:pt x="923" y="1249"/>
                  </a:cubicBezTo>
                  <a:cubicBezTo>
                    <a:pt x="842" y="1113"/>
                    <a:pt x="733" y="1004"/>
                    <a:pt x="625" y="896"/>
                  </a:cubicBezTo>
                  <a:cubicBezTo>
                    <a:pt x="408" y="598"/>
                    <a:pt x="191" y="299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91" y="299"/>
                    <a:pt x="380" y="625"/>
                    <a:pt x="597" y="896"/>
                  </a:cubicBezTo>
                  <a:cubicBezTo>
                    <a:pt x="706" y="1032"/>
                    <a:pt x="814" y="1140"/>
                    <a:pt x="896" y="1276"/>
                  </a:cubicBezTo>
                  <a:cubicBezTo>
                    <a:pt x="1710" y="2198"/>
                    <a:pt x="2713" y="2930"/>
                    <a:pt x="3825" y="3446"/>
                  </a:cubicBezTo>
                  <a:cubicBezTo>
                    <a:pt x="4395" y="3717"/>
                    <a:pt x="4992" y="3934"/>
                    <a:pt x="5588" y="4097"/>
                  </a:cubicBezTo>
                  <a:cubicBezTo>
                    <a:pt x="6510" y="4341"/>
                    <a:pt x="7460" y="4422"/>
                    <a:pt x="8382" y="4395"/>
                  </a:cubicBezTo>
                  <a:cubicBezTo>
                    <a:pt x="8545" y="4395"/>
                    <a:pt x="8680" y="4395"/>
                    <a:pt x="8816" y="4368"/>
                  </a:cubicBezTo>
                  <a:lnTo>
                    <a:pt x="8870" y="4368"/>
                  </a:lnTo>
                  <a:lnTo>
                    <a:pt x="8925" y="4341"/>
                  </a:lnTo>
                  <a:lnTo>
                    <a:pt x="8925" y="4341"/>
                  </a:lnTo>
                  <a:cubicBezTo>
                    <a:pt x="8925" y="4341"/>
                    <a:pt x="8897" y="4341"/>
                    <a:pt x="8897" y="434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7250283" y="1174614"/>
              <a:ext cx="662069" cy="301155"/>
            </a:xfrm>
            <a:custGeom>
              <a:avLst/>
              <a:gdLst/>
              <a:ahLst/>
              <a:cxnLst/>
              <a:rect l="l" t="t" r="r" b="b"/>
              <a:pathLst>
                <a:path w="8708" h="3961" extrusionOk="0">
                  <a:moveTo>
                    <a:pt x="8680" y="3933"/>
                  </a:moveTo>
                  <a:lnTo>
                    <a:pt x="8382" y="3933"/>
                  </a:lnTo>
                  <a:cubicBezTo>
                    <a:pt x="8138" y="3933"/>
                    <a:pt x="7894" y="3933"/>
                    <a:pt x="7650" y="3906"/>
                  </a:cubicBezTo>
                  <a:cubicBezTo>
                    <a:pt x="7324" y="3879"/>
                    <a:pt x="6971" y="3825"/>
                    <a:pt x="6646" y="3770"/>
                  </a:cubicBezTo>
                  <a:cubicBezTo>
                    <a:pt x="5670" y="3635"/>
                    <a:pt x="4720" y="3364"/>
                    <a:pt x="3825" y="2957"/>
                  </a:cubicBezTo>
                  <a:cubicBezTo>
                    <a:pt x="2930" y="2523"/>
                    <a:pt x="2089" y="2007"/>
                    <a:pt x="1330" y="1384"/>
                  </a:cubicBezTo>
                  <a:cubicBezTo>
                    <a:pt x="1086" y="1167"/>
                    <a:pt x="841" y="977"/>
                    <a:pt x="624" y="733"/>
                  </a:cubicBezTo>
                  <a:cubicBezTo>
                    <a:pt x="407" y="516"/>
                    <a:pt x="190" y="271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cubicBezTo>
                    <a:pt x="136" y="217"/>
                    <a:pt x="299" y="434"/>
                    <a:pt x="489" y="624"/>
                  </a:cubicBezTo>
                  <a:cubicBezTo>
                    <a:pt x="733" y="895"/>
                    <a:pt x="1031" y="1167"/>
                    <a:pt x="1330" y="1411"/>
                  </a:cubicBezTo>
                  <a:cubicBezTo>
                    <a:pt x="2062" y="2035"/>
                    <a:pt x="2903" y="2577"/>
                    <a:pt x="3798" y="2984"/>
                  </a:cubicBezTo>
                  <a:cubicBezTo>
                    <a:pt x="4693" y="3418"/>
                    <a:pt x="5670" y="3689"/>
                    <a:pt x="6646" y="3825"/>
                  </a:cubicBezTo>
                  <a:cubicBezTo>
                    <a:pt x="7053" y="3879"/>
                    <a:pt x="7460" y="3933"/>
                    <a:pt x="7867" y="3960"/>
                  </a:cubicBezTo>
                  <a:cubicBezTo>
                    <a:pt x="8029" y="3960"/>
                    <a:pt x="8192" y="3960"/>
                    <a:pt x="8382" y="3960"/>
                  </a:cubicBezTo>
                  <a:cubicBezTo>
                    <a:pt x="8490" y="3960"/>
                    <a:pt x="8599" y="3933"/>
                    <a:pt x="8707" y="3906"/>
                  </a:cubicBezTo>
                  <a:lnTo>
                    <a:pt x="8707" y="39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70887" y="1166327"/>
              <a:ext cx="616679" cy="282604"/>
            </a:xfrm>
            <a:custGeom>
              <a:avLst/>
              <a:gdLst/>
              <a:ahLst/>
              <a:cxnLst/>
              <a:rect l="l" t="t" r="r" b="b"/>
              <a:pathLst>
                <a:path w="8111" h="3717" extrusionOk="0">
                  <a:moveTo>
                    <a:pt x="8084" y="3717"/>
                  </a:moveTo>
                  <a:lnTo>
                    <a:pt x="8084" y="3717"/>
                  </a:lnTo>
                  <a:cubicBezTo>
                    <a:pt x="8057" y="3690"/>
                    <a:pt x="8030" y="3690"/>
                    <a:pt x="7975" y="3717"/>
                  </a:cubicBezTo>
                  <a:cubicBezTo>
                    <a:pt x="7650" y="3662"/>
                    <a:pt x="7297" y="3662"/>
                    <a:pt x="6945" y="3608"/>
                  </a:cubicBezTo>
                  <a:cubicBezTo>
                    <a:pt x="6755" y="3608"/>
                    <a:pt x="6592" y="3581"/>
                    <a:pt x="6429" y="3554"/>
                  </a:cubicBezTo>
                  <a:cubicBezTo>
                    <a:pt x="5588" y="3418"/>
                    <a:pt x="4748" y="3174"/>
                    <a:pt x="3961" y="2822"/>
                  </a:cubicBezTo>
                  <a:cubicBezTo>
                    <a:pt x="3174" y="2496"/>
                    <a:pt x="2415" y="2062"/>
                    <a:pt x="1710" y="1547"/>
                  </a:cubicBezTo>
                  <a:cubicBezTo>
                    <a:pt x="1330" y="1276"/>
                    <a:pt x="977" y="977"/>
                    <a:pt x="625" y="679"/>
                  </a:cubicBezTo>
                  <a:cubicBezTo>
                    <a:pt x="408" y="462"/>
                    <a:pt x="191" y="245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245" y="299"/>
                    <a:pt x="489" y="570"/>
                    <a:pt x="787" y="842"/>
                  </a:cubicBezTo>
                  <a:cubicBezTo>
                    <a:pt x="1086" y="1086"/>
                    <a:pt x="1384" y="1330"/>
                    <a:pt x="1710" y="1574"/>
                  </a:cubicBezTo>
                  <a:cubicBezTo>
                    <a:pt x="2388" y="2089"/>
                    <a:pt x="3147" y="2523"/>
                    <a:pt x="3961" y="2849"/>
                  </a:cubicBezTo>
                  <a:cubicBezTo>
                    <a:pt x="4748" y="3201"/>
                    <a:pt x="5588" y="3445"/>
                    <a:pt x="6429" y="3581"/>
                  </a:cubicBezTo>
                  <a:cubicBezTo>
                    <a:pt x="6646" y="3608"/>
                    <a:pt x="6890" y="3635"/>
                    <a:pt x="7107" y="3662"/>
                  </a:cubicBezTo>
                  <a:cubicBezTo>
                    <a:pt x="7406" y="3690"/>
                    <a:pt x="7731" y="3690"/>
                    <a:pt x="8030" y="3717"/>
                  </a:cubicBezTo>
                  <a:cubicBezTo>
                    <a:pt x="8057" y="3717"/>
                    <a:pt x="8084" y="3717"/>
                    <a:pt x="8111" y="3717"/>
                  </a:cubicBezTo>
                  <a:lnTo>
                    <a:pt x="8111" y="3717"/>
                  </a:lnTo>
                  <a:lnTo>
                    <a:pt x="8111" y="371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316276" y="1195218"/>
              <a:ext cx="540421" cy="220715"/>
            </a:xfrm>
            <a:custGeom>
              <a:avLst/>
              <a:gdLst/>
              <a:ahLst/>
              <a:cxnLst/>
              <a:rect l="l" t="t" r="r" b="b"/>
              <a:pathLst>
                <a:path w="7108" h="2903" extrusionOk="0">
                  <a:moveTo>
                    <a:pt x="7107" y="2876"/>
                  </a:moveTo>
                  <a:lnTo>
                    <a:pt x="6999" y="2876"/>
                  </a:lnTo>
                  <a:cubicBezTo>
                    <a:pt x="6646" y="2848"/>
                    <a:pt x="6320" y="2848"/>
                    <a:pt x="6022" y="2794"/>
                  </a:cubicBezTo>
                  <a:cubicBezTo>
                    <a:pt x="5154" y="2686"/>
                    <a:pt x="4340" y="2442"/>
                    <a:pt x="3554" y="2116"/>
                  </a:cubicBezTo>
                  <a:cubicBezTo>
                    <a:pt x="2876" y="1845"/>
                    <a:pt x="2225" y="1492"/>
                    <a:pt x="1601" y="1113"/>
                  </a:cubicBezTo>
                  <a:cubicBezTo>
                    <a:pt x="1194" y="841"/>
                    <a:pt x="787" y="570"/>
                    <a:pt x="380" y="299"/>
                  </a:cubicBezTo>
                  <a:cubicBezTo>
                    <a:pt x="1" y="0"/>
                    <a:pt x="380" y="299"/>
                    <a:pt x="380" y="299"/>
                  </a:cubicBezTo>
                  <a:cubicBezTo>
                    <a:pt x="787" y="597"/>
                    <a:pt x="1194" y="868"/>
                    <a:pt x="1601" y="1140"/>
                  </a:cubicBezTo>
                  <a:cubicBezTo>
                    <a:pt x="2225" y="1519"/>
                    <a:pt x="2876" y="1845"/>
                    <a:pt x="3554" y="2143"/>
                  </a:cubicBezTo>
                  <a:cubicBezTo>
                    <a:pt x="4340" y="2469"/>
                    <a:pt x="5181" y="2713"/>
                    <a:pt x="6022" y="2821"/>
                  </a:cubicBezTo>
                  <a:cubicBezTo>
                    <a:pt x="6348" y="2876"/>
                    <a:pt x="6673" y="2903"/>
                    <a:pt x="6999" y="2903"/>
                  </a:cubicBezTo>
                  <a:lnTo>
                    <a:pt x="7107" y="2903"/>
                  </a:lnTo>
                  <a:lnTo>
                    <a:pt x="7107" y="290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912271" y="1510740"/>
              <a:ext cx="84621" cy="348598"/>
            </a:xfrm>
            <a:custGeom>
              <a:avLst/>
              <a:gdLst/>
              <a:ahLst/>
              <a:cxnLst/>
              <a:rect l="l" t="t" r="r" b="b"/>
              <a:pathLst>
                <a:path w="1113" h="4585" extrusionOk="0">
                  <a:moveTo>
                    <a:pt x="1112" y="4584"/>
                  </a:moveTo>
                  <a:lnTo>
                    <a:pt x="1112" y="4584"/>
                  </a:lnTo>
                  <a:lnTo>
                    <a:pt x="1112" y="4584"/>
                  </a:lnTo>
                  <a:cubicBezTo>
                    <a:pt x="1031" y="4530"/>
                    <a:pt x="977" y="4476"/>
                    <a:pt x="950" y="4422"/>
                  </a:cubicBezTo>
                  <a:cubicBezTo>
                    <a:pt x="407" y="3879"/>
                    <a:pt x="109" y="3147"/>
                    <a:pt x="82" y="2387"/>
                  </a:cubicBezTo>
                  <a:cubicBezTo>
                    <a:pt x="28" y="1791"/>
                    <a:pt x="136" y="1221"/>
                    <a:pt x="353" y="679"/>
                  </a:cubicBezTo>
                  <a:cubicBezTo>
                    <a:pt x="407" y="597"/>
                    <a:pt x="434" y="489"/>
                    <a:pt x="489" y="407"/>
                  </a:cubicBezTo>
                  <a:cubicBezTo>
                    <a:pt x="543" y="272"/>
                    <a:pt x="624" y="136"/>
                    <a:pt x="706" y="0"/>
                  </a:cubicBezTo>
                  <a:lnTo>
                    <a:pt x="706" y="0"/>
                  </a:lnTo>
                  <a:lnTo>
                    <a:pt x="706" y="0"/>
                  </a:lnTo>
                  <a:cubicBezTo>
                    <a:pt x="597" y="136"/>
                    <a:pt x="543" y="272"/>
                    <a:pt x="461" y="380"/>
                  </a:cubicBezTo>
                  <a:cubicBezTo>
                    <a:pt x="407" y="489"/>
                    <a:pt x="380" y="570"/>
                    <a:pt x="326" y="679"/>
                  </a:cubicBezTo>
                  <a:cubicBezTo>
                    <a:pt x="109" y="1221"/>
                    <a:pt x="0" y="1818"/>
                    <a:pt x="28" y="2414"/>
                  </a:cubicBezTo>
                  <a:cubicBezTo>
                    <a:pt x="55" y="3174"/>
                    <a:pt x="380" y="3879"/>
                    <a:pt x="923" y="4449"/>
                  </a:cubicBezTo>
                  <a:cubicBezTo>
                    <a:pt x="977" y="4503"/>
                    <a:pt x="1031" y="4530"/>
                    <a:pt x="1085" y="4584"/>
                  </a:cubicBezTo>
                  <a:lnTo>
                    <a:pt x="1085" y="4584"/>
                  </a:lnTo>
                  <a:lnTo>
                    <a:pt x="1112" y="458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7866881" y="1537579"/>
              <a:ext cx="70176" cy="340310"/>
            </a:xfrm>
            <a:custGeom>
              <a:avLst/>
              <a:gdLst/>
              <a:ahLst/>
              <a:cxnLst/>
              <a:rect l="l" t="t" r="r" b="b"/>
              <a:pathLst>
                <a:path w="923" h="4476" extrusionOk="0">
                  <a:moveTo>
                    <a:pt x="869" y="0"/>
                  </a:moveTo>
                  <a:cubicBezTo>
                    <a:pt x="841" y="27"/>
                    <a:pt x="841" y="27"/>
                    <a:pt x="814" y="54"/>
                  </a:cubicBezTo>
                  <a:lnTo>
                    <a:pt x="787" y="81"/>
                  </a:lnTo>
                  <a:cubicBezTo>
                    <a:pt x="706" y="190"/>
                    <a:pt x="625" y="298"/>
                    <a:pt x="570" y="407"/>
                  </a:cubicBezTo>
                  <a:cubicBezTo>
                    <a:pt x="218" y="949"/>
                    <a:pt x="1" y="1600"/>
                    <a:pt x="1" y="2251"/>
                  </a:cubicBezTo>
                  <a:cubicBezTo>
                    <a:pt x="1" y="2685"/>
                    <a:pt x="82" y="3092"/>
                    <a:pt x="245" y="3472"/>
                  </a:cubicBezTo>
                  <a:cubicBezTo>
                    <a:pt x="408" y="3824"/>
                    <a:pt x="625" y="4177"/>
                    <a:pt x="923" y="4475"/>
                  </a:cubicBezTo>
                  <a:lnTo>
                    <a:pt x="923" y="4475"/>
                  </a:lnTo>
                  <a:cubicBezTo>
                    <a:pt x="652" y="4177"/>
                    <a:pt x="435" y="3824"/>
                    <a:pt x="272" y="3472"/>
                  </a:cubicBezTo>
                  <a:cubicBezTo>
                    <a:pt x="109" y="3092"/>
                    <a:pt x="28" y="2685"/>
                    <a:pt x="28" y="2278"/>
                  </a:cubicBezTo>
                  <a:cubicBezTo>
                    <a:pt x="55" y="1627"/>
                    <a:pt x="245" y="1004"/>
                    <a:pt x="597" y="434"/>
                  </a:cubicBezTo>
                  <a:cubicBezTo>
                    <a:pt x="652" y="326"/>
                    <a:pt x="733" y="217"/>
                    <a:pt x="814" y="136"/>
                  </a:cubicBezTo>
                  <a:lnTo>
                    <a:pt x="841" y="81"/>
                  </a:lnTo>
                  <a:lnTo>
                    <a:pt x="841" y="27"/>
                  </a:lnTo>
                  <a:lnTo>
                    <a:pt x="841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7842172" y="1506635"/>
              <a:ext cx="80440" cy="383647"/>
            </a:xfrm>
            <a:custGeom>
              <a:avLst/>
              <a:gdLst/>
              <a:ahLst/>
              <a:cxnLst/>
              <a:rect l="l" t="t" r="r" b="b"/>
              <a:pathLst>
                <a:path w="1058" h="5046" extrusionOk="0">
                  <a:moveTo>
                    <a:pt x="1004" y="0"/>
                  </a:moveTo>
                  <a:lnTo>
                    <a:pt x="977" y="0"/>
                  </a:lnTo>
                  <a:cubicBezTo>
                    <a:pt x="950" y="27"/>
                    <a:pt x="922" y="54"/>
                    <a:pt x="922" y="82"/>
                  </a:cubicBezTo>
                  <a:cubicBezTo>
                    <a:pt x="678" y="326"/>
                    <a:pt x="488" y="597"/>
                    <a:pt x="353" y="895"/>
                  </a:cubicBezTo>
                  <a:cubicBezTo>
                    <a:pt x="109" y="1411"/>
                    <a:pt x="0" y="1953"/>
                    <a:pt x="54" y="2523"/>
                  </a:cubicBezTo>
                  <a:cubicBezTo>
                    <a:pt x="136" y="3445"/>
                    <a:pt x="488" y="4313"/>
                    <a:pt x="1058" y="5045"/>
                  </a:cubicBezTo>
                  <a:lnTo>
                    <a:pt x="1058" y="5045"/>
                  </a:lnTo>
                  <a:lnTo>
                    <a:pt x="1058" y="5045"/>
                  </a:lnTo>
                  <a:cubicBezTo>
                    <a:pt x="516" y="4313"/>
                    <a:pt x="163" y="3445"/>
                    <a:pt x="82" y="2523"/>
                  </a:cubicBezTo>
                  <a:cubicBezTo>
                    <a:pt x="54" y="1980"/>
                    <a:pt x="163" y="1411"/>
                    <a:pt x="380" y="922"/>
                  </a:cubicBezTo>
                  <a:cubicBezTo>
                    <a:pt x="516" y="624"/>
                    <a:pt x="705" y="353"/>
                    <a:pt x="922" y="109"/>
                  </a:cubicBezTo>
                  <a:cubicBezTo>
                    <a:pt x="922" y="82"/>
                    <a:pt x="950" y="54"/>
                    <a:pt x="977" y="27"/>
                  </a:cubicBezTo>
                  <a:cubicBezTo>
                    <a:pt x="977" y="27"/>
                    <a:pt x="977" y="27"/>
                    <a:pt x="977" y="0"/>
                  </a:cubicBezTo>
                  <a:lnTo>
                    <a:pt x="97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7932875" y="1595285"/>
              <a:ext cx="92909" cy="280551"/>
            </a:xfrm>
            <a:custGeom>
              <a:avLst/>
              <a:gdLst/>
              <a:ahLst/>
              <a:cxnLst/>
              <a:rect l="l" t="t" r="r" b="b"/>
              <a:pathLst>
                <a:path w="1222" h="3690" extrusionOk="0">
                  <a:moveTo>
                    <a:pt x="272" y="0"/>
                  </a:moveTo>
                  <a:cubicBezTo>
                    <a:pt x="272" y="55"/>
                    <a:pt x="218" y="82"/>
                    <a:pt x="218" y="109"/>
                  </a:cubicBezTo>
                  <a:cubicBezTo>
                    <a:pt x="190" y="136"/>
                    <a:pt x="190" y="163"/>
                    <a:pt x="190" y="190"/>
                  </a:cubicBezTo>
                  <a:cubicBezTo>
                    <a:pt x="1" y="787"/>
                    <a:pt x="1" y="1411"/>
                    <a:pt x="163" y="2035"/>
                  </a:cubicBezTo>
                  <a:cubicBezTo>
                    <a:pt x="245" y="2360"/>
                    <a:pt x="380" y="2659"/>
                    <a:pt x="543" y="2957"/>
                  </a:cubicBezTo>
                  <a:cubicBezTo>
                    <a:pt x="733" y="3255"/>
                    <a:pt x="977" y="3499"/>
                    <a:pt x="1221" y="3689"/>
                  </a:cubicBezTo>
                  <a:lnTo>
                    <a:pt x="1221" y="3689"/>
                  </a:lnTo>
                  <a:cubicBezTo>
                    <a:pt x="977" y="3499"/>
                    <a:pt x="733" y="3228"/>
                    <a:pt x="543" y="2957"/>
                  </a:cubicBezTo>
                  <a:cubicBezTo>
                    <a:pt x="407" y="2659"/>
                    <a:pt x="272" y="2333"/>
                    <a:pt x="218" y="2035"/>
                  </a:cubicBezTo>
                  <a:cubicBezTo>
                    <a:pt x="82" y="1438"/>
                    <a:pt x="82" y="814"/>
                    <a:pt x="245" y="217"/>
                  </a:cubicBezTo>
                  <a:cubicBezTo>
                    <a:pt x="245" y="190"/>
                    <a:pt x="272" y="163"/>
                    <a:pt x="272" y="136"/>
                  </a:cubicBezTo>
                  <a:cubicBezTo>
                    <a:pt x="272" y="82"/>
                    <a:pt x="272" y="55"/>
                    <a:pt x="272" y="28"/>
                  </a:cubicBezTo>
                  <a:lnTo>
                    <a:pt x="272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7186342" y="545621"/>
              <a:ext cx="1194127" cy="1338432"/>
            </a:xfrm>
            <a:custGeom>
              <a:avLst/>
              <a:gdLst/>
              <a:ahLst/>
              <a:cxnLst/>
              <a:rect l="l" t="t" r="r" b="b"/>
              <a:pathLst>
                <a:path w="15706" h="17604" extrusionOk="0">
                  <a:moveTo>
                    <a:pt x="10769" y="17522"/>
                  </a:moveTo>
                  <a:lnTo>
                    <a:pt x="10905" y="17604"/>
                  </a:lnTo>
                  <a:lnTo>
                    <a:pt x="15706" y="8192"/>
                  </a:lnTo>
                  <a:lnTo>
                    <a:pt x="15082" y="5317"/>
                  </a:lnTo>
                  <a:lnTo>
                    <a:pt x="13780" y="3472"/>
                  </a:lnTo>
                  <a:lnTo>
                    <a:pt x="6104" y="0"/>
                  </a:lnTo>
                  <a:lnTo>
                    <a:pt x="1" y="8138"/>
                  </a:lnTo>
                  <a:lnTo>
                    <a:pt x="82" y="8463"/>
                  </a:lnTo>
                  <a:lnTo>
                    <a:pt x="8708" y="11772"/>
                  </a:lnTo>
                  <a:lnTo>
                    <a:pt x="9982" y="14159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9"/>
            <p:cNvSpPr/>
            <p:nvPr/>
          </p:nvSpPr>
          <p:spPr>
            <a:xfrm>
              <a:off x="7833885" y="873537"/>
              <a:ext cx="268158" cy="437249"/>
            </a:xfrm>
            <a:custGeom>
              <a:avLst/>
              <a:gdLst/>
              <a:ahLst/>
              <a:cxnLst/>
              <a:rect l="l" t="t" r="r" b="b"/>
              <a:pathLst>
                <a:path w="3527" h="5751" extrusionOk="0">
                  <a:moveTo>
                    <a:pt x="1" y="5750"/>
                  </a:moveTo>
                  <a:cubicBezTo>
                    <a:pt x="1" y="5750"/>
                    <a:pt x="28" y="5750"/>
                    <a:pt x="28" y="5750"/>
                  </a:cubicBezTo>
                  <a:lnTo>
                    <a:pt x="28" y="5750"/>
                  </a:lnTo>
                  <a:lnTo>
                    <a:pt x="82" y="5669"/>
                  </a:lnTo>
                  <a:cubicBezTo>
                    <a:pt x="299" y="5371"/>
                    <a:pt x="489" y="5072"/>
                    <a:pt x="679" y="4747"/>
                  </a:cubicBezTo>
                  <a:cubicBezTo>
                    <a:pt x="1167" y="3933"/>
                    <a:pt x="1628" y="3065"/>
                    <a:pt x="2089" y="2251"/>
                  </a:cubicBezTo>
                  <a:cubicBezTo>
                    <a:pt x="2225" y="2007"/>
                    <a:pt x="2360" y="1790"/>
                    <a:pt x="2523" y="1573"/>
                  </a:cubicBezTo>
                  <a:cubicBezTo>
                    <a:pt x="2767" y="1166"/>
                    <a:pt x="3066" y="760"/>
                    <a:pt x="3337" y="353"/>
                  </a:cubicBezTo>
                  <a:cubicBezTo>
                    <a:pt x="3391" y="271"/>
                    <a:pt x="3445" y="190"/>
                    <a:pt x="3500" y="109"/>
                  </a:cubicBezTo>
                  <a:cubicBezTo>
                    <a:pt x="3500" y="82"/>
                    <a:pt x="3500" y="54"/>
                    <a:pt x="3527" y="27"/>
                  </a:cubicBezTo>
                  <a:cubicBezTo>
                    <a:pt x="3527" y="27"/>
                    <a:pt x="3527" y="27"/>
                    <a:pt x="3527" y="0"/>
                  </a:cubicBezTo>
                  <a:cubicBezTo>
                    <a:pt x="3527" y="0"/>
                    <a:pt x="3500" y="0"/>
                    <a:pt x="3500" y="0"/>
                  </a:cubicBezTo>
                  <a:lnTo>
                    <a:pt x="3445" y="82"/>
                  </a:lnTo>
                  <a:lnTo>
                    <a:pt x="3283" y="299"/>
                  </a:lnTo>
                  <a:cubicBezTo>
                    <a:pt x="3011" y="705"/>
                    <a:pt x="2740" y="1112"/>
                    <a:pt x="2469" y="1519"/>
                  </a:cubicBezTo>
                  <a:cubicBezTo>
                    <a:pt x="2333" y="1736"/>
                    <a:pt x="2171" y="1953"/>
                    <a:pt x="2035" y="2197"/>
                  </a:cubicBezTo>
                  <a:cubicBezTo>
                    <a:pt x="1628" y="2902"/>
                    <a:pt x="1248" y="3635"/>
                    <a:pt x="842" y="4340"/>
                  </a:cubicBezTo>
                  <a:cubicBezTo>
                    <a:pt x="706" y="4557"/>
                    <a:pt x="597" y="4774"/>
                    <a:pt x="462" y="4991"/>
                  </a:cubicBezTo>
                  <a:cubicBezTo>
                    <a:pt x="326" y="5208"/>
                    <a:pt x="191" y="5398"/>
                    <a:pt x="55" y="5615"/>
                  </a:cubicBezTo>
                  <a:cubicBezTo>
                    <a:pt x="28" y="5642"/>
                    <a:pt x="1" y="5669"/>
                    <a:pt x="1" y="5723"/>
                  </a:cubicBezTo>
                  <a:cubicBezTo>
                    <a:pt x="1" y="5723"/>
                    <a:pt x="1" y="5750"/>
                    <a:pt x="1" y="5750"/>
                  </a:cubicBezTo>
                  <a:lnTo>
                    <a:pt x="1" y="575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9"/>
            <p:cNvSpPr/>
            <p:nvPr/>
          </p:nvSpPr>
          <p:spPr>
            <a:xfrm>
              <a:off x="7303883" y="646665"/>
              <a:ext cx="338334" cy="466140"/>
            </a:xfrm>
            <a:custGeom>
              <a:avLst/>
              <a:gdLst/>
              <a:ahLst/>
              <a:cxnLst/>
              <a:rect l="l" t="t" r="r" b="b"/>
              <a:pathLst>
                <a:path w="4450" h="6131" extrusionOk="0">
                  <a:moveTo>
                    <a:pt x="1" y="6131"/>
                  </a:moveTo>
                  <a:cubicBezTo>
                    <a:pt x="1" y="6131"/>
                    <a:pt x="28" y="6131"/>
                    <a:pt x="28" y="6103"/>
                  </a:cubicBezTo>
                  <a:cubicBezTo>
                    <a:pt x="55" y="6076"/>
                    <a:pt x="55" y="6076"/>
                    <a:pt x="55" y="6049"/>
                  </a:cubicBezTo>
                  <a:cubicBezTo>
                    <a:pt x="218" y="5778"/>
                    <a:pt x="381" y="5534"/>
                    <a:pt x="543" y="5290"/>
                  </a:cubicBezTo>
                  <a:cubicBezTo>
                    <a:pt x="842" y="4883"/>
                    <a:pt x="1140" y="4503"/>
                    <a:pt x="1438" y="4096"/>
                  </a:cubicBezTo>
                  <a:cubicBezTo>
                    <a:pt x="2008" y="3255"/>
                    <a:pt x="2605" y="2442"/>
                    <a:pt x="3201" y="1628"/>
                  </a:cubicBezTo>
                  <a:cubicBezTo>
                    <a:pt x="3473" y="1248"/>
                    <a:pt x="3771" y="896"/>
                    <a:pt x="4069" y="516"/>
                  </a:cubicBezTo>
                  <a:cubicBezTo>
                    <a:pt x="4151" y="407"/>
                    <a:pt x="4259" y="299"/>
                    <a:pt x="4341" y="190"/>
                  </a:cubicBezTo>
                  <a:cubicBezTo>
                    <a:pt x="4368" y="136"/>
                    <a:pt x="4395" y="82"/>
                    <a:pt x="4449" y="28"/>
                  </a:cubicBezTo>
                  <a:lnTo>
                    <a:pt x="4449" y="1"/>
                  </a:lnTo>
                  <a:lnTo>
                    <a:pt x="4422" y="1"/>
                  </a:lnTo>
                  <a:lnTo>
                    <a:pt x="4286" y="136"/>
                  </a:lnTo>
                  <a:cubicBezTo>
                    <a:pt x="4178" y="245"/>
                    <a:pt x="4097" y="353"/>
                    <a:pt x="4015" y="462"/>
                  </a:cubicBezTo>
                  <a:cubicBezTo>
                    <a:pt x="3717" y="814"/>
                    <a:pt x="3418" y="1194"/>
                    <a:pt x="3147" y="1574"/>
                  </a:cubicBezTo>
                  <a:cubicBezTo>
                    <a:pt x="2523" y="2387"/>
                    <a:pt x="1954" y="3201"/>
                    <a:pt x="1384" y="4042"/>
                  </a:cubicBezTo>
                  <a:cubicBezTo>
                    <a:pt x="1032" y="4503"/>
                    <a:pt x="706" y="4964"/>
                    <a:pt x="353" y="5452"/>
                  </a:cubicBezTo>
                  <a:cubicBezTo>
                    <a:pt x="245" y="5642"/>
                    <a:pt x="109" y="5832"/>
                    <a:pt x="28" y="6022"/>
                  </a:cubicBezTo>
                  <a:cubicBezTo>
                    <a:pt x="1" y="6049"/>
                    <a:pt x="1" y="6049"/>
                    <a:pt x="1" y="6076"/>
                  </a:cubicBezTo>
                  <a:cubicBezTo>
                    <a:pt x="1" y="6076"/>
                    <a:pt x="1" y="6103"/>
                    <a:pt x="1" y="6103"/>
                  </a:cubicBezTo>
                  <a:lnTo>
                    <a:pt x="1" y="610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7351326" y="1193165"/>
              <a:ext cx="389882" cy="136170"/>
            </a:xfrm>
            <a:custGeom>
              <a:avLst/>
              <a:gdLst/>
              <a:ahLst/>
              <a:cxnLst/>
              <a:rect l="l" t="t" r="r" b="b"/>
              <a:pathLst>
                <a:path w="5128" h="1791" extrusionOk="0">
                  <a:moveTo>
                    <a:pt x="5127" y="1791"/>
                  </a:moveTo>
                  <a:lnTo>
                    <a:pt x="4964" y="1709"/>
                  </a:lnTo>
                  <a:lnTo>
                    <a:pt x="4883" y="1682"/>
                  </a:lnTo>
                  <a:cubicBezTo>
                    <a:pt x="4558" y="1546"/>
                    <a:pt x="4259" y="1438"/>
                    <a:pt x="3961" y="1329"/>
                  </a:cubicBezTo>
                  <a:cubicBezTo>
                    <a:pt x="3500" y="1167"/>
                    <a:pt x="3039" y="1004"/>
                    <a:pt x="2577" y="841"/>
                  </a:cubicBezTo>
                  <a:cubicBezTo>
                    <a:pt x="1818" y="570"/>
                    <a:pt x="1059" y="299"/>
                    <a:pt x="272" y="82"/>
                  </a:cubicBezTo>
                  <a:lnTo>
                    <a:pt x="163" y="55"/>
                  </a:lnTo>
                  <a:cubicBezTo>
                    <a:pt x="109" y="27"/>
                    <a:pt x="55" y="27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7"/>
                  </a:lnTo>
                  <a:lnTo>
                    <a:pt x="191" y="109"/>
                  </a:lnTo>
                  <a:cubicBezTo>
                    <a:pt x="814" y="299"/>
                    <a:pt x="1438" y="489"/>
                    <a:pt x="2035" y="706"/>
                  </a:cubicBezTo>
                  <a:cubicBezTo>
                    <a:pt x="2659" y="923"/>
                    <a:pt x="3337" y="1167"/>
                    <a:pt x="3961" y="1384"/>
                  </a:cubicBezTo>
                  <a:lnTo>
                    <a:pt x="4802" y="1682"/>
                  </a:lnTo>
                  <a:cubicBezTo>
                    <a:pt x="4829" y="1709"/>
                    <a:pt x="4883" y="1736"/>
                    <a:pt x="4937" y="1736"/>
                  </a:cubicBezTo>
                  <a:lnTo>
                    <a:pt x="5100" y="1791"/>
                  </a:lnTo>
                  <a:lnTo>
                    <a:pt x="5100" y="17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7730789" y="626061"/>
              <a:ext cx="348598" cy="150615"/>
            </a:xfrm>
            <a:custGeom>
              <a:avLst/>
              <a:gdLst/>
              <a:ahLst/>
              <a:cxnLst/>
              <a:rect l="l" t="t" r="r" b="b"/>
              <a:pathLst>
                <a:path w="4585" h="1981" extrusionOk="0">
                  <a:moveTo>
                    <a:pt x="4584" y="1980"/>
                  </a:moveTo>
                  <a:cubicBezTo>
                    <a:pt x="4557" y="1953"/>
                    <a:pt x="4557" y="1953"/>
                    <a:pt x="4530" y="1926"/>
                  </a:cubicBezTo>
                  <a:cubicBezTo>
                    <a:pt x="4476" y="1899"/>
                    <a:pt x="4422" y="1872"/>
                    <a:pt x="4367" y="1845"/>
                  </a:cubicBezTo>
                  <a:cubicBezTo>
                    <a:pt x="4096" y="1736"/>
                    <a:pt x="3798" y="1655"/>
                    <a:pt x="3527" y="1546"/>
                  </a:cubicBezTo>
                  <a:cubicBezTo>
                    <a:pt x="2713" y="1194"/>
                    <a:pt x="1899" y="814"/>
                    <a:pt x="1085" y="461"/>
                  </a:cubicBezTo>
                  <a:cubicBezTo>
                    <a:pt x="787" y="326"/>
                    <a:pt x="462" y="163"/>
                    <a:pt x="136" y="27"/>
                  </a:cubicBezTo>
                  <a:lnTo>
                    <a:pt x="28" y="0"/>
                  </a:lnTo>
                  <a:cubicBezTo>
                    <a:pt x="28" y="0"/>
                    <a:pt x="0" y="0"/>
                    <a:pt x="0" y="0"/>
                  </a:cubicBezTo>
                  <a:cubicBezTo>
                    <a:pt x="0" y="0"/>
                    <a:pt x="0" y="27"/>
                    <a:pt x="0" y="27"/>
                  </a:cubicBezTo>
                  <a:lnTo>
                    <a:pt x="109" y="82"/>
                  </a:lnTo>
                  <a:cubicBezTo>
                    <a:pt x="407" y="217"/>
                    <a:pt x="733" y="353"/>
                    <a:pt x="1058" y="489"/>
                  </a:cubicBezTo>
                  <a:cubicBezTo>
                    <a:pt x="1845" y="841"/>
                    <a:pt x="2659" y="1221"/>
                    <a:pt x="3472" y="1573"/>
                  </a:cubicBezTo>
                  <a:cubicBezTo>
                    <a:pt x="3798" y="1709"/>
                    <a:pt x="4123" y="1818"/>
                    <a:pt x="4449" y="1926"/>
                  </a:cubicBezTo>
                  <a:cubicBezTo>
                    <a:pt x="4476" y="1953"/>
                    <a:pt x="4476" y="1953"/>
                    <a:pt x="4503" y="1953"/>
                  </a:cubicBezTo>
                  <a:lnTo>
                    <a:pt x="4584" y="195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7640086" y="626061"/>
              <a:ext cx="92833" cy="35126"/>
            </a:xfrm>
            <a:custGeom>
              <a:avLst/>
              <a:gdLst/>
              <a:ahLst/>
              <a:cxnLst/>
              <a:rect l="l" t="t" r="r" b="b"/>
              <a:pathLst>
                <a:path w="1221" h="462" extrusionOk="0">
                  <a:moveTo>
                    <a:pt x="1193" y="0"/>
                  </a:moveTo>
                  <a:cubicBezTo>
                    <a:pt x="1166" y="27"/>
                    <a:pt x="1112" y="82"/>
                    <a:pt x="1058" y="136"/>
                  </a:cubicBezTo>
                  <a:lnTo>
                    <a:pt x="1004" y="163"/>
                  </a:lnTo>
                  <a:cubicBezTo>
                    <a:pt x="895" y="244"/>
                    <a:pt x="787" y="299"/>
                    <a:pt x="651" y="353"/>
                  </a:cubicBezTo>
                  <a:cubicBezTo>
                    <a:pt x="543" y="380"/>
                    <a:pt x="407" y="380"/>
                    <a:pt x="271" y="353"/>
                  </a:cubicBezTo>
                  <a:cubicBezTo>
                    <a:pt x="190" y="353"/>
                    <a:pt x="81" y="326"/>
                    <a:pt x="0" y="299"/>
                  </a:cubicBezTo>
                  <a:cubicBezTo>
                    <a:pt x="0" y="299"/>
                    <a:pt x="0" y="326"/>
                    <a:pt x="0" y="326"/>
                  </a:cubicBezTo>
                  <a:cubicBezTo>
                    <a:pt x="81" y="380"/>
                    <a:pt x="190" y="407"/>
                    <a:pt x="271" y="434"/>
                  </a:cubicBezTo>
                  <a:cubicBezTo>
                    <a:pt x="407" y="461"/>
                    <a:pt x="543" y="461"/>
                    <a:pt x="705" y="434"/>
                  </a:cubicBezTo>
                  <a:cubicBezTo>
                    <a:pt x="841" y="407"/>
                    <a:pt x="949" y="326"/>
                    <a:pt x="1058" y="244"/>
                  </a:cubicBezTo>
                  <a:lnTo>
                    <a:pt x="1139" y="190"/>
                  </a:lnTo>
                  <a:cubicBezTo>
                    <a:pt x="1166" y="136"/>
                    <a:pt x="1193" y="82"/>
                    <a:pt x="1221" y="0"/>
                  </a:cubicBezTo>
                  <a:lnTo>
                    <a:pt x="122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8050417" y="774546"/>
              <a:ext cx="49572" cy="103173"/>
            </a:xfrm>
            <a:custGeom>
              <a:avLst/>
              <a:gdLst/>
              <a:ahLst/>
              <a:cxnLst/>
              <a:rect l="l" t="t" r="r" b="b"/>
              <a:pathLst>
                <a:path w="652" h="1357" extrusionOk="0">
                  <a:moveTo>
                    <a:pt x="652" y="1329"/>
                  </a:moveTo>
                  <a:lnTo>
                    <a:pt x="570" y="1248"/>
                  </a:lnTo>
                  <a:lnTo>
                    <a:pt x="543" y="1221"/>
                  </a:lnTo>
                  <a:cubicBezTo>
                    <a:pt x="462" y="1167"/>
                    <a:pt x="408" y="1112"/>
                    <a:pt x="353" y="1058"/>
                  </a:cubicBezTo>
                  <a:cubicBezTo>
                    <a:pt x="245" y="977"/>
                    <a:pt x="191" y="868"/>
                    <a:pt x="163" y="733"/>
                  </a:cubicBezTo>
                  <a:cubicBezTo>
                    <a:pt x="109" y="516"/>
                    <a:pt x="163" y="271"/>
                    <a:pt x="353" y="109"/>
                  </a:cubicBezTo>
                  <a:lnTo>
                    <a:pt x="380" y="54"/>
                  </a:lnTo>
                  <a:lnTo>
                    <a:pt x="380" y="54"/>
                  </a:lnTo>
                  <a:lnTo>
                    <a:pt x="380" y="54"/>
                  </a:lnTo>
                  <a:cubicBezTo>
                    <a:pt x="408" y="27"/>
                    <a:pt x="380" y="0"/>
                    <a:pt x="353" y="0"/>
                  </a:cubicBezTo>
                  <a:lnTo>
                    <a:pt x="353" y="0"/>
                  </a:lnTo>
                  <a:lnTo>
                    <a:pt x="353" y="0"/>
                  </a:lnTo>
                  <a:lnTo>
                    <a:pt x="299" y="54"/>
                  </a:lnTo>
                  <a:cubicBezTo>
                    <a:pt x="82" y="244"/>
                    <a:pt x="1" y="516"/>
                    <a:pt x="82" y="760"/>
                  </a:cubicBezTo>
                  <a:cubicBezTo>
                    <a:pt x="109" y="895"/>
                    <a:pt x="191" y="1031"/>
                    <a:pt x="272" y="1139"/>
                  </a:cubicBezTo>
                  <a:cubicBezTo>
                    <a:pt x="353" y="1194"/>
                    <a:pt x="408" y="1248"/>
                    <a:pt x="489" y="1302"/>
                  </a:cubicBezTo>
                  <a:lnTo>
                    <a:pt x="543" y="1329"/>
                  </a:lnTo>
                  <a:cubicBezTo>
                    <a:pt x="597" y="1329"/>
                    <a:pt x="625" y="1329"/>
                    <a:pt x="652" y="1356"/>
                  </a:cubicBezTo>
                  <a:lnTo>
                    <a:pt x="652" y="135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7736947" y="1292155"/>
              <a:ext cx="99067" cy="35126"/>
            </a:xfrm>
            <a:custGeom>
              <a:avLst/>
              <a:gdLst/>
              <a:ahLst/>
              <a:cxnLst/>
              <a:rect l="l" t="t" r="r" b="b"/>
              <a:pathLst>
                <a:path w="1303" h="462" extrusionOk="0">
                  <a:moveTo>
                    <a:pt x="1303" y="272"/>
                  </a:moveTo>
                  <a:lnTo>
                    <a:pt x="1303" y="272"/>
                  </a:lnTo>
                  <a:cubicBezTo>
                    <a:pt x="1303" y="244"/>
                    <a:pt x="1303" y="244"/>
                    <a:pt x="1303" y="244"/>
                  </a:cubicBezTo>
                  <a:lnTo>
                    <a:pt x="1303" y="244"/>
                  </a:lnTo>
                  <a:lnTo>
                    <a:pt x="1303" y="244"/>
                  </a:lnTo>
                  <a:lnTo>
                    <a:pt x="1303" y="217"/>
                  </a:lnTo>
                  <a:lnTo>
                    <a:pt x="1303" y="217"/>
                  </a:lnTo>
                  <a:lnTo>
                    <a:pt x="1303" y="217"/>
                  </a:lnTo>
                  <a:lnTo>
                    <a:pt x="1303" y="217"/>
                  </a:lnTo>
                  <a:cubicBezTo>
                    <a:pt x="1276" y="190"/>
                    <a:pt x="1249" y="190"/>
                    <a:pt x="1249" y="163"/>
                  </a:cubicBezTo>
                  <a:cubicBezTo>
                    <a:pt x="1032" y="55"/>
                    <a:pt x="815" y="0"/>
                    <a:pt x="570" y="27"/>
                  </a:cubicBezTo>
                  <a:cubicBezTo>
                    <a:pt x="353" y="27"/>
                    <a:pt x="136" y="136"/>
                    <a:pt x="28" y="353"/>
                  </a:cubicBezTo>
                  <a:cubicBezTo>
                    <a:pt x="1" y="353"/>
                    <a:pt x="1" y="380"/>
                    <a:pt x="28" y="380"/>
                  </a:cubicBezTo>
                  <a:cubicBezTo>
                    <a:pt x="1" y="407"/>
                    <a:pt x="1" y="407"/>
                    <a:pt x="28" y="434"/>
                  </a:cubicBezTo>
                  <a:cubicBezTo>
                    <a:pt x="28" y="461"/>
                    <a:pt x="55" y="461"/>
                    <a:pt x="55" y="434"/>
                  </a:cubicBezTo>
                  <a:lnTo>
                    <a:pt x="82" y="407"/>
                  </a:lnTo>
                  <a:lnTo>
                    <a:pt x="82" y="380"/>
                  </a:lnTo>
                  <a:cubicBezTo>
                    <a:pt x="164" y="244"/>
                    <a:pt x="299" y="136"/>
                    <a:pt x="462" y="109"/>
                  </a:cubicBezTo>
                  <a:cubicBezTo>
                    <a:pt x="706" y="27"/>
                    <a:pt x="950" y="82"/>
                    <a:pt x="1194" y="217"/>
                  </a:cubicBezTo>
                  <a:lnTo>
                    <a:pt x="1249" y="244"/>
                  </a:lnTo>
                  <a:lnTo>
                    <a:pt x="1249" y="24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7303883" y="1106567"/>
              <a:ext cx="53753" cy="88727"/>
            </a:xfrm>
            <a:custGeom>
              <a:avLst/>
              <a:gdLst/>
              <a:ahLst/>
              <a:cxnLst/>
              <a:rect l="l" t="t" r="r" b="b"/>
              <a:pathLst>
                <a:path w="707" h="1167" extrusionOk="0">
                  <a:moveTo>
                    <a:pt x="598" y="1166"/>
                  </a:moveTo>
                  <a:lnTo>
                    <a:pt x="625" y="1166"/>
                  </a:lnTo>
                  <a:cubicBezTo>
                    <a:pt x="625" y="1166"/>
                    <a:pt x="625" y="1166"/>
                    <a:pt x="625" y="1166"/>
                  </a:cubicBezTo>
                  <a:lnTo>
                    <a:pt x="625" y="1166"/>
                  </a:lnTo>
                  <a:cubicBezTo>
                    <a:pt x="625" y="1166"/>
                    <a:pt x="625" y="1166"/>
                    <a:pt x="625" y="1166"/>
                  </a:cubicBezTo>
                  <a:lnTo>
                    <a:pt x="625" y="1166"/>
                  </a:lnTo>
                  <a:lnTo>
                    <a:pt x="652" y="1112"/>
                  </a:lnTo>
                  <a:cubicBezTo>
                    <a:pt x="679" y="1004"/>
                    <a:pt x="706" y="922"/>
                    <a:pt x="706" y="841"/>
                  </a:cubicBezTo>
                  <a:cubicBezTo>
                    <a:pt x="706" y="678"/>
                    <a:pt x="679" y="543"/>
                    <a:pt x="625" y="407"/>
                  </a:cubicBezTo>
                  <a:cubicBezTo>
                    <a:pt x="516" y="244"/>
                    <a:pt x="353" y="82"/>
                    <a:pt x="164" y="27"/>
                  </a:cubicBezTo>
                  <a:lnTo>
                    <a:pt x="109" y="0"/>
                  </a:lnTo>
                  <a:cubicBezTo>
                    <a:pt x="55" y="0"/>
                    <a:pt x="28" y="0"/>
                    <a:pt x="1" y="0"/>
                  </a:cubicBezTo>
                  <a:lnTo>
                    <a:pt x="82" y="54"/>
                  </a:lnTo>
                  <a:lnTo>
                    <a:pt x="136" y="82"/>
                  </a:lnTo>
                  <a:cubicBezTo>
                    <a:pt x="299" y="136"/>
                    <a:pt x="462" y="271"/>
                    <a:pt x="543" y="434"/>
                  </a:cubicBezTo>
                  <a:cubicBezTo>
                    <a:pt x="598" y="570"/>
                    <a:pt x="625" y="678"/>
                    <a:pt x="625" y="814"/>
                  </a:cubicBezTo>
                  <a:cubicBezTo>
                    <a:pt x="625" y="895"/>
                    <a:pt x="598" y="977"/>
                    <a:pt x="598" y="1058"/>
                  </a:cubicBezTo>
                  <a:lnTo>
                    <a:pt x="598" y="1139"/>
                  </a:lnTo>
                  <a:lnTo>
                    <a:pt x="598" y="113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025707" y="1145723"/>
              <a:ext cx="228926" cy="416644"/>
            </a:xfrm>
            <a:custGeom>
              <a:avLst/>
              <a:gdLst/>
              <a:ahLst/>
              <a:cxnLst/>
              <a:rect l="l" t="t" r="r" b="b"/>
              <a:pathLst>
                <a:path w="3011" h="5480" extrusionOk="0">
                  <a:moveTo>
                    <a:pt x="27" y="5452"/>
                  </a:moveTo>
                  <a:lnTo>
                    <a:pt x="54" y="5452"/>
                  </a:lnTo>
                  <a:lnTo>
                    <a:pt x="54" y="5452"/>
                  </a:lnTo>
                  <a:lnTo>
                    <a:pt x="217" y="5154"/>
                  </a:lnTo>
                  <a:cubicBezTo>
                    <a:pt x="760" y="4150"/>
                    <a:pt x="1329" y="3147"/>
                    <a:pt x="1872" y="2170"/>
                  </a:cubicBezTo>
                  <a:cubicBezTo>
                    <a:pt x="2170" y="1601"/>
                    <a:pt x="2468" y="1031"/>
                    <a:pt x="2767" y="462"/>
                  </a:cubicBezTo>
                  <a:cubicBezTo>
                    <a:pt x="2848" y="353"/>
                    <a:pt x="2902" y="245"/>
                    <a:pt x="2957" y="136"/>
                  </a:cubicBezTo>
                  <a:lnTo>
                    <a:pt x="2984" y="28"/>
                  </a:lnTo>
                  <a:cubicBezTo>
                    <a:pt x="3011" y="28"/>
                    <a:pt x="3011" y="28"/>
                    <a:pt x="2984" y="0"/>
                  </a:cubicBezTo>
                  <a:cubicBezTo>
                    <a:pt x="2984" y="0"/>
                    <a:pt x="2984" y="0"/>
                    <a:pt x="2957" y="0"/>
                  </a:cubicBezTo>
                  <a:lnTo>
                    <a:pt x="2902" y="82"/>
                  </a:lnTo>
                  <a:cubicBezTo>
                    <a:pt x="2848" y="217"/>
                    <a:pt x="2794" y="326"/>
                    <a:pt x="2740" y="434"/>
                  </a:cubicBezTo>
                  <a:cubicBezTo>
                    <a:pt x="2414" y="1004"/>
                    <a:pt x="2116" y="1574"/>
                    <a:pt x="1817" y="2116"/>
                  </a:cubicBezTo>
                  <a:cubicBezTo>
                    <a:pt x="1329" y="3011"/>
                    <a:pt x="814" y="3906"/>
                    <a:pt x="353" y="4774"/>
                  </a:cubicBezTo>
                  <a:cubicBezTo>
                    <a:pt x="244" y="4991"/>
                    <a:pt x="136" y="5181"/>
                    <a:pt x="27" y="5398"/>
                  </a:cubicBezTo>
                  <a:cubicBezTo>
                    <a:pt x="27" y="5398"/>
                    <a:pt x="0" y="5425"/>
                    <a:pt x="0" y="5425"/>
                  </a:cubicBezTo>
                  <a:lnTo>
                    <a:pt x="0" y="5480"/>
                  </a:lnTo>
                  <a:lnTo>
                    <a:pt x="0" y="548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8068968" y="1238555"/>
              <a:ext cx="245501" cy="470246"/>
            </a:xfrm>
            <a:custGeom>
              <a:avLst/>
              <a:gdLst/>
              <a:ahLst/>
              <a:cxnLst/>
              <a:rect l="l" t="t" r="r" b="b"/>
              <a:pathLst>
                <a:path w="3229" h="6185" extrusionOk="0">
                  <a:moveTo>
                    <a:pt x="1" y="6184"/>
                  </a:moveTo>
                  <a:cubicBezTo>
                    <a:pt x="28" y="6184"/>
                    <a:pt x="28" y="6157"/>
                    <a:pt x="55" y="6157"/>
                  </a:cubicBezTo>
                  <a:lnTo>
                    <a:pt x="55" y="6157"/>
                  </a:lnTo>
                  <a:cubicBezTo>
                    <a:pt x="136" y="6049"/>
                    <a:pt x="191" y="5913"/>
                    <a:pt x="245" y="5805"/>
                  </a:cubicBezTo>
                  <a:cubicBezTo>
                    <a:pt x="543" y="5262"/>
                    <a:pt x="842" y="4720"/>
                    <a:pt x="1113" y="4177"/>
                  </a:cubicBezTo>
                  <a:cubicBezTo>
                    <a:pt x="1628" y="3201"/>
                    <a:pt x="2144" y="2251"/>
                    <a:pt x="2632" y="1275"/>
                  </a:cubicBezTo>
                  <a:cubicBezTo>
                    <a:pt x="2767" y="1004"/>
                    <a:pt x="2930" y="705"/>
                    <a:pt x="3066" y="407"/>
                  </a:cubicBezTo>
                  <a:cubicBezTo>
                    <a:pt x="3093" y="326"/>
                    <a:pt x="3147" y="271"/>
                    <a:pt x="3174" y="190"/>
                  </a:cubicBezTo>
                  <a:lnTo>
                    <a:pt x="3229" y="27"/>
                  </a:lnTo>
                  <a:lnTo>
                    <a:pt x="3229" y="0"/>
                  </a:lnTo>
                  <a:lnTo>
                    <a:pt x="3229" y="0"/>
                  </a:lnTo>
                  <a:cubicBezTo>
                    <a:pt x="3201" y="54"/>
                    <a:pt x="3174" y="81"/>
                    <a:pt x="3147" y="136"/>
                  </a:cubicBezTo>
                  <a:cubicBezTo>
                    <a:pt x="3093" y="217"/>
                    <a:pt x="3039" y="326"/>
                    <a:pt x="2984" y="407"/>
                  </a:cubicBezTo>
                  <a:cubicBezTo>
                    <a:pt x="2333" y="1655"/>
                    <a:pt x="1710" y="2875"/>
                    <a:pt x="1059" y="4123"/>
                  </a:cubicBezTo>
                  <a:cubicBezTo>
                    <a:pt x="733" y="4720"/>
                    <a:pt x="408" y="5343"/>
                    <a:pt x="82" y="5967"/>
                  </a:cubicBezTo>
                  <a:cubicBezTo>
                    <a:pt x="55" y="6022"/>
                    <a:pt x="28" y="6076"/>
                    <a:pt x="1" y="6130"/>
                  </a:cubicBezTo>
                  <a:cubicBezTo>
                    <a:pt x="1" y="6130"/>
                    <a:pt x="1" y="6157"/>
                    <a:pt x="1" y="6157"/>
                  </a:cubicBezTo>
                  <a:lnTo>
                    <a:pt x="1" y="615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8009209" y="1619995"/>
              <a:ext cx="24786" cy="115566"/>
            </a:xfrm>
            <a:custGeom>
              <a:avLst/>
              <a:gdLst/>
              <a:ahLst/>
              <a:cxnLst/>
              <a:rect l="l" t="t" r="r" b="b"/>
              <a:pathLst>
                <a:path w="326" h="1520" extrusionOk="0">
                  <a:moveTo>
                    <a:pt x="0" y="1"/>
                  </a:moveTo>
                  <a:cubicBezTo>
                    <a:pt x="0" y="28"/>
                    <a:pt x="0" y="28"/>
                    <a:pt x="0" y="55"/>
                  </a:cubicBezTo>
                  <a:cubicBezTo>
                    <a:pt x="0" y="55"/>
                    <a:pt x="0" y="82"/>
                    <a:pt x="0" y="109"/>
                  </a:cubicBezTo>
                  <a:cubicBezTo>
                    <a:pt x="27" y="191"/>
                    <a:pt x="54" y="272"/>
                    <a:pt x="82" y="354"/>
                  </a:cubicBezTo>
                  <a:cubicBezTo>
                    <a:pt x="109" y="516"/>
                    <a:pt x="163" y="706"/>
                    <a:pt x="217" y="896"/>
                  </a:cubicBezTo>
                  <a:cubicBezTo>
                    <a:pt x="271" y="1113"/>
                    <a:pt x="271" y="1276"/>
                    <a:pt x="326" y="1466"/>
                  </a:cubicBezTo>
                  <a:cubicBezTo>
                    <a:pt x="326" y="1466"/>
                    <a:pt x="326" y="1493"/>
                    <a:pt x="326" y="1520"/>
                  </a:cubicBezTo>
                  <a:cubicBezTo>
                    <a:pt x="326" y="1520"/>
                    <a:pt x="326" y="1520"/>
                    <a:pt x="326" y="1520"/>
                  </a:cubicBezTo>
                  <a:lnTo>
                    <a:pt x="326" y="1520"/>
                  </a:lnTo>
                  <a:lnTo>
                    <a:pt x="326" y="1466"/>
                  </a:lnTo>
                  <a:lnTo>
                    <a:pt x="326" y="1439"/>
                  </a:lnTo>
                  <a:cubicBezTo>
                    <a:pt x="299" y="1194"/>
                    <a:pt x="244" y="977"/>
                    <a:pt x="217" y="760"/>
                  </a:cubicBezTo>
                  <a:cubicBezTo>
                    <a:pt x="163" y="625"/>
                    <a:pt x="136" y="489"/>
                    <a:pt x="109" y="354"/>
                  </a:cubicBezTo>
                  <a:lnTo>
                    <a:pt x="27" y="82"/>
                  </a:lnTo>
                  <a:lnTo>
                    <a:pt x="27" y="55"/>
                  </a:lnTo>
                  <a:cubicBezTo>
                    <a:pt x="27" y="28"/>
                    <a:pt x="0" y="28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8314391" y="1057072"/>
              <a:ext cx="20680" cy="123777"/>
            </a:xfrm>
            <a:custGeom>
              <a:avLst/>
              <a:gdLst/>
              <a:ahLst/>
              <a:cxnLst/>
              <a:rect l="l" t="t" r="r" b="b"/>
              <a:pathLst>
                <a:path w="272" h="1628" extrusionOk="0">
                  <a:moveTo>
                    <a:pt x="1" y="0"/>
                  </a:moveTo>
                  <a:lnTo>
                    <a:pt x="1" y="27"/>
                  </a:lnTo>
                  <a:lnTo>
                    <a:pt x="1" y="27"/>
                  </a:lnTo>
                  <a:cubicBezTo>
                    <a:pt x="1" y="54"/>
                    <a:pt x="1" y="82"/>
                    <a:pt x="1" y="109"/>
                  </a:cubicBezTo>
                  <a:cubicBezTo>
                    <a:pt x="28" y="326"/>
                    <a:pt x="82" y="760"/>
                    <a:pt x="109" y="1139"/>
                  </a:cubicBezTo>
                  <a:cubicBezTo>
                    <a:pt x="136" y="1275"/>
                    <a:pt x="163" y="1411"/>
                    <a:pt x="190" y="1573"/>
                  </a:cubicBezTo>
                  <a:lnTo>
                    <a:pt x="218" y="1600"/>
                  </a:lnTo>
                  <a:cubicBezTo>
                    <a:pt x="218" y="1628"/>
                    <a:pt x="245" y="1628"/>
                    <a:pt x="245" y="1600"/>
                  </a:cubicBezTo>
                  <a:cubicBezTo>
                    <a:pt x="272" y="1600"/>
                    <a:pt x="272" y="1573"/>
                    <a:pt x="245" y="1573"/>
                  </a:cubicBezTo>
                  <a:lnTo>
                    <a:pt x="245" y="1546"/>
                  </a:lnTo>
                  <a:cubicBezTo>
                    <a:pt x="245" y="1546"/>
                    <a:pt x="245" y="1492"/>
                    <a:pt x="218" y="1438"/>
                  </a:cubicBezTo>
                  <a:cubicBezTo>
                    <a:pt x="136" y="1112"/>
                    <a:pt x="109" y="461"/>
                    <a:pt x="55" y="163"/>
                  </a:cubicBezTo>
                  <a:cubicBezTo>
                    <a:pt x="55" y="109"/>
                    <a:pt x="55" y="54"/>
                    <a:pt x="28" y="0"/>
                  </a:cubicBezTo>
                  <a:cubicBezTo>
                    <a:pt x="28" y="0"/>
                    <a:pt x="28" y="0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8301998" y="1174614"/>
              <a:ext cx="35126" cy="68123"/>
            </a:xfrm>
            <a:custGeom>
              <a:avLst/>
              <a:gdLst/>
              <a:ahLst/>
              <a:cxnLst/>
              <a:rect l="l" t="t" r="r" b="b"/>
              <a:pathLst>
                <a:path w="462" h="896" extrusionOk="0">
                  <a:moveTo>
                    <a:pt x="408" y="27"/>
                  </a:moveTo>
                  <a:cubicBezTo>
                    <a:pt x="353" y="54"/>
                    <a:pt x="299" y="109"/>
                    <a:pt x="272" y="136"/>
                  </a:cubicBezTo>
                  <a:cubicBezTo>
                    <a:pt x="218" y="163"/>
                    <a:pt x="191" y="190"/>
                    <a:pt x="164" y="244"/>
                  </a:cubicBezTo>
                  <a:cubicBezTo>
                    <a:pt x="109" y="326"/>
                    <a:pt x="55" y="407"/>
                    <a:pt x="28" y="516"/>
                  </a:cubicBezTo>
                  <a:cubicBezTo>
                    <a:pt x="1" y="570"/>
                    <a:pt x="1" y="651"/>
                    <a:pt x="1" y="733"/>
                  </a:cubicBezTo>
                  <a:cubicBezTo>
                    <a:pt x="28" y="787"/>
                    <a:pt x="82" y="868"/>
                    <a:pt x="136" y="895"/>
                  </a:cubicBezTo>
                  <a:cubicBezTo>
                    <a:pt x="164" y="895"/>
                    <a:pt x="164" y="895"/>
                    <a:pt x="191" y="895"/>
                  </a:cubicBezTo>
                  <a:cubicBezTo>
                    <a:pt x="191" y="868"/>
                    <a:pt x="164" y="868"/>
                    <a:pt x="164" y="868"/>
                  </a:cubicBezTo>
                  <a:cubicBezTo>
                    <a:pt x="109" y="841"/>
                    <a:pt x="82" y="787"/>
                    <a:pt x="82" y="733"/>
                  </a:cubicBezTo>
                  <a:cubicBezTo>
                    <a:pt x="82" y="651"/>
                    <a:pt x="82" y="597"/>
                    <a:pt x="109" y="543"/>
                  </a:cubicBezTo>
                  <a:cubicBezTo>
                    <a:pt x="136" y="461"/>
                    <a:pt x="191" y="380"/>
                    <a:pt x="245" y="299"/>
                  </a:cubicBezTo>
                  <a:lnTo>
                    <a:pt x="326" y="217"/>
                  </a:lnTo>
                  <a:cubicBezTo>
                    <a:pt x="353" y="163"/>
                    <a:pt x="381" y="109"/>
                    <a:pt x="408" y="54"/>
                  </a:cubicBezTo>
                  <a:cubicBezTo>
                    <a:pt x="462" y="0"/>
                    <a:pt x="408" y="54"/>
                    <a:pt x="408" y="5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8252503" y="1057072"/>
              <a:ext cx="64017" cy="92833"/>
            </a:xfrm>
            <a:custGeom>
              <a:avLst/>
              <a:gdLst/>
              <a:ahLst/>
              <a:cxnLst/>
              <a:rect l="l" t="t" r="r" b="b"/>
              <a:pathLst>
                <a:path w="842" h="1221" extrusionOk="0">
                  <a:moveTo>
                    <a:pt x="1" y="1166"/>
                  </a:moveTo>
                  <a:cubicBezTo>
                    <a:pt x="28" y="1194"/>
                    <a:pt x="82" y="1221"/>
                    <a:pt x="136" y="1221"/>
                  </a:cubicBezTo>
                  <a:cubicBezTo>
                    <a:pt x="164" y="1221"/>
                    <a:pt x="164" y="1221"/>
                    <a:pt x="191" y="1221"/>
                  </a:cubicBezTo>
                  <a:cubicBezTo>
                    <a:pt x="326" y="1166"/>
                    <a:pt x="462" y="1058"/>
                    <a:pt x="543" y="922"/>
                  </a:cubicBezTo>
                  <a:cubicBezTo>
                    <a:pt x="679" y="678"/>
                    <a:pt x="787" y="407"/>
                    <a:pt x="842" y="109"/>
                  </a:cubicBezTo>
                  <a:cubicBezTo>
                    <a:pt x="842" y="82"/>
                    <a:pt x="842" y="54"/>
                    <a:pt x="842" y="27"/>
                  </a:cubicBezTo>
                  <a:lnTo>
                    <a:pt x="842" y="27"/>
                  </a:lnTo>
                  <a:cubicBezTo>
                    <a:pt x="842" y="27"/>
                    <a:pt x="842" y="0"/>
                    <a:pt x="842" y="0"/>
                  </a:cubicBezTo>
                  <a:cubicBezTo>
                    <a:pt x="815" y="0"/>
                    <a:pt x="815" y="0"/>
                    <a:pt x="815" y="27"/>
                  </a:cubicBezTo>
                  <a:lnTo>
                    <a:pt x="787" y="27"/>
                  </a:lnTo>
                  <a:cubicBezTo>
                    <a:pt x="787" y="27"/>
                    <a:pt x="787" y="82"/>
                    <a:pt x="787" y="109"/>
                  </a:cubicBezTo>
                  <a:cubicBezTo>
                    <a:pt x="733" y="380"/>
                    <a:pt x="625" y="624"/>
                    <a:pt x="489" y="868"/>
                  </a:cubicBezTo>
                  <a:cubicBezTo>
                    <a:pt x="408" y="977"/>
                    <a:pt x="326" y="1085"/>
                    <a:pt x="191" y="1139"/>
                  </a:cubicBezTo>
                  <a:lnTo>
                    <a:pt x="136" y="1166"/>
                  </a:lnTo>
                  <a:cubicBezTo>
                    <a:pt x="109" y="1166"/>
                    <a:pt x="55" y="1166"/>
                    <a:pt x="28" y="1194"/>
                  </a:cubicBezTo>
                  <a:lnTo>
                    <a:pt x="28" y="119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8007156" y="1554077"/>
              <a:ext cx="37179" cy="68123"/>
            </a:xfrm>
            <a:custGeom>
              <a:avLst/>
              <a:gdLst/>
              <a:ahLst/>
              <a:cxnLst/>
              <a:rect l="l" t="t" r="r" b="b"/>
              <a:pathLst>
                <a:path w="489" h="896" extrusionOk="0">
                  <a:moveTo>
                    <a:pt x="298" y="27"/>
                  </a:moveTo>
                  <a:lnTo>
                    <a:pt x="271" y="54"/>
                  </a:lnTo>
                  <a:lnTo>
                    <a:pt x="271" y="54"/>
                  </a:lnTo>
                  <a:cubicBezTo>
                    <a:pt x="271" y="54"/>
                    <a:pt x="271" y="81"/>
                    <a:pt x="271" y="81"/>
                  </a:cubicBezTo>
                  <a:lnTo>
                    <a:pt x="271" y="81"/>
                  </a:lnTo>
                  <a:lnTo>
                    <a:pt x="298" y="109"/>
                  </a:lnTo>
                  <a:cubicBezTo>
                    <a:pt x="380" y="163"/>
                    <a:pt x="407" y="298"/>
                    <a:pt x="353" y="407"/>
                  </a:cubicBezTo>
                  <a:cubicBezTo>
                    <a:pt x="298" y="570"/>
                    <a:pt x="190" y="705"/>
                    <a:pt x="27" y="814"/>
                  </a:cubicBezTo>
                  <a:cubicBezTo>
                    <a:pt x="27" y="841"/>
                    <a:pt x="27" y="841"/>
                    <a:pt x="0" y="841"/>
                  </a:cubicBezTo>
                  <a:lnTo>
                    <a:pt x="0" y="868"/>
                  </a:lnTo>
                  <a:cubicBezTo>
                    <a:pt x="0" y="868"/>
                    <a:pt x="0" y="895"/>
                    <a:pt x="0" y="895"/>
                  </a:cubicBezTo>
                  <a:lnTo>
                    <a:pt x="27" y="895"/>
                  </a:lnTo>
                  <a:lnTo>
                    <a:pt x="54" y="895"/>
                  </a:lnTo>
                  <a:cubicBezTo>
                    <a:pt x="81" y="895"/>
                    <a:pt x="81" y="895"/>
                    <a:pt x="109" y="868"/>
                  </a:cubicBezTo>
                  <a:cubicBezTo>
                    <a:pt x="244" y="759"/>
                    <a:pt x="380" y="597"/>
                    <a:pt x="434" y="407"/>
                  </a:cubicBezTo>
                  <a:cubicBezTo>
                    <a:pt x="488" y="271"/>
                    <a:pt x="461" y="136"/>
                    <a:pt x="353" y="27"/>
                  </a:cubicBezTo>
                  <a:cubicBezTo>
                    <a:pt x="353" y="27"/>
                    <a:pt x="326" y="0"/>
                    <a:pt x="29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8029813" y="1690170"/>
              <a:ext cx="39231" cy="47519"/>
            </a:xfrm>
            <a:custGeom>
              <a:avLst/>
              <a:gdLst/>
              <a:ahLst/>
              <a:cxnLst/>
              <a:rect l="l" t="t" r="r" b="b"/>
              <a:pathLst>
                <a:path w="516" h="625" extrusionOk="0">
                  <a:moveTo>
                    <a:pt x="55" y="624"/>
                  </a:moveTo>
                  <a:lnTo>
                    <a:pt x="82" y="624"/>
                  </a:lnTo>
                  <a:lnTo>
                    <a:pt x="82" y="624"/>
                  </a:lnTo>
                  <a:lnTo>
                    <a:pt x="82" y="624"/>
                  </a:lnTo>
                  <a:lnTo>
                    <a:pt x="82" y="624"/>
                  </a:lnTo>
                  <a:lnTo>
                    <a:pt x="82" y="624"/>
                  </a:lnTo>
                  <a:lnTo>
                    <a:pt x="82" y="570"/>
                  </a:lnTo>
                  <a:cubicBezTo>
                    <a:pt x="109" y="516"/>
                    <a:pt x="109" y="488"/>
                    <a:pt x="136" y="434"/>
                  </a:cubicBezTo>
                  <a:cubicBezTo>
                    <a:pt x="163" y="326"/>
                    <a:pt x="190" y="244"/>
                    <a:pt x="272" y="163"/>
                  </a:cubicBezTo>
                  <a:cubicBezTo>
                    <a:pt x="326" y="109"/>
                    <a:pt x="407" y="109"/>
                    <a:pt x="462" y="136"/>
                  </a:cubicBezTo>
                  <a:cubicBezTo>
                    <a:pt x="462" y="136"/>
                    <a:pt x="516" y="163"/>
                    <a:pt x="516" y="190"/>
                  </a:cubicBezTo>
                  <a:cubicBezTo>
                    <a:pt x="516" y="217"/>
                    <a:pt x="516" y="190"/>
                    <a:pt x="516" y="190"/>
                  </a:cubicBezTo>
                  <a:lnTo>
                    <a:pt x="516" y="163"/>
                  </a:lnTo>
                  <a:cubicBezTo>
                    <a:pt x="516" y="163"/>
                    <a:pt x="516" y="136"/>
                    <a:pt x="516" y="109"/>
                  </a:cubicBezTo>
                  <a:cubicBezTo>
                    <a:pt x="516" y="109"/>
                    <a:pt x="516" y="109"/>
                    <a:pt x="516" y="82"/>
                  </a:cubicBezTo>
                  <a:cubicBezTo>
                    <a:pt x="462" y="27"/>
                    <a:pt x="326" y="0"/>
                    <a:pt x="217" y="82"/>
                  </a:cubicBezTo>
                  <a:cubicBezTo>
                    <a:pt x="136" y="163"/>
                    <a:pt x="55" y="271"/>
                    <a:pt x="28" y="380"/>
                  </a:cubicBezTo>
                  <a:cubicBezTo>
                    <a:pt x="28" y="434"/>
                    <a:pt x="0" y="488"/>
                    <a:pt x="0" y="543"/>
                  </a:cubicBezTo>
                  <a:lnTo>
                    <a:pt x="0" y="57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7440052" y="452789"/>
              <a:ext cx="286709" cy="513583"/>
            </a:xfrm>
            <a:custGeom>
              <a:avLst/>
              <a:gdLst/>
              <a:ahLst/>
              <a:cxnLst/>
              <a:rect l="l" t="t" r="r" b="b"/>
              <a:pathLst>
                <a:path w="3771" h="6755" extrusionOk="0">
                  <a:moveTo>
                    <a:pt x="27" y="2849"/>
                  </a:moveTo>
                  <a:cubicBezTo>
                    <a:pt x="27" y="3039"/>
                    <a:pt x="1139" y="6131"/>
                    <a:pt x="1248" y="6321"/>
                  </a:cubicBezTo>
                  <a:cubicBezTo>
                    <a:pt x="1546" y="6755"/>
                    <a:pt x="2794" y="5344"/>
                    <a:pt x="3092" y="4883"/>
                  </a:cubicBezTo>
                  <a:cubicBezTo>
                    <a:pt x="3526" y="4151"/>
                    <a:pt x="3770" y="1330"/>
                    <a:pt x="3662" y="679"/>
                  </a:cubicBezTo>
                  <a:cubicBezTo>
                    <a:pt x="3553" y="1"/>
                    <a:pt x="0" y="2361"/>
                    <a:pt x="27" y="2849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7604960" y="828147"/>
              <a:ext cx="35202" cy="39231"/>
            </a:xfrm>
            <a:custGeom>
              <a:avLst/>
              <a:gdLst/>
              <a:ahLst/>
              <a:cxnLst/>
              <a:rect l="l" t="t" r="r" b="b"/>
              <a:pathLst>
                <a:path w="463" h="516" extrusionOk="0">
                  <a:moveTo>
                    <a:pt x="462" y="516"/>
                  </a:moveTo>
                  <a:lnTo>
                    <a:pt x="462" y="516"/>
                  </a:lnTo>
                  <a:cubicBezTo>
                    <a:pt x="462" y="516"/>
                    <a:pt x="462" y="489"/>
                    <a:pt x="462" y="462"/>
                  </a:cubicBezTo>
                  <a:cubicBezTo>
                    <a:pt x="462" y="434"/>
                    <a:pt x="462" y="380"/>
                    <a:pt x="462" y="326"/>
                  </a:cubicBezTo>
                  <a:cubicBezTo>
                    <a:pt x="462" y="245"/>
                    <a:pt x="435" y="190"/>
                    <a:pt x="408" y="136"/>
                  </a:cubicBezTo>
                  <a:cubicBezTo>
                    <a:pt x="354" y="55"/>
                    <a:pt x="272" y="0"/>
                    <a:pt x="191" y="0"/>
                  </a:cubicBezTo>
                  <a:cubicBezTo>
                    <a:pt x="109" y="0"/>
                    <a:pt x="28" y="55"/>
                    <a:pt x="1" y="136"/>
                  </a:cubicBezTo>
                  <a:lnTo>
                    <a:pt x="1" y="136"/>
                  </a:lnTo>
                  <a:cubicBezTo>
                    <a:pt x="28" y="55"/>
                    <a:pt x="109" y="28"/>
                    <a:pt x="164" y="28"/>
                  </a:cubicBezTo>
                  <a:cubicBezTo>
                    <a:pt x="245" y="28"/>
                    <a:pt x="299" y="82"/>
                    <a:pt x="354" y="136"/>
                  </a:cubicBezTo>
                  <a:cubicBezTo>
                    <a:pt x="381" y="190"/>
                    <a:pt x="408" y="245"/>
                    <a:pt x="435" y="326"/>
                  </a:cubicBezTo>
                  <a:cubicBezTo>
                    <a:pt x="435" y="353"/>
                    <a:pt x="435" y="407"/>
                    <a:pt x="435" y="462"/>
                  </a:cubicBezTo>
                  <a:cubicBezTo>
                    <a:pt x="435" y="489"/>
                    <a:pt x="435" y="489"/>
                    <a:pt x="435" y="516"/>
                  </a:cubicBezTo>
                  <a:lnTo>
                    <a:pt x="435" y="5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7607089" y="786863"/>
              <a:ext cx="14446" cy="2205"/>
            </a:xfrm>
            <a:custGeom>
              <a:avLst/>
              <a:gdLst/>
              <a:ahLst/>
              <a:cxnLst/>
              <a:rect l="l" t="t" r="r" b="b"/>
              <a:pathLst>
                <a:path w="190" h="29" extrusionOk="0">
                  <a:moveTo>
                    <a:pt x="190" y="1"/>
                  </a:moveTo>
                  <a:lnTo>
                    <a:pt x="163" y="1"/>
                  </a:lnTo>
                  <a:cubicBezTo>
                    <a:pt x="136" y="1"/>
                    <a:pt x="136" y="1"/>
                    <a:pt x="109" y="1"/>
                  </a:cubicBezTo>
                  <a:cubicBezTo>
                    <a:pt x="81" y="1"/>
                    <a:pt x="54" y="28"/>
                    <a:pt x="0" y="28"/>
                  </a:cubicBezTo>
                  <a:lnTo>
                    <a:pt x="0" y="28"/>
                  </a:lnTo>
                  <a:lnTo>
                    <a:pt x="54" y="28"/>
                  </a:lnTo>
                  <a:lnTo>
                    <a:pt x="136" y="1"/>
                  </a:lnTo>
                  <a:lnTo>
                    <a:pt x="136" y="1"/>
                  </a:lnTo>
                  <a:lnTo>
                    <a:pt x="163" y="1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7598802" y="774546"/>
              <a:ext cx="14522" cy="76"/>
            </a:xfrm>
            <a:custGeom>
              <a:avLst/>
              <a:gdLst/>
              <a:ahLst/>
              <a:cxnLst/>
              <a:rect l="l" t="t" r="r" b="b"/>
              <a:pathLst>
                <a:path w="191" h="1" extrusionOk="0">
                  <a:moveTo>
                    <a:pt x="190" y="0"/>
                  </a:moveTo>
                  <a:lnTo>
                    <a:pt x="109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7563752" y="865250"/>
              <a:ext cx="37179" cy="47519"/>
            </a:xfrm>
            <a:custGeom>
              <a:avLst/>
              <a:gdLst/>
              <a:ahLst/>
              <a:cxnLst/>
              <a:rect l="l" t="t" r="r" b="b"/>
              <a:pathLst>
                <a:path w="489" h="625" extrusionOk="0">
                  <a:moveTo>
                    <a:pt x="434" y="625"/>
                  </a:moveTo>
                  <a:lnTo>
                    <a:pt x="434" y="625"/>
                  </a:lnTo>
                  <a:lnTo>
                    <a:pt x="434" y="625"/>
                  </a:lnTo>
                  <a:cubicBezTo>
                    <a:pt x="489" y="543"/>
                    <a:pt x="489" y="489"/>
                    <a:pt x="489" y="408"/>
                  </a:cubicBezTo>
                  <a:cubicBezTo>
                    <a:pt x="489" y="326"/>
                    <a:pt x="462" y="245"/>
                    <a:pt x="407" y="163"/>
                  </a:cubicBezTo>
                  <a:cubicBezTo>
                    <a:pt x="380" y="136"/>
                    <a:pt x="353" y="82"/>
                    <a:pt x="299" y="55"/>
                  </a:cubicBezTo>
                  <a:cubicBezTo>
                    <a:pt x="245" y="28"/>
                    <a:pt x="217" y="1"/>
                    <a:pt x="190" y="1"/>
                  </a:cubicBezTo>
                  <a:cubicBezTo>
                    <a:pt x="109" y="1"/>
                    <a:pt x="28" y="82"/>
                    <a:pt x="0" y="245"/>
                  </a:cubicBezTo>
                  <a:lnTo>
                    <a:pt x="0" y="245"/>
                  </a:lnTo>
                  <a:cubicBezTo>
                    <a:pt x="55" y="109"/>
                    <a:pt x="109" y="55"/>
                    <a:pt x="163" y="55"/>
                  </a:cubicBezTo>
                  <a:cubicBezTo>
                    <a:pt x="190" y="55"/>
                    <a:pt x="245" y="55"/>
                    <a:pt x="272" y="82"/>
                  </a:cubicBezTo>
                  <a:cubicBezTo>
                    <a:pt x="299" y="109"/>
                    <a:pt x="326" y="163"/>
                    <a:pt x="380" y="191"/>
                  </a:cubicBezTo>
                  <a:cubicBezTo>
                    <a:pt x="407" y="272"/>
                    <a:pt x="434" y="326"/>
                    <a:pt x="462" y="408"/>
                  </a:cubicBezTo>
                  <a:cubicBezTo>
                    <a:pt x="462" y="462"/>
                    <a:pt x="434" y="543"/>
                    <a:pt x="407" y="597"/>
                  </a:cubicBezTo>
                  <a:lnTo>
                    <a:pt x="407" y="625"/>
                  </a:lnTo>
                  <a:lnTo>
                    <a:pt x="407" y="625"/>
                  </a:lnTo>
                  <a:lnTo>
                    <a:pt x="407" y="62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7561699" y="809596"/>
              <a:ext cx="12469" cy="4182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63" y="0"/>
                  </a:moveTo>
                  <a:lnTo>
                    <a:pt x="82" y="0"/>
                  </a:lnTo>
                  <a:cubicBezTo>
                    <a:pt x="55" y="27"/>
                    <a:pt x="27" y="27"/>
                    <a:pt x="0" y="55"/>
                  </a:cubicBezTo>
                  <a:lnTo>
                    <a:pt x="0" y="55"/>
                  </a:lnTo>
                  <a:lnTo>
                    <a:pt x="0" y="55"/>
                  </a:lnTo>
                  <a:lnTo>
                    <a:pt x="82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lnTo>
                    <a:pt x="136" y="27"/>
                  </a:lnTo>
                  <a:cubicBezTo>
                    <a:pt x="136" y="27"/>
                    <a:pt x="163" y="0"/>
                    <a:pt x="16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7557594" y="797203"/>
              <a:ext cx="8287" cy="2129"/>
            </a:xfrm>
            <a:custGeom>
              <a:avLst/>
              <a:gdLst/>
              <a:ahLst/>
              <a:cxnLst/>
              <a:rect l="l" t="t" r="r" b="b"/>
              <a:pathLst>
                <a:path w="109" h="28" extrusionOk="0">
                  <a:moveTo>
                    <a:pt x="109" y="1"/>
                  </a:moveTo>
                  <a:lnTo>
                    <a:pt x="109" y="1"/>
                  </a:lnTo>
                  <a:cubicBezTo>
                    <a:pt x="109" y="1"/>
                    <a:pt x="81" y="1"/>
                    <a:pt x="81" y="1"/>
                  </a:cubicBezTo>
                  <a:cubicBezTo>
                    <a:pt x="54" y="28"/>
                    <a:pt x="27" y="28"/>
                    <a:pt x="0" y="28"/>
                  </a:cubicBezTo>
                  <a:lnTo>
                    <a:pt x="109" y="1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7518363" y="885854"/>
              <a:ext cx="51624" cy="59912"/>
            </a:xfrm>
            <a:custGeom>
              <a:avLst/>
              <a:gdLst/>
              <a:ahLst/>
              <a:cxnLst/>
              <a:rect l="l" t="t" r="r" b="b"/>
              <a:pathLst>
                <a:path w="679" h="788" extrusionOk="0">
                  <a:moveTo>
                    <a:pt x="543" y="787"/>
                  </a:moveTo>
                  <a:cubicBezTo>
                    <a:pt x="570" y="760"/>
                    <a:pt x="597" y="733"/>
                    <a:pt x="625" y="706"/>
                  </a:cubicBezTo>
                  <a:cubicBezTo>
                    <a:pt x="652" y="598"/>
                    <a:pt x="679" y="516"/>
                    <a:pt x="652" y="408"/>
                  </a:cubicBezTo>
                  <a:cubicBezTo>
                    <a:pt x="625" y="272"/>
                    <a:pt x="570" y="164"/>
                    <a:pt x="462" y="82"/>
                  </a:cubicBezTo>
                  <a:cubicBezTo>
                    <a:pt x="380" y="1"/>
                    <a:pt x="272" y="1"/>
                    <a:pt x="191" y="28"/>
                  </a:cubicBezTo>
                  <a:cubicBezTo>
                    <a:pt x="82" y="82"/>
                    <a:pt x="28" y="164"/>
                    <a:pt x="28" y="272"/>
                  </a:cubicBezTo>
                  <a:cubicBezTo>
                    <a:pt x="1" y="326"/>
                    <a:pt x="1" y="408"/>
                    <a:pt x="28" y="462"/>
                  </a:cubicBezTo>
                  <a:lnTo>
                    <a:pt x="28" y="462"/>
                  </a:lnTo>
                  <a:lnTo>
                    <a:pt x="28" y="354"/>
                  </a:lnTo>
                  <a:cubicBezTo>
                    <a:pt x="28" y="326"/>
                    <a:pt x="28" y="299"/>
                    <a:pt x="28" y="272"/>
                  </a:cubicBezTo>
                  <a:cubicBezTo>
                    <a:pt x="28" y="164"/>
                    <a:pt x="82" y="109"/>
                    <a:pt x="163" y="82"/>
                  </a:cubicBezTo>
                  <a:cubicBezTo>
                    <a:pt x="245" y="55"/>
                    <a:pt x="353" y="55"/>
                    <a:pt x="408" y="109"/>
                  </a:cubicBezTo>
                  <a:cubicBezTo>
                    <a:pt x="516" y="191"/>
                    <a:pt x="570" y="299"/>
                    <a:pt x="597" y="435"/>
                  </a:cubicBezTo>
                  <a:cubicBezTo>
                    <a:pt x="625" y="516"/>
                    <a:pt x="597" y="598"/>
                    <a:pt x="570" y="679"/>
                  </a:cubicBezTo>
                  <a:cubicBezTo>
                    <a:pt x="570" y="706"/>
                    <a:pt x="543" y="760"/>
                    <a:pt x="516" y="787"/>
                  </a:cubicBezTo>
                  <a:lnTo>
                    <a:pt x="516" y="78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7514257" y="824041"/>
              <a:ext cx="14522" cy="4182"/>
            </a:xfrm>
            <a:custGeom>
              <a:avLst/>
              <a:gdLst/>
              <a:ahLst/>
              <a:cxnLst/>
              <a:rect l="l" t="t" r="r" b="b"/>
              <a:pathLst>
                <a:path w="191" h="55" extrusionOk="0">
                  <a:moveTo>
                    <a:pt x="190" y="0"/>
                  </a:moveTo>
                  <a:lnTo>
                    <a:pt x="190" y="0"/>
                  </a:lnTo>
                  <a:cubicBezTo>
                    <a:pt x="163" y="0"/>
                    <a:pt x="136" y="0"/>
                    <a:pt x="136" y="0"/>
                  </a:cubicBezTo>
                  <a:cubicBezTo>
                    <a:pt x="82" y="27"/>
                    <a:pt x="55" y="27"/>
                    <a:pt x="28" y="54"/>
                  </a:cubicBezTo>
                  <a:lnTo>
                    <a:pt x="0" y="54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28" y="54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7505970" y="813701"/>
              <a:ext cx="10416" cy="2129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137" y="1"/>
                  </a:moveTo>
                  <a:lnTo>
                    <a:pt x="82" y="1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82" y="1"/>
                  </a:lnTo>
                  <a:lnTo>
                    <a:pt x="137" y="1"/>
                  </a:lnTo>
                  <a:lnTo>
                    <a:pt x="13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7470920" y="663163"/>
              <a:ext cx="12469" cy="76"/>
            </a:xfrm>
            <a:custGeom>
              <a:avLst/>
              <a:gdLst/>
              <a:ahLst/>
              <a:cxnLst/>
              <a:rect l="l" t="t" r="r" b="b"/>
              <a:pathLst>
                <a:path w="164" h="1" extrusionOk="0">
                  <a:moveTo>
                    <a:pt x="164" y="1"/>
                  </a:moveTo>
                  <a:lnTo>
                    <a:pt x="82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2" y="1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7652402" y="768312"/>
              <a:ext cx="26915" cy="55806"/>
            </a:xfrm>
            <a:custGeom>
              <a:avLst/>
              <a:gdLst/>
              <a:ahLst/>
              <a:cxnLst/>
              <a:rect l="l" t="t" r="r" b="b"/>
              <a:pathLst>
                <a:path w="354" h="734" extrusionOk="0">
                  <a:moveTo>
                    <a:pt x="245" y="733"/>
                  </a:moveTo>
                  <a:lnTo>
                    <a:pt x="245" y="733"/>
                  </a:lnTo>
                  <a:cubicBezTo>
                    <a:pt x="245" y="733"/>
                    <a:pt x="245" y="706"/>
                    <a:pt x="245" y="706"/>
                  </a:cubicBezTo>
                  <a:cubicBezTo>
                    <a:pt x="326" y="625"/>
                    <a:pt x="353" y="516"/>
                    <a:pt x="326" y="408"/>
                  </a:cubicBezTo>
                  <a:cubicBezTo>
                    <a:pt x="326" y="299"/>
                    <a:pt x="299" y="164"/>
                    <a:pt x="218" y="82"/>
                  </a:cubicBezTo>
                  <a:cubicBezTo>
                    <a:pt x="191" y="28"/>
                    <a:pt x="136" y="1"/>
                    <a:pt x="109" y="55"/>
                  </a:cubicBezTo>
                  <a:cubicBezTo>
                    <a:pt x="55" y="82"/>
                    <a:pt x="1" y="136"/>
                    <a:pt x="1" y="218"/>
                  </a:cubicBezTo>
                  <a:lnTo>
                    <a:pt x="1" y="381"/>
                  </a:lnTo>
                  <a:lnTo>
                    <a:pt x="1" y="381"/>
                  </a:lnTo>
                  <a:lnTo>
                    <a:pt x="1" y="272"/>
                  </a:lnTo>
                  <a:lnTo>
                    <a:pt x="1" y="218"/>
                  </a:lnTo>
                  <a:cubicBezTo>
                    <a:pt x="1" y="164"/>
                    <a:pt x="55" y="109"/>
                    <a:pt x="82" y="82"/>
                  </a:cubicBezTo>
                  <a:cubicBezTo>
                    <a:pt x="109" y="55"/>
                    <a:pt x="164" y="82"/>
                    <a:pt x="191" y="82"/>
                  </a:cubicBezTo>
                  <a:cubicBezTo>
                    <a:pt x="245" y="191"/>
                    <a:pt x="272" y="299"/>
                    <a:pt x="299" y="408"/>
                  </a:cubicBezTo>
                  <a:cubicBezTo>
                    <a:pt x="299" y="489"/>
                    <a:pt x="272" y="598"/>
                    <a:pt x="218" y="679"/>
                  </a:cubicBezTo>
                  <a:lnTo>
                    <a:pt x="218" y="706"/>
                  </a:lnTo>
                  <a:cubicBezTo>
                    <a:pt x="218" y="733"/>
                    <a:pt x="218" y="706"/>
                    <a:pt x="218" y="706"/>
                  </a:cubicBezTo>
                  <a:lnTo>
                    <a:pt x="218" y="7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7660690" y="741549"/>
              <a:ext cx="8287" cy="2129"/>
            </a:xfrm>
            <a:custGeom>
              <a:avLst/>
              <a:gdLst/>
              <a:ahLst/>
              <a:cxnLst/>
              <a:rect l="l" t="t" r="r" b="b"/>
              <a:pathLst>
                <a:path w="109" h="28" extrusionOk="0">
                  <a:moveTo>
                    <a:pt x="109" y="0"/>
                  </a:moveTo>
                  <a:lnTo>
                    <a:pt x="109" y="0"/>
                  </a:lnTo>
                  <a:lnTo>
                    <a:pt x="109" y="0"/>
                  </a:lnTo>
                  <a:lnTo>
                    <a:pt x="0" y="27"/>
                  </a:lnTo>
                  <a:lnTo>
                    <a:pt x="0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lnTo>
                    <a:pt x="109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7658637" y="733262"/>
              <a:ext cx="8287" cy="76"/>
            </a:xfrm>
            <a:custGeom>
              <a:avLst/>
              <a:gdLst/>
              <a:ahLst/>
              <a:cxnLst/>
              <a:rect l="l" t="t" r="r" b="b"/>
              <a:pathLst>
                <a:path w="109" h="1" extrusionOk="0">
                  <a:moveTo>
                    <a:pt x="109" y="1"/>
                  </a:moveTo>
                  <a:lnTo>
                    <a:pt x="109" y="1"/>
                  </a:lnTo>
                  <a:cubicBezTo>
                    <a:pt x="82" y="1"/>
                    <a:pt x="82" y="1"/>
                    <a:pt x="54" y="1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4" y="1"/>
                  </a:lnTo>
                  <a:lnTo>
                    <a:pt x="82" y="1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7633851" y="518783"/>
              <a:ext cx="47519" cy="24862"/>
            </a:xfrm>
            <a:custGeom>
              <a:avLst/>
              <a:gdLst/>
              <a:ahLst/>
              <a:cxnLst/>
              <a:rect l="l" t="t" r="r" b="b"/>
              <a:pathLst>
                <a:path w="625" h="327" extrusionOk="0">
                  <a:moveTo>
                    <a:pt x="28" y="28"/>
                  </a:moveTo>
                  <a:lnTo>
                    <a:pt x="55" y="28"/>
                  </a:lnTo>
                  <a:lnTo>
                    <a:pt x="82" y="28"/>
                  </a:lnTo>
                  <a:cubicBezTo>
                    <a:pt x="191" y="28"/>
                    <a:pt x="272" y="82"/>
                    <a:pt x="353" y="109"/>
                  </a:cubicBezTo>
                  <a:cubicBezTo>
                    <a:pt x="462" y="164"/>
                    <a:pt x="543" y="245"/>
                    <a:pt x="625" y="326"/>
                  </a:cubicBezTo>
                  <a:lnTo>
                    <a:pt x="625" y="326"/>
                  </a:lnTo>
                  <a:cubicBezTo>
                    <a:pt x="543" y="245"/>
                    <a:pt x="462" y="164"/>
                    <a:pt x="353" y="109"/>
                  </a:cubicBezTo>
                  <a:cubicBezTo>
                    <a:pt x="272" y="55"/>
                    <a:pt x="163" y="28"/>
                    <a:pt x="82" y="1"/>
                  </a:cubicBezTo>
                  <a:lnTo>
                    <a:pt x="2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7666848" y="516730"/>
              <a:ext cx="26915" cy="20680"/>
            </a:xfrm>
            <a:custGeom>
              <a:avLst/>
              <a:gdLst/>
              <a:ahLst/>
              <a:cxnLst/>
              <a:rect l="l" t="t" r="r" b="b"/>
              <a:pathLst>
                <a:path w="354" h="272" extrusionOk="0">
                  <a:moveTo>
                    <a:pt x="326" y="272"/>
                  </a:moveTo>
                  <a:cubicBezTo>
                    <a:pt x="272" y="218"/>
                    <a:pt x="218" y="163"/>
                    <a:pt x="163" y="109"/>
                  </a:cubicBezTo>
                  <a:cubicBezTo>
                    <a:pt x="109" y="82"/>
                    <a:pt x="55" y="28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55" y="28"/>
                    <a:pt x="109" y="82"/>
                    <a:pt x="163" y="109"/>
                  </a:cubicBezTo>
                  <a:cubicBezTo>
                    <a:pt x="218" y="163"/>
                    <a:pt x="272" y="218"/>
                    <a:pt x="326" y="272"/>
                  </a:cubicBezTo>
                  <a:lnTo>
                    <a:pt x="326" y="272"/>
                  </a:lnTo>
                  <a:cubicBezTo>
                    <a:pt x="326" y="272"/>
                    <a:pt x="353" y="272"/>
                    <a:pt x="326" y="2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8075202" y="1156063"/>
              <a:ext cx="383647" cy="274316"/>
            </a:xfrm>
            <a:custGeom>
              <a:avLst/>
              <a:gdLst/>
              <a:ahLst/>
              <a:cxnLst/>
              <a:rect l="l" t="t" r="r" b="b"/>
              <a:pathLst>
                <a:path w="5046" h="3608" extrusionOk="0">
                  <a:moveTo>
                    <a:pt x="3553" y="3580"/>
                  </a:moveTo>
                  <a:cubicBezTo>
                    <a:pt x="3391" y="3608"/>
                    <a:pt x="624" y="3445"/>
                    <a:pt x="434" y="3391"/>
                  </a:cubicBezTo>
                  <a:cubicBezTo>
                    <a:pt x="0" y="3282"/>
                    <a:pt x="868" y="1899"/>
                    <a:pt x="1166" y="1546"/>
                  </a:cubicBezTo>
                  <a:cubicBezTo>
                    <a:pt x="1655" y="1031"/>
                    <a:pt x="3906" y="136"/>
                    <a:pt x="4476" y="54"/>
                  </a:cubicBezTo>
                  <a:cubicBezTo>
                    <a:pt x="5045" y="0"/>
                    <a:pt x="3960" y="3472"/>
                    <a:pt x="3553" y="3580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8134961" y="1306601"/>
              <a:ext cx="39308" cy="26839"/>
            </a:xfrm>
            <a:custGeom>
              <a:avLst/>
              <a:gdLst/>
              <a:ahLst/>
              <a:cxnLst/>
              <a:rect l="l" t="t" r="r" b="b"/>
              <a:pathLst>
                <a:path w="517" h="353" extrusionOk="0">
                  <a:moveTo>
                    <a:pt x="1" y="82"/>
                  </a:moveTo>
                  <a:lnTo>
                    <a:pt x="1" y="82"/>
                  </a:lnTo>
                  <a:lnTo>
                    <a:pt x="55" y="82"/>
                  </a:lnTo>
                  <a:cubicBezTo>
                    <a:pt x="82" y="54"/>
                    <a:pt x="136" y="54"/>
                    <a:pt x="164" y="54"/>
                  </a:cubicBezTo>
                  <a:cubicBezTo>
                    <a:pt x="218" y="54"/>
                    <a:pt x="272" y="54"/>
                    <a:pt x="326" y="82"/>
                  </a:cubicBezTo>
                  <a:cubicBezTo>
                    <a:pt x="380" y="82"/>
                    <a:pt x="435" y="136"/>
                    <a:pt x="462" y="190"/>
                  </a:cubicBezTo>
                  <a:cubicBezTo>
                    <a:pt x="489" y="244"/>
                    <a:pt x="489" y="299"/>
                    <a:pt x="435" y="353"/>
                  </a:cubicBezTo>
                  <a:lnTo>
                    <a:pt x="435" y="353"/>
                  </a:lnTo>
                  <a:cubicBezTo>
                    <a:pt x="489" y="299"/>
                    <a:pt x="516" y="217"/>
                    <a:pt x="489" y="163"/>
                  </a:cubicBezTo>
                  <a:cubicBezTo>
                    <a:pt x="462" y="82"/>
                    <a:pt x="408" y="27"/>
                    <a:pt x="326" y="27"/>
                  </a:cubicBezTo>
                  <a:cubicBezTo>
                    <a:pt x="272" y="0"/>
                    <a:pt x="218" y="0"/>
                    <a:pt x="164" y="27"/>
                  </a:cubicBezTo>
                  <a:cubicBezTo>
                    <a:pt x="109" y="27"/>
                    <a:pt x="82" y="27"/>
                    <a:pt x="28" y="54"/>
                  </a:cubicBezTo>
                  <a:cubicBezTo>
                    <a:pt x="28" y="54"/>
                    <a:pt x="1" y="54"/>
                    <a:pt x="1" y="82"/>
                  </a:cubicBezTo>
                  <a:lnTo>
                    <a:pt x="1" y="8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8207189" y="1308654"/>
              <a:ext cx="76" cy="12469"/>
            </a:xfrm>
            <a:custGeom>
              <a:avLst/>
              <a:gdLst/>
              <a:ahLst/>
              <a:cxnLst/>
              <a:rect l="l" t="t" r="r" b="b"/>
              <a:pathLst>
                <a:path w="1" h="164" extrusionOk="0">
                  <a:moveTo>
                    <a:pt x="0" y="0"/>
                  </a:moveTo>
                  <a:lnTo>
                    <a:pt x="0" y="27"/>
                  </a:lnTo>
                  <a:lnTo>
                    <a:pt x="0" y="82"/>
                  </a:lnTo>
                  <a:cubicBezTo>
                    <a:pt x="0" y="109"/>
                    <a:pt x="0" y="136"/>
                    <a:pt x="0" y="163"/>
                  </a:cubicBezTo>
                  <a:lnTo>
                    <a:pt x="0" y="163"/>
                  </a:lnTo>
                  <a:cubicBezTo>
                    <a:pt x="0" y="109"/>
                    <a:pt x="0" y="82"/>
                    <a:pt x="0" y="55"/>
                  </a:cubicBezTo>
                  <a:cubicBezTo>
                    <a:pt x="0" y="55"/>
                    <a:pt x="0" y="27"/>
                    <a:pt x="0" y="27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8217453" y="1312759"/>
              <a:ext cx="2129" cy="12469"/>
            </a:xfrm>
            <a:custGeom>
              <a:avLst/>
              <a:gdLst/>
              <a:ahLst/>
              <a:cxnLst/>
              <a:rect l="l" t="t" r="r" b="b"/>
              <a:pathLst>
                <a:path w="28" h="164" extrusionOk="0">
                  <a:moveTo>
                    <a:pt x="1" y="28"/>
                  </a:moveTo>
                  <a:lnTo>
                    <a:pt x="28" y="163"/>
                  </a:lnTo>
                  <a:lnTo>
                    <a:pt x="28" y="163"/>
                  </a:lnTo>
                  <a:lnTo>
                    <a:pt x="28" y="163"/>
                  </a:lnTo>
                  <a:lnTo>
                    <a:pt x="28" y="82"/>
                  </a:lnTo>
                  <a:lnTo>
                    <a:pt x="28" y="1"/>
                  </a:lnTo>
                  <a:lnTo>
                    <a:pt x="28" y="1"/>
                  </a:lnTo>
                  <a:cubicBezTo>
                    <a:pt x="28" y="1"/>
                    <a:pt x="1" y="1"/>
                    <a:pt x="1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8108199" y="1349862"/>
              <a:ext cx="43337" cy="28967"/>
            </a:xfrm>
            <a:custGeom>
              <a:avLst/>
              <a:gdLst/>
              <a:ahLst/>
              <a:cxnLst/>
              <a:rect l="l" t="t" r="r" b="b"/>
              <a:pathLst>
                <a:path w="570" h="381" extrusionOk="0">
                  <a:moveTo>
                    <a:pt x="27" y="136"/>
                  </a:moveTo>
                  <a:lnTo>
                    <a:pt x="27" y="136"/>
                  </a:lnTo>
                  <a:lnTo>
                    <a:pt x="27" y="136"/>
                  </a:lnTo>
                  <a:cubicBezTo>
                    <a:pt x="54" y="82"/>
                    <a:pt x="109" y="55"/>
                    <a:pt x="163" y="55"/>
                  </a:cubicBezTo>
                  <a:cubicBezTo>
                    <a:pt x="217" y="28"/>
                    <a:pt x="299" y="55"/>
                    <a:pt x="353" y="82"/>
                  </a:cubicBezTo>
                  <a:cubicBezTo>
                    <a:pt x="407" y="82"/>
                    <a:pt x="434" y="109"/>
                    <a:pt x="488" y="136"/>
                  </a:cubicBezTo>
                  <a:cubicBezTo>
                    <a:pt x="488" y="136"/>
                    <a:pt x="516" y="163"/>
                    <a:pt x="543" y="191"/>
                  </a:cubicBezTo>
                  <a:cubicBezTo>
                    <a:pt x="543" y="245"/>
                    <a:pt x="543" y="299"/>
                    <a:pt x="407" y="380"/>
                  </a:cubicBezTo>
                  <a:lnTo>
                    <a:pt x="407" y="380"/>
                  </a:lnTo>
                  <a:lnTo>
                    <a:pt x="407" y="380"/>
                  </a:lnTo>
                  <a:cubicBezTo>
                    <a:pt x="543" y="299"/>
                    <a:pt x="570" y="245"/>
                    <a:pt x="570" y="163"/>
                  </a:cubicBezTo>
                  <a:cubicBezTo>
                    <a:pt x="543" y="136"/>
                    <a:pt x="516" y="109"/>
                    <a:pt x="488" y="82"/>
                  </a:cubicBezTo>
                  <a:cubicBezTo>
                    <a:pt x="461" y="55"/>
                    <a:pt x="407" y="28"/>
                    <a:pt x="353" y="28"/>
                  </a:cubicBezTo>
                  <a:cubicBezTo>
                    <a:pt x="299" y="1"/>
                    <a:pt x="217" y="1"/>
                    <a:pt x="163" y="28"/>
                  </a:cubicBezTo>
                  <a:cubicBezTo>
                    <a:pt x="82" y="28"/>
                    <a:pt x="27" y="55"/>
                    <a:pt x="0" y="109"/>
                  </a:cubicBezTo>
                  <a:lnTo>
                    <a:pt x="0" y="1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8198902" y="1351915"/>
              <a:ext cx="76" cy="10416"/>
            </a:xfrm>
            <a:custGeom>
              <a:avLst/>
              <a:gdLst/>
              <a:ahLst/>
              <a:cxnLst/>
              <a:rect l="l" t="t" r="r" b="b"/>
              <a:pathLst>
                <a:path w="1" h="137" extrusionOk="0">
                  <a:moveTo>
                    <a:pt x="1" y="28"/>
                  </a:move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lnTo>
                    <a:pt x="1" y="28"/>
                  </a:lnTo>
                  <a:cubicBezTo>
                    <a:pt x="1" y="28"/>
                    <a:pt x="1" y="55"/>
                    <a:pt x="1" y="82"/>
                  </a:cubicBezTo>
                  <a:cubicBezTo>
                    <a:pt x="1" y="82"/>
                    <a:pt x="1" y="109"/>
                    <a:pt x="1" y="136"/>
                  </a:cubicBezTo>
                  <a:lnTo>
                    <a:pt x="1" y="136"/>
                  </a:lnTo>
                  <a:lnTo>
                    <a:pt x="1" y="136"/>
                  </a:lnTo>
                  <a:cubicBezTo>
                    <a:pt x="1" y="109"/>
                    <a:pt x="1" y="82"/>
                    <a:pt x="1" y="55"/>
                  </a:cubicBezTo>
                  <a:cubicBezTo>
                    <a:pt x="1" y="28"/>
                    <a:pt x="1" y="28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8211295" y="1356096"/>
              <a:ext cx="76" cy="8287"/>
            </a:xfrm>
            <a:custGeom>
              <a:avLst/>
              <a:gdLst/>
              <a:ahLst/>
              <a:cxnLst/>
              <a:rect l="l" t="t" r="r" b="b"/>
              <a:pathLst>
                <a:path w="1" h="109" extrusionOk="0">
                  <a:moveTo>
                    <a:pt x="0" y="27"/>
                  </a:moveTo>
                  <a:lnTo>
                    <a:pt x="0" y="27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109"/>
                  </a:lnTo>
                  <a:lnTo>
                    <a:pt x="0" y="2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8091701" y="1382859"/>
              <a:ext cx="53677" cy="41360"/>
            </a:xfrm>
            <a:custGeom>
              <a:avLst/>
              <a:gdLst/>
              <a:ahLst/>
              <a:cxnLst/>
              <a:rect l="l" t="t" r="r" b="b"/>
              <a:pathLst>
                <a:path w="706" h="544" extrusionOk="0">
                  <a:moveTo>
                    <a:pt x="0" y="191"/>
                  </a:moveTo>
                  <a:cubicBezTo>
                    <a:pt x="27" y="163"/>
                    <a:pt x="54" y="163"/>
                    <a:pt x="82" y="136"/>
                  </a:cubicBezTo>
                  <a:cubicBezTo>
                    <a:pt x="136" y="82"/>
                    <a:pt x="190" y="55"/>
                    <a:pt x="271" y="55"/>
                  </a:cubicBezTo>
                  <a:cubicBezTo>
                    <a:pt x="380" y="55"/>
                    <a:pt x="488" y="82"/>
                    <a:pt x="570" y="136"/>
                  </a:cubicBezTo>
                  <a:cubicBezTo>
                    <a:pt x="624" y="163"/>
                    <a:pt x="678" y="245"/>
                    <a:pt x="678" y="299"/>
                  </a:cubicBezTo>
                  <a:cubicBezTo>
                    <a:pt x="651" y="380"/>
                    <a:pt x="624" y="435"/>
                    <a:pt x="543" y="489"/>
                  </a:cubicBezTo>
                  <a:lnTo>
                    <a:pt x="461" y="516"/>
                  </a:lnTo>
                  <a:lnTo>
                    <a:pt x="380" y="543"/>
                  </a:lnTo>
                  <a:lnTo>
                    <a:pt x="380" y="543"/>
                  </a:lnTo>
                  <a:lnTo>
                    <a:pt x="380" y="543"/>
                  </a:lnTo>
                  <a:lnTo>
                    <a:pt x="488" y="543"/>
                  </a:lnTo>
                  <a:cubicBezTo>
                    <a:pt x="516" y="516"/>
                    <a:pt x="543" y="516"/>
                    <a:pt x="570" y="516"/>
                  </a:cubicBezTo>
                  <a:cubicBezTo>
                    <a:pt x="624" y="462"/>
                    <a:pt x="705" y="408"/>
                    <a:pt x="705" y="326"/>
                  </a:cubicBezTo>
                  <a:cubicBezTo>
                    <a:pt x="705" y="245"/>
                    <a:pt x="678" y="136"/>
                    <a:pt x="597" y="109"/>
                  </a:cubicBezTo>
                  <a:cubicBezTo>
                    <a:pt x="488" y="28"/>
                    <a:pt x="380" y="1"/>
                    <a:pt x="271" y="28"/>
                  </a:cubicBezTo>
                  <a:cubicBezTo>
                    <a:pt x="190" y="28"/>
                    <a:pt x="109" y="55"/>
                    <a:pt x="54" y="109"/>
                  </a:cubicBezTo>
                  <a:cubicBezTo>
                    <a:pt x="27" y="136"/>
                    <a:pt x="0" y="163"/>
                    <a:pt x="0" y="218"/>
                  </a:cubicBezTo>
                  <a:lnTo>
                    <a:pt x="0" y="21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8196849" y="1395251"/>
              <a:ext cx="76" cy="12469"/>
            </a:xfrm>
            <a:custGeom>
              <a:avLst/>
              <a:gdLst/>
              <a:ahLst/>
              <a:cxnLst/>
              <a:rect l="l" t="t" r="r" b="b"/>
              <a:pathLst>
                <a:path w="1" h="164" extrusionOk="0">
                  <a:moveTo>
                    <a:pt x="0" y="0"/>
                  </a:moveTo>
                  <a:lnTo>
                    <a:pt x="0" y="0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0" y="163"/>
                  </a:lnTo>
                  <a:lnTo>
                    <a:pt x="0" y="136"/>
                  </a:lnTo>
                  <a:lnTo>
                    <a:pt x="0" y="28"/>
                  </a:lnTo>
                  <a:cubicBezTo>
                    <a:pt x="0" y="2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8209242" y="1401410"/>
              <a:ext cx="76" cy="8363"/>
            </a:xfrm>
            <a:custGeom>
              <a:avLst/>
              <a:gdLst/>
              <a:ahLst/>
              <a:cxnLst/>
              <a:rect l="l" t="t" r="r" b="b"/>
              <a:pathLst>
                <a:path w="1" h="110" extrusionOk="0">
                  <a:moveTo>
                    <a:pt x="0" y="1"/>
                  </a:moveTo>
                  <a:lnTo>
                    <a:pt x="0" y="55"/>
                  </a:lnTo>
                  <a:cubicBezTo>
                    <a:pt x="0" y="82"/>
                    <a:pt x="0" y="109"/>
                    <a:pt x="0" y="109"/>
                  </a:cubicBezTo>
                  <a:lnTo>
                    <a:pt x="0" y="109"/>
                  </a:lnTo>
                  <a:lnTo>
                    <a:pt x="0" y="109"/>
                  </a:lnTo>
                  <a:cubicBezTo>
                    <a:pt x="0" y="109"/>
                    <a:pt x="0" y="82"/>
                    <a:pt x="0" y="55"/>
                  </a:cubicBezTo>
                  <a:cubicBezTo>
                    <a:pt x="0" y="55"/>
                    <a:pt x="0" y="28"/>
                    <a:pt x="0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8341229" y="1393199"/>
              <a:ext cx="76" cy="8287"/>
            </a:xfrm>
            <a:custGeom>
              <a:avLst/>
              <a:gdLst/>
              <a:ahLst/>
              <a:cxnLst/>
              <a:rect l="l" t="t" r="r" b="b"/>
              <a:pathLst>
                <a:path w="1" h="109" extrusionOk="0">
                  <a:moveTo>
                    <a:pt x="0" y="0"/>
                  </a:moveTo>
                  <a:cubicBezTo>
                    <a:pt x="0" y="0"/>
                    <a:pt x="0" y="27"/>
                    <a:pt x="0" y="55"/>
                  </a:cubicBezTo>
                  <a:lnTo>
                    <a:pt x="0" y="109"/>
                  </a:lnTo>
                  <a:lnTo>
                    <a:pt x="0" y="109"/>
                  </a:lnTo>
                  <a:lnTo>
                    <a:pt x="0" y="55"/>
                  </a:lnTo>
                  <a:cubicBezTo>
                    <a:pt x="0" y="27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8163852" y="1261211"/>
              <a:ext cx="45466" cy="22733"/>
            </a:xfrm>
            <a:custGeom>
              <a:avLst/>
              <a:gdLst/>
              <a:ahLst/>
              <a:cxnLst/>
              <a:rect l="l" t="t" r="r" b="b"/>
              <a:pathLst>
                <a:path w="598" h="299" extrusionOk="0">
                  <a:moveTo>
                    <a:pt x="0" y="217"/>
                  </a:moveTo>
                  <a:lnTo>
                    <a:pt x="0" y="217"/>
                  </a:lnTo>
                  <a:lnTo>
                    <a:pt x="0" y="190"/>
                  </a:lnTo>
                  <a:cubicBezTo>
                    <a:pt x="55" y="136"/>
                    <a:pt x="136" y="82"/>
                    <a:pt x="245" y="82"/>
                  </a:cubicBezTo>
                  <a:cubicBezTo>
                    <a:pt x="326" y="55"/>
                    <a:pt x="407" y="55"/>
                    <a:pt x="516" y="82"/>
                  </a:cubicBezTo>
                  <a:cubicBezTo>
                    <a:pt x="543" y="82"/>
                    <a:pt x="543" y="109"/>
                    <a:pt x="543" y="136"/>
                  </a:cubicBezTo>
                  <a:cubicBezTo>
                    <a:pt x="543" y="190"/>
                    <a:pt x="489" y="217"/>
                    <a:pt x="462" y="245"/>
                  </a:cubicBezTo>
                  <a:lnTo>
                    <a:pt x="326" y="299"/>
                  </a:lnTo>
                  <a:lnTo>
                    <a:pt x="326" y="299"/>
                  </a:lnTo>
                  <a:lnTo>
                    <a:pt x="462" y="245"/>
                  </a:lnTo>
                  <a:cubicBezTo>
                    <a:pt x="516" y="245"/>
                    <a:pt x="543" y="190"/>
                    <a:pt x="570" y="136"/>
                  </a:cubicBezTo>
                  <a:cubicBezTo>
                    <a:pt x="597" y="109"/>
                    <a:pt x="570" y="55"/>
                    <a:pt x="516" y="28"/>
                  </a:cubicBezTo>
                  <a:cubicBezTo>
                    <a:pt x="407" y="0"/>
                    <a:pt x="326" y="0"/>
                    <a:pt x="217" y="28"/>
                  </a:cubicBezTo>
                  <a:cubicBezTo>
                    <a:pt x="136" y="55"/>
                    <a:pt x="55" y="109"/>
                    <a:pt x="0" y="163"/>
                  </a:cubicBezTo>
                  <a:lnTo>
                    <a:pt x="0" y="190"/>
                  </a:lnTo>
                  <a:lnTo>
                    <a:pt x="0" y="190"/>
                  </a:lnTo>
                  <a:lnTo>
                    <a:pt x="0" y="19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8231899" y="1257106"/>
              <a:ext cx="2129" cy="10340"/>
            </a:xfrm>
            <a:custGeom>
              <a:avLst/>
              <a:gdLst/>
              <a:ahLst/>
              <a:cxnLst/>
              <a:rect l="l" t="t" r="r" b="b"/>
              <a:pathLst>
                <a:path w="28" h="136" extrusionOk="0">
                  <a:moveTo>
                    <a:pt x="28" y="27"/>
                  </a:moveTo>
                  <a:lnTo>
                    <a:pt x="28" y="27"/>
                  </a:lnTo>
                  <a:cubicBezTo>
                    <a:pt x="1" y="54"/>
                    <a:pt x="1" y="82"/>
                    <a:pt x="28" y="136"/>
                  </a:cubicBezTo>
                  <a:lnTo>
                    <a:pt x="28" y="136"/>
                  </a:lnTo>
                  <a:lnTo>
                    <a:pt x="28" y="136"/>
                  </a:lnTo>
                  <a:lnTo>
                    <a:pt x="28" y="27"/>
                  </a:lnTo>
                  <a:cubicBezTo>
                    <a:pt x="28" y="0"/>
                    <a:pt x="28" y="27"/>
                    <a:pt x="28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8240186" y="1259159"/>
              <a:ext cx="2129" cy="6234"/>
            </a:xfrm>
            <a:custGeom>
              <a:avLst/>
              <a:gdLst/>
              <a:ahLst/>
              <a:cxnLst/>
              <a:rect l="l" t="t" r="r" b="b"/>
              <a:pathLst>
                <a:path w="28" h="82" extrusionOk="0">
                  <a:moveTo>
                    <a:pt x="0" y="0"/>
                  </a:moveTo>
                  <a:lnTo>
                    <a:pt x="27" y="82"/>
                  </a:lnTo>
                  <a:lnTo>
                    <a:pt x="27" y="82"/>
                  </a:lnTo>
                  <a:lnTo>
                    <a:pt x="27" y="82"/>
                  </a:lnTo>
                  <a:cubicBezTo>
                    <a:pt x="27" y="55"/>
                    <a:pt x="0" y="55"/>
                    <a:pt x="0" y="27"/>
                  </a:cubicBez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8392777" y="1201376"/>
              <a:ext cx="28891" cy="33073"/>
            </a:xfrm>
            <a:custGeom>
              <a:avLst/>
              <a:gdLst/>
              <a:ahLst/>
              <a:cxnLst/>
              <a:rect l="l" t="t" r="r" b="b"/>
              <a:pathLst>
                <a:path w="380" h="435" extrusionOk="0">
                  <a:moveTo>
                    <a:pt x="380" y="435"/>
                  </a:moveTo>
                  <a:cubicBezTo>
                    <a:pt x="380" y="408"/>
                    <a:pt x="380" y="408"/>
                    <a:pt x="380" y="408"/>
                  </a:cubicBezTo>
                  <a:cubicBezTo>
                    <a:pt x="380" y="381"/>
                    <a:pt x="380" y="381"/>
                    <a:pt x="380" y="381"/>
                  </a:cubicBezTo>
                  <a:cubicBezTo>
                    <a:pt x="353" y="299"/>
                    <a:pt x="299" y="218"/>
                    <a:pt x="244" y="164"/>
                  </a:cubicBezTo>
                  <a:cubicBezTo>
                    <a:pt x="163" y="109"/>
                    <a:pt x="82" y="28"/>
                    <a:pt x="0" y="1"/>
                  </a:cubicBezTo>
                  <a:lnTo>
                    <a:pt x="0" y="1"/>
                  </a:lnTo>
                  <a:cubicBezTo>
                    <a:pt x="82" y="28"/>
                    <a:pt x="163" y="109"/>
                    <a:pt x="217" y="164"/>
                  </a:cubicBezTo>
                  <a:cubicBezTo>
                    <a:pt x="271" y="218"/>
                    <a:pt x="326" y="299"/>
                    <a:pt x="380" y="353"/>
                  </a:cubicBezTo>
                  <a:lnTo>
                    <a:pt x="380" y="408"/>
                  </a:lnTo>
                  <a:lnTo>
                    <a:pt x="380" y="408"/>
                  </a:lnTo>
                  <a:lnTo>
                    <a:pt x="380" y="40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8392777" y="1191112"/>
              <a:ext cx="22733" cy="16575"/>
            </a:xfrm>
            <a:custGeom>
              <a:avLst/>
              <a:gdLst/>
              <a:ahLst/>
              <a:cxnLst/>
              <a:rect l="l" t="t" r="r" b="b"/>
              <a:pathLst>
                <a:path w="299" h="218" extrusionOk="0">
                  <a:moveTo>
                    <a:pt x="27" y="0"/>
                  </a:moveTo>
                  <a:cubicBezTo>
                    <a:pt x="54" y="27"/>
                    <a:pt x="109" y="54"/>
                    <a:pt x="163" y="82"/>
                  </a:cubicBezTo>
                  <a:cubicBezTo>
                    <a:pt x="217" y="136"/>
                    <a:pt x="244" y="163"/>
                    <a:pt x="299" y="217"/>
                  </a:cubicBezTo>
                  <a:lnTo>
                    <a:pt x="299" y="217"/>
                  </a:lnTo>
                  <a:cubicBezTo>
                    <a:pt x="271" y="163"/>
                    <a:pt x="217" y="136"/>
                    <a:pt x="163" y="82"/>
                  </a:cubicBezTo>
                  <a:cubicBezTo>
                    <a:pt x="109" y="54"/>
                    <a:pt x="54" y="2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8986825" y="4341043"/>
              <a:ext cx="1498067" cy="1233673"/>
            </a:xfrm>
            <a:custGeom>
              <a:avLst/>
              <a:gdLst/>
              <a:ahLst/>
              <a:cxnLst/>
              <a:rect l="l" t="t" r="r" b="b"/>
              <a:pathLst>
                <a:path w="17984" h="14810" extrusionOk="0">
                  <a:moveTo>
                    <a:pt x="2578" y="0"/>
                  </a:moveTo>
                  <a:lnTo>
                    <a:pt x="1" y="1519"/>
                  </a:lnTo>
                  <a:lnTo>
                    <a:pt x="570" y="2279"/>
                  </a:lnTo>
                  <a:cubicBezTo>
                    <a:pt x="326" y="3282"/>
                    <a:pt x="570" y="4340"/>
                    <a:pt x="1249" y="5127"/>
                  </a:cubicBezTo>
                  <a:cubicBezTo>
                    <a:pt x="2388" y="6456"/>
                    <a:pt x="10091" y="14810"/>
                    <a:pt x="10091" y="14810"/>
                  </a:cubicBezTo>
                  <a:lnTo>
                    <a:pt x="17984" y="9982"/>
                  </a:lnTo>
                  <a:cubicBezTo>
                    <a:pt x="17984" y="9982"/>
                    <a:pt x="11827" y="4882"/>
                    <a:pt x="9277" y="3391"/>
                  </a:cubicBezTo>
                  <a:cubicBezTo>
                    <a:pt x="4449" y="570"/>
                    <a:pt x="3988" y="163"/>
                    <a:pt x="3039" y="597"/>
                  </a:cubicBez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7834540" y="4892322"/>
              <a:ext cx="736705" cy="1611022"/>
            </a:xfrm>
            <a:custGeom>
              <a:avLst/>
              <a:gdLst/>
              <a:ahLst/>
              <a:cxnLst/>
              <a:rect l="l" t="t" r="r" b="b"/>
              <a:pathLst>
                <a:path w="8844" h="19340" extrusionOk="0">
                  <a:moveTo>
                    <a:pt x="1981" y="1085"/>
                  </a:moveTo>
                  <a:lnTo>
                    <a:pt x="4774" y="0"/>
                  </a:lnTo>
                  <a:lnTo>
                    <a:pt x="4991" y="950"/>
                  </a:lnTo>
                  <a:cubicBezTo>
                    <a:pt x="5941" y="1384"/>
                    <a:pt x="6619" y="2224"/>
                    <a:pt x="6809" y="3255"/>
                  </a:cubicBezTo>
                  <a:cubicBezTo>
                    <a:pt x="7134" y="4964"/>
                    <a:pt x="8843" y="16193"/>
                    <a:pt x="8843" y="16193"/>
                  </a:cubicBezTo>
                  <a:lnTo>
                    <a:pt x="136" y="19340"/>
                  </a:lnTo>
                  <a:cubicBezTo>
                    <a:pt x="136" y="19340"/>
                    <a:pt x="1" y="11338"/>
                    <a:pt x="435" y="8436"/>
                  </a:cubicBezTo>
                  <a:cubicBezTo>
                    <a:pt x="1248" y="2903"/>
                    <a:pt x="1194" y="2279"/>
                    <a:pt x="2143" y="1818"/>
                  </a:cubicBez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8022048" y="4996280"/>
              <a:ext cx="208000" cy="65557"/>
            </a:xfrm>
            <a:custGeom>
              <a:avLst/>
              <a:gdLst/>
              <a:ahLst/>
              <a:cxnLst/>
              <a:rect l="l" t="t" r="r" b="b"/>
              <a:pathLst>
                <a:path w="2497" h="787" extrusionOk="0">
                  <a:moveTo>
                    <a:pt x="1" y="759"/>
                  </a:moveTo>
                  <a:cubicBezTo>
                    <a:pt x="55" y="759"/>
                    <a:pt x="109" y="759"/>
                    <a:pt x="164" y="732"/>
                  </a:cubicBezTo>
                  <a:cubicBezTo>
                    <a:pt x="625" y="624"/>
                    <a:pt x="1059" y="488"/>
                    <a:pt x="1520" y="353"/>
                  </a:cubicBezTo>
                  <a:cubicBezTo>
                    <a:pt x="1845" y="271"/>
                    <a:pt x="2171" y="163"/>
                    <a:pt x="2496" y="27"/>
                  </a:cubicBezTo>
                  <a:lnTo>
                    <a:pt x="2496" y="0"/>
                  </a:lnTo>
                  <a:cubicBezTo>
                    <a:pt x="2225" y="109"/>
                    <a:pt x="1927" y="217"/>
                    <a:pt x="1601" y="298"/>
                  </a:cubicBezTo>
                  <a:cubicBezTo>
                    <a:pt x="1167" y="434"/>
                    <a:pt x="706" y="542"/>
                    <a:pt x="245" y="678"/>
                  </a:cubicBezTo>
                  <a:cubicBezTo>
                    <a:pt x="218" y="678"/>
                    <a:pt x="164" y="705"/>
                    <a:pt x="137" y="705"/>
                  </a:cubicBezTo>
                  <a:lnTo>
                    <a:pt x="28" y="787"/>
                  </a:lnTo>
                  <a:lnTo>
                    <a:pt x="28" y="787"/>
                  </a:lnTo>
                  <a:cubicBezTo>
                    <a:pt x="28" y="787"/>
                    <a:pt x="1" y="759"/>
                    <a:pt x="1" y="75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976899" y="5050425"/>
              <a:ext cx="83716" cy="510712"/>
            </a:xfrm>
            <a:custGeom>
              <a:avLst/>
              <a:gdLst/>
              <a:ahLst/>
              <a:cxnLst/>
              <a:rect l="l" t="t" r="r" b="b"/>
              <a:pathLst>
                <a:path w="1005" h="6131" extrusionOk="0">
                  <a:moveTo>
                    <a:pt x="977" y="1"/>
                  </a:moveTo>
                  <a:cubicBezTo>
                    <a:pt x="950" y="28"/>
                    <a:pt x="896" y="28"/>
                    <a:pt x="868" y="55"/>
                  </a:cubicBezTo>
                  <a:cubicBezTo>
                    <a:pt x="679" y="164"/>
                    <a:pt x="543" y="326"/>
                    <a:pt x="516" y="516"/>
                  </a:cubicBezTo>
                  <a:cubicBezTo>
                    <a:pt x="489" y="842"/>
                    <a:pt x="760" y="1140"/>
                    <a:pt x="651" y="1547"/>
                  </a:cubicBezTo>
                  <a:cubicBezTo>
                    <a:pt x="570" y="1818"/>
                    <a:pt x="299" y="2008"/>
                    <a:pt x="163" y="2252"/>
                  </a:cubicBezTo>
                  <a:cubicBezTo>
                    <a:pt x="109" y="2307"/>
                    <a:pt x="82" y="2361"/>
                    <a:pt x="82" y="2442"/>
                  </a:cubicBezTo>
                  <a:cubicBezTo>
                    <a:pt x="55" y="2523"/>
                    <a:pt x="55" y="2632"/>
                    <a:pt x="82" y="2713"/>
                  </a:cubicBezTo>
                  <a:cubicBezTo>
                    <a:pt x="109" y="2876"/>
                    <a:pt x="190" y="3012"/>
                    <a:pt x="299" y="3174"/>
                  </a:cubicBezTo>
                  <a:cubicBezTo>
                    <a:pt x="380" y="3283"/>
                    <a:pt x="434" y="3446"/>
                    <a:pt x="434" y="3608"/>
                  </a:cubicBezTo>
                  <a:cubicBezTo>
                    <a:pt x="407" y="3934"/>
                    <a:pt x="136" y="4178"/>
                    <a:pt x="28" y="4476"/>
                  </a:cubicBezTo>
                  <a:cubicBezTo>
                    <a:pt x="0" y="4558"/>
                    <a:pt x="0" y="4639"/>
                    <a:pt x="0" y="4748"/>
                  </a:cubicBezTo>
                  <a:cubicBezTo>
                    <a:pt x="28" y="5155"/>
                    <a:pt x="245" y="5236"/>
                    <a:pt x="326" y="5561"/>
                  </a:cubicBezTo>
                  <a:cubicBezTo>
                    <a:pt x="380" y="5724"/>
                    <a:pt x="380" y="5941"/>
                    <a:pt x="353" y="6131"/>
                  </a:cubicBezTo>
                  <a:lnTo>
                    <a:pt x="380" y="6131"/>
                  </a:lnTo>
                  <a:cubicBezTo>
                    <a:pt x="407" y="5941"/>
                    <a:pt x="407" y="5724"/>
                    <a:pt x="353" y="5534"/>
                  </a:cubicBezTo>
                  <a:cubicBezTo>
                    <a:pt x="272" y="5236"/>
                    <a:pt x="55" y="5155"/>
                    <a:pt x="55" y="4721"/>
                  </a:cubicBezTo>
                  <a:cubicBezTo>
                    <a:pt x="55" y="4639"/>
                    <a:pt x="55" y="4585"/>
                    <a:pt x="82" y="4504"/>
                  </a:cubicBezTo>
                  <a:cubicBezTo>
                    <a:pt x="190" y="4205"/>
                    <a:pt x="462" y="3934"/>
                    <a:pt x="489" y="3608"/>
                  </a:cubicBezTo>
                  <a:cubicBezTo>
                    <a:pt x="462" y="3446"/>
                    <a:pt x="407" y="3283"/>
                    <a:pt x="326" y="3120"/>
                  </a:cubicBezTo>
                  <a:cubicBezTo>
                    <a:pt x="217" y="2985"/>
                    <a:pt x="163" y="2849"/>
                    <a:pt x="109" y="2686"/>
                  </a:cubicBezTo>
                  <a:cubicBezTo>
                    <a:pt x="82" y="2605"/>
                    <a:pt x="82" y="2523"/>
                    <a:pt x="109" y="2469"/>
                  </a:cubicBezTo>
                  <a:cubicBezTo>
                    <a:pt x="190" y="2171"/>
                    <a:pt x="462" y="1981"/>
                    <a:pt x="597" y="1764"/>
                  </a:cubicBezTo>
                  <a:cubicBezTo>
                    <a:pt x="624" y="1683"/>
                    <a:pt x="651" y="1628"/>
                    <a:pt x="679" y="1547"/>
                  </a:cubicBezTo>
                  <a:cubicBezTo>
                    <a:pt x="814" y="1140"/>
                    <a:pt x="543" y="842"/>
                    <a:pt x="570" y="543"/>
                  </a:cubicBezTo>
                  <a:cubicBezTo>
                    <a:pt x="597" y="354"/>
                    <a:pt x="706" y="191"/>
                    <a:pt x="868" y="109"/>
                  </a:cubicBezTo>
                  <a:lnTo>
                    <a:pt x="977" y="28"/>
                  </a:lnTo>
                  <a:lnTo>
                    <a:pt x="977" y="28"/>
                  </a:lnTo>
                  <a:cubicBezTo>
                    <a:pt x="977" y="28"/>
                    <a:pt x="1004" y="1"/>
                    <a:pt x="97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8112428" y="5034682"/>
              <a:ext cx="101793" cy="531038"/>
            </a:xfrm>
            <a:custGeom>
              <a:avLst/>
              <a:gdLst/>
              <a:ahLst/>
              <a:cxnLst/>
              <a:rect l="l" t="t" r="r" b="b"/>
              <a:pathLst>
                <a:path w="1222" h="6375" extrusionOk="0">
                  <a:moveTo>
                    <a:pt x="408" y="0"/>
                  </a:moveTo>
                  <a:lnTo>
                    <a:pt x="408" y="0"/>
                  </a:lnTo>
                  <a:cubicBezTo>
                    <a:pt x="408" y="0"/>
                    <a:pt x="354" y="27"/>
                    <a:pt x="354" y="54"/>
                  </a:cubicBezTo>
                  <a:cubicBezTo>
                    <a:pt x="137" y="190"/>
                    <a:pt x="1" y="461"/>
                    <a:pt x="1" y="732"/>
                  </a:cubicBezTo>
                  <a:cubicBezTo>
                    <a:pt x="28" y="1058"/>
                    <a:pt x="408" y="1329"/>
                    <a:pt x="489" y="1872"/>
                  </a:cubicBezTo>
                  <a:cubicBezTo>
                    <a:pt x="543" y="2197"/>
                    <a:pt x="245" y="2550"/>
                    <a:pt x="191" y="2875"/>
                  </a:cubicBezTo>
                  <a:cubicBezTo>
                    <a:pt x="164" y="2984"/>
                    <a:pt x="164" y="3065"/>
                    <a:pt x="191" y="3174"/>
                  </a:cubicBezTo>
                  <a:cubicBezTo>
                    <a:pt x="191" y="3228"/>
                    <a:pt x="245" y="3309"/>
                    <a:pt x="272" y="3391"/>
                  </a:cubicBezTo>
                  <a:cubicBezTo>
                    <a:pt x="462" y="3635"/>
                    <a:pt x="733" y="3825"/>
                    <a:pt x="842" y="4123"/>
                  </a:cubicBezTo>
                  <a:cubicBezTo>
                    <a:pt x="896" y="4231"/>
                    <a:pt x="896" y="4340"/>
                    <a:pt x="896" y="4448"/>
                  </a:cubicBezTo>
                  <a:cubicBezTo>
                    <a:pt x="815" y="4720"/>
                    <a:pt x="760" y="4991"/>
                    <a:pt x="706" y="5262"/>
                  </a:cubicBezTo>
                  <a:cubicBezTo>
                    <a:pt x="815" y="5506"/>
                    <a:pt x="923" y="5777"/>
                    <a:pt x="1086" y="6022"/>
                  </a:cubicBezTo>
                  <a:cubicBezTo>
                    <a:pt x="1113" y="6130"/>
                    <a:pt x="1167" y="6239"/>
                    <a:pt x="1167" y="6347"/>
                  </a:cubicBezTo>
                  <a:cubicBezTo>
                    <a:pt x="1167" y="6374"/>
                    <a:pt x="1194" y="6374"/>
                    <a:pt x="1221" y="6347"/>
                  </a:cubicBezTo>
                  <a:cubicBezTo>
                    <a:pt x="1194" y="6239"/>
                    <a:pt x="1167" y="6130"/>
                    <a:pt x="1140" y="6022"/>
                  </a:cubicBezTo>
                  <a:cubicBezTo>
                    <a:pt x="1004" y="5723"/>
                    <a:pt x="787" y="5452"/>
                    <a:pt x="787" y="5262"/>
                  </a:cubicBezTo>
                  <a:cubicBezTo>
                    <a:pt x="815" y="5018"/>
                    <a:pt x="896" y="4747"/>
                    <a:pt x="977" y="4503"/>
                  </a:cubicBezTo>
                  <a:cubicBezTo>
                    <a:pt x="977" y="4367"/>
                    <a:pt x="977" y="4231"/>
                    <a:pt x="923" y="4123"/>
                  </a:cubicBezTo>
                  <a:cubicBezTo>
                    <a:pt x="815" y="3825"/>
                    <a:pt x="516" y="3662"/>
                    <a:pt x="354" y="3391"/>
                  </a:cubicBezTo>
                  <a:cubicBezTo>
                    <a:pt x="299" y="3309"/>
                    <a:pt x="272" y="3255"/>
                    <a:pt x="245" y="3174"/>
                  </a:cubicBezTo>
                  <a:cubicBezTo>
                    <a:pt x="245" y="3092"/>
                    <a:pt x="245" y="3011"/>
                    <a:pt x="245" y="2929"/>
                  </a:cubicBezTo>
                  <a:cubicBezTo>
                    <a:pt x="326" y="2604"/>
                    <a:pt x="598" y="2251"/>
                    <a:pt x="570" y="1926"/>
                  </a:cubicBezTo>
                  <a:cubicBezTo>
                    <a:pt x="489" y="1383"/>
                    <a:pt x="109" y="1112"/>
                    <a:pt x="82" y="760"/>
                  </a:cubicBezTo>
                  <a:cubicBezTo>
                    <a:pt x="82" y="515"/>
                    <a:pt x="191" y="298"/>
                    <a:pt x="381" y="136"/>
                  </a:cubicBezTo>
                  <a:cubicBezTo>
                    <a:pt x="381" y="109"/>
                    <a:pt x="408" y="109"/>
                    <a:pt x="408" y="81"/>
                  </a:cubicBezTo>
                  <a:cubicBezTo>
                    <a:pt x="408" y="54"/>
                    <a:pt x="408" y="81"/>
                    <a:pt x="408" y="81"/>
                  </a:cubicBezTo>
                  <a:lnTo>
                    <a:pt x="408" y="8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8216386" y="5005277"/>
              <a:ext cx="153688" cy="544615"/>
            </a:xfrm>
            <a:custGeom>
              <a:avLst/>
              <a:gdLst/>
              <a:ahLst/>
              <a:cxnLst/>
              <a:rect l="l" t="t" r="r" b="b"/>
              <a:pathLst>
                <a:path w="1845" h="6538" extrusionOk="0">
                  <a:moveTo>
                    <a:pt x="55" y="1"/>
                  </a:moveTo>
                  <a:lnTo>
                    <a:pt x="28" y="1"/>
                  </a:lnTo>
                  <a:cubicBezTo>
                    <a:pt x="1" y="1"/>
                    <a:pt x="28" y="28"/>
                    <a:pt x="28" y="55"/>
                  </a:cubicBezTo>
                  <a:cubicBezTo>
                    <a:pt x="1" y="217"/>
                    <a:pt x="28" y="380"/>
                    <a:pt x="82" y="543"/>
                  </a:cubicBezTo>
                  <a:cubicBezTo>
                    <a:pt x="163" y="679"/>
                    <a:pt x="272" y="814"/>
                    <a:pt x="407" y="923"/>
                  </a:cubicBezTo>
                  <a:cubicBezTo>
                    <a:pt x="570" y="1085"/>
                    <a:pt x="679" y="1302"/>
                    <a:pt x="733" y="1547"/>
                  </a:cubicBezTo>
                  <a:cubicBezTo>
                    <a:pt x="733" y="1845"/>
                    <a:pt x="679" y="2116"/>
                    <a:pt x="597" y="2415"/>
                  </a:cubicBezTo>
                  <a:cubicBezTo>
                    <a:pt x="597" y="2469"/>
                    <a:pt x="597" y="2550"/>
                    <a:pt x="624" y="2632"/>
                  </a:cubicBezTo>
                  <a:cubicBezTo>
                    <a:pt x="652" y="2740"/>
                    <a:pt x="706" y="2821"/>
                    <a:pt x="787" y="2876"/>
                  </a:cubicBezTo>
                  <a:cubicBezTo>
                    <a:pt x="923" y="3011"/>
                    <a:pt x="1140" y="3093"/>
                    <a:pt x="1248" y="3282"/>
                  </a:cubicBezTo>
                  <a:cubicBezTo>
                    <a:pt x="1303" y="3391"/>
                    <a:pt x="1330" y="3472"/>
                    <a:pt x="1330" y="3581"/>
                  </a:cubicBezTo>
                  <a:cubicBezTo>
                    <a:pt x="1275" y="3852"/>
                    <a:pt x="1275" y="4123"/>
                    <a:pt x="1303" y="4395"/>
                  </a:cubicBezTo>
                  <a:cubicBezTo>
                    <a:pt x="1357" y="4612"/>
                    <a:pt x="1574" y="4747"/>
                    <a:pt x="1682" y="4937"/>
                  </a:cubicBezTo>
                  <a:cubicBezTo>
                    <a:pt x="1709" y="4964"/>
                    <a:pt x="1709" y="5018"/>
                    <a:pt x="1709" y="5073"/>
                  </a:cubicBezTo>
                  <a:cubicBezTo>
                    <a:pt x="1737" y="5452"/>
                    <a:pt x="1709" y="5832"/>
                    <a:pt x="1628" y="6212"/>
                  </a:cubicBezTo>
                  <a:cubicBezTo>
                    <a:pt x="1628" y="6320"/>
                    <a:pt x="1655" y="6429"/>
                    <a:pt x="1682" y="6510"/>
                  </a:cubicBezTo>
                  <a:cubicBezTo>
                    <a:pt x="1682" y="6537"/>
                    <a:pt x="1682" y="6537"/>
                    <a:pt x="1709" y="6537"/>
                  </a:cubicBezTo>
                  <a:cubicBezTo>
                    <a:pt x="1709" y="6537"/>
                    <a:pt x="1737" y="6510"/>
                    <a:pt x="1737" y="6510"/>
                  </a:cubicBezTo>
                  <a:cubicBezTo>
                    <a:pt x="1709" y="6429"/>
                    <a:pt x="1709" y="6347"/>
                    <a:pt x="1737" y="6266"/>
                  </a:cubicBezTo>
                  <a:cubicBezTo>
                    <a:pt x="1737" y="5968"/>
                    <a:pt x="1818" y="5669"/>
                    <a:pt x="1818" y="5344"/>
                  </a:cubicBezTo>
                  <a:cubicBezTo>
                    <a:pt x="1845" y="5263"/>
                    <a:pt x="1845" y="5154"/>
                    <a:pt x="1818" y="5046"/>
                  </a:cubicBezTo>
                  <a:cubicBezTo>
                    <a:pt x="1818" y="4991"/>
                    <a:pt x="1791" y="4937"/>
                    <a:pt x="1764" y="4883"/>
                  </a:cubicBezTo>
                  <a:cubicBezTo>
                    <a:pt x="1655" y="4720"/>
                    <a:pt x="1438" y="4584"/>
                    <a:pt x="1411" y="4367"/>
                  </a:cubicBezTo>
                  <a:cubicBezTo>
                    <a:pt x="1384" y="4123"/>
                    <a:pt x="1384" y="3852"/>
                    <a:pt x="1438" y="3581"/>
                  </a:cubicBezTo>
                  <a:cubicBezTo>
                    <a:pt x="1411" y="3472"/>
                    <a:pt x="1384" y="3364"/>
                    <a:pt x="1330" y="3255"/>
                  </a:cubicBezTo>
                  <a:cubicBezTo>
                    <a:pt x="1221" y="3065"/>
                    <a:pt x="1004" y="2957"/>
                    <a:pt x="869" y="2821"/>
                  </a:cubicBezTo>
                  <a:cubicBezTo>
                    <a:pt x="787" y="2767"/>
                    <a:pt x="760" y="2713"/>
                    <a:pt x="733" y="2632"/>
                  </a:cubicBezTo>
                  <a:cubicBezTo>
                    <a:pt x="706" y="2550"/>
                    <a:pt x="706" y="2496"/>
                    <a:pt x="733" y="2415"/>
                  </a:cubicBezTo>
                  <a:cubicBezTo>
                    <a:pt x="787" y="2143"/>
                    <a:pt x="841" y="1845"/>
                    <a:pt x="869" y="1547"/>
                  </a:cubicBezTo>
                  <a:cubicBezTo>
                    <a:pt x="814" y="1302"/>
                    <a:pt x="679" y="1058"/>
                    <a:pt x="489" y="896"/>
                  </a:cubicBezTo>
                  <a:cubicBezTo>
                    <a:pt x="380" y="787"/>
                    <a:pt x="272" y="651"/>
                    <a:pt x="190" y="516"/>
                  </a:cubicBezTo>
                  <a:cubicBezTo>
                    <a:pt x="109" y="380"/>
                    <a:pt x="82" y="217"/>
                    <a:pt x="109" y="55"/>
                  </a:cubicBezTo>
                  <a:lnTo>
                    <a:pt x="109" y="28"/>
                  </a:lnTo>
                  <a:cubicBezTo>
                    <a:pt x="109" y="1"/>
                    <a:pt x="109" y="28"/>
                    <a:pt x="109" y="28"/>
                  </a:cubicBezTo>
                  <a:lnTo>
                    <a:pt x="109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9054631" y="4402018"/>
              <a:ext cx="189841" cy="128865"/>
            </a:xfrm>
            <a:custGeom>
              <a:avLst/>
              <a:gdLst/>
              <a:ahLst/>
              <a:cxnLst/>
              <a:rect l="l" t="t" r="r" b="b"/>
              <a:pathLst>
                <a:path w="2279" h="1547" extrusionOk="0">
                  <a:moveTo>
                    <a:pt x="28" y="1547"/>
                  </a:moveTo>
                  <a:lnTo>
                    <a:pt x="82" y="1547"/>
                  </a:lnTo>
                  <a:lnTo>
                    <a:pt x="136" y="1492"/>
                  </a:lnTo>
                  <a:cubicBezTo>
                    <a:pt x="380" y="1302"/>
                    <a:pt x="652" y="1113"/>
                    <a:pt x="923" y="923"/>
                  </a:cubicBezTo>
                  <a:lnTo>
                    <a:pt x="1601" y="489"/>
                  </a:lnTo>
                  <a:lnTo>
                    <a:pt x="2279" y="28"/>
                  </a:lnTo>
                  <a:cubicBezTo>
                    <a:pt x="2279" y="28"/>
                    <a:pt x="2279" y="0"/>
                    <a:pt x="2279" y="0"/>
                  </a:cubicBezTo>
                  <a:cubicBezTo>
                    <a:pt x="2279" y="0"/>
                    <a:pt x="2252" y="0"/>
                    <a:pt x="2252" y="0"/>
                  </a:cubicBezTo>
                  <a:cubicBezTo>
                    <a:pt x="2008" y="136"/>
                    <a:pt x="1791" y="272"/>
                    <a:pt x="1547" y="434"/>
                  </a:cubicBezTo>
                  <a:cubicBezTo>
                    <a:pt x="1330" y="570"/>
                    <a:pt x="1086" y="733"/>
                    <a:pt x="869" y="896"/>
                  </a:cubicBezTo>
                  <a:cubicBezTo>
                    <a:pt x="652" y="1031"/>
                    <a:pt x="326" y="1275"/>
                    <a:pt x="82" y="1465"/>
                  </a:cubicBezTo>
                  <a:cubicBezTo>
                    <a:pt x="55" y="1492"/>
                    <a:pt x="55" y="1492"/>
                    <a:pt x="55" y="1519"/>
                  </a:cubicBezTo>
                  <a:cubicBezTo>
                    <a:pt x="28" y="1519"/>
                    <a:pt x="28" y="1547"/>
                    <a:pt x="1" y="1547"/>
                  </a:cubicBezTo>
                  <a:lnTo>
                    <a:pt x="1" y="15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9056880" y="4501395"/>
              <a:ext cx="427162" cy="605674"/>
            </a:xfrm>
            <a:custGeom>
              <a:avLst/>
              <a:gdLst/>
              <a:ahLst/>
              <a:cxnLst/>
              <a:rect l="l" t="t" r="r" b="b"/>
              <a:pathLst>
                <a:path w="5128" h="7271" extrusionOk="0">
                  <a:moveTo>
                    <a:pt x="516" y="1"/>
                  </a:moveTo>
                  <a:cubicBezTo>
                    <a:pt x="489" y="1"/>
                    <a:pt x="489" y="1"/>
                    <a:pt x="489" y="28"/>
                  </a:cubicBezTo>
                  <a:cubicBezTo>
                    <a:pt x="462" y="28"/>
                    <a:pt x="462" y="55"/>
                    <a:pt x="435" y="82"/>
                  </a:cubicBezTo>
                  <a:cubicBezTo>
                    <a:pt x="272" y="354"/>
                    <a:pt x="163" y="625"/>
                    <a:pt x="55" y="923"/>
                  </a:cubicBezTo>
                  <a:cubicBezTo>
                    <a:pt x="1" y="1167"/>
                    <a:pt x="1" y="1384"/>
                    <a:pt x="109" y="1601"/>
                  </a:cubicBezTo>
                  <a:cubicBezTo>
                    <a:pt x="163" y="1710"/>
                    <a:pt x="245" y="1791"/>
                    <a:pt x="326" y="1845"/>
                  </a:cubicBezTo>
                  <a:cubicBezTo>
                    <a:pt x="652" y="2117"/>
                    <a:pt x="1167" y="2117"/>
                    <a:pt x="1438" y="2469"/>
                  </a:cubicBezTo>
                  <a:cubicBezTo>
                    <a:pt x="1655" y="2740"/>
                    <a:pt x="1628" y="3174"/>
                    <a:pt x="1737" y="3527"/>
                  </a:cubicBezTo>
                  <a:cubicBezTo>
                    <a:pt x="1764" y="3663"/>
                    <a:pt x="1872" y="3825"/>
                    <a:pt x="2008" y="3907"/>
                  </a:cubicBezTo>
                  <a:cubicBezTo>
                    <a:pt x="2279" y="4124"/>
                    <a:pt x="2686" y="4015"/>
                    <a:pt x="2984" y="4124"/>
                  </a:cubicBezTo>
                  <a:cubicBezTo>
                    <a:pt x="3066" y="4151"/>
                    <a:pt x="3120" y="4178"/>
                    <a:pt x="3174" y="4232"/>
                  </a:cubicBezTo>
                  <a:cubicBezTo>
                    <a:pt x="3283" y="4314"/>
                    <a:pt x="3337" y="4422"/>
                    <a:pt x="3337" y="4558"/>
                  </a:cubicBezTo>
                  <a:cubicBezTo>
                    <a:pt x="3418" y="4829"/>
                    <a:pt x="3337" y="5154"/>
                    <a:pt x="3500" y="5399"/>
                  </a:cubicBezTo>
                  <a:cubicBezTo>
                    <a:pt x="3527" y="5480"/>
                    <a:pt x="3581" y="5507"/>
                    <a:pt x="3662" y="5561"/>
                  </a:cubicBezTo>
                  <a:cubicBezTo>
                    <a:pt x="3852" y="5670"/>
                    <a:pt x="4178" y="5643"/>
                    <a:pt x="4368" y="5833"/>
                  </a:cubicBezTo>
                  <a:cubicBezTo>
                    <a:pt x="4666" y="6158"/>
                    <a:pt x="4666" y="6646"/>
                    <a:pt x="4883" y="6999"/>
                  </a:cubicBezTo>
                  <a:cubicBezTo>
                    <a:pt x="4937" y="7107"/>
                    <a:pt x="4991" y="7189"/>
                    <a:pt x="5073" y="7270"/>
                  </a:cubicBezTo>
                  <a:cubicBezTo>
                    <a:pt x="5100" y="7270"/>
                    <a:pt x="5100" y="7270"/>
                    <a:pt x="5127" y="7270"/>
                  </a:cubicBezTo>
                  <a:cubicBezTo>
                    <a:pt x="5127" y="7243"/>
                    <a:pt x="5127" y="7243"/>
                    <a:pt x="5127" y="7243"/>
                  </a:cubicBezTo>
                  <a:cubicBezTo>
                    <a:pt x="5046" y="7162"/>
                    <a:pt x="4964" y="7080"/>
                    <a:pt x="4937" y="6972"/>
                  </a:cubicBezTo>
                  <a:cubicBezTo>
                    <a:pt x="4747" y="6592"/>
                    <a:pt x="4720" y="6104"/>
                    <a:pt x="4422" y="5778"/>
                  </a:cubicBezTo>
                  <a:cubicBezTo>
                    <a:pt x="4232" y="5588"/>
                    <a:pt x="3907" y="5616"/>
                    <a:pt x="3690" y="5480"/>
                  </a:cubicBezTo>
                  <a:cubicBezTo>
                    <a:pt x="3635" y="5453"/>
                    <a:pt x="3608" y="5426"/>
                    <a:pt x="3554" y="5371"/>
                  </a:cubicBezTo>
                  <a:cubicBezTo>
                    <a:pt x="3418" y="5127"/>
                    <a:pt x="3500" y="4802"/>
                    <a:pt x="3418" y="4531"/>
                  </a:cubicBezTo>
                  <a:cubicBezTo>
                    <a:pt x="3391" y="4395"/>
                    <a:pt x="3337" y="4286"/>
                    <a:pt x="3256" y="4205"/>
                  </a:cubicBezTo>
                  <a:cubicBezTo>
                    <a:pt x="3174" y="4124"/>
                    <a:pt x="3093" y="4069"/>
                    <a:pt x="3011" y="4042"/>
                  </a:cubicBezTo>
                  <a:cubicBezTo>
                    <a:pt x="2849" y="4015"/>
                    <a:pt x="2686" y="3988"/>
                    <a:pt x="2496" y="3988"/>
                  </a:cubicBezTo>
                  <a:cubicBezTo>
                    <a:pt x="2333" y="3988"/>
                    <a:pt x="2198" y="3934"/>
                    <a:pt x="2035" y="3852"/>
                  </a:cubicBezTo>
                  <a:cubicBezTo>
                    <a:pt x="1926" y="3771"/>
                    <a:pt x="1845" y="3635"/>
                    <a:pt x="1818" y="3500"/>
                  </a:cubicBezTo>
                  <a:cubicBezTo>
                    <a:pt x="1709" y="3147"/>
                    <a:pt x="1737" y="2713"/>
                    <a:pt x="1520" y="2442"/>
                  </a:cubicBezTo>
                  <a:cubicBezTo>
                    <a:pt x="1221" y="2062"/>
                    <a:pt x="706" y="2062"/>
                    <a:pt x="353" y="1818"/>
                  </a:cubicBezTo>
                  <a:cubicBezTo>
                    <a:pt x="272" y="1737"/>
                    <a:pt x="191" y="1683"/>
                    <a:pt x="136" y="1574"/>
                  </a:cubicBezTo>
                  <a:cubicBezTo>
                    <a:pt x="55" y="1384"/>
                    <a:pt x="28" y="1140"/>
                    <a:pt x="109" y="950"/>
                  </a:cubicBezTo>
                  <a:cubicBezTo>
                    <a:pt x="191" y="652"/>
                    <a:pt x="299" y="354"/>
                    <a:pt x="462" y="82"/>
                  </a:cubicBezTo>
                  <a:cubicBezTo>
                    <a:pt x="462" y="82"/>
                    <a:pt x="489" y="55"/>
                    <a:pt x="489" y="28"/>
                  </a:cubicBezTo>
                  <a:cubicBezTo>
                    <a:pt x="489" y="28"/>
                    <a:pt x="489" y="1"/>
                    <a:pt x="489" y="1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9158589" y="4453998"/>
              <a:ext cx="357024" cy="445155"/>
            </a:xfrm>
            <a:custGeom>
              <a:avLst/>
              <a:gdLst/>
              <a:ahLst/>
              <a:cxnLst/>
              <a:rect l="l" t="t" r="r" b="b"/>
              <a:pathLst>
                <a:path w="4286" h="5344" extrusionOk="0">
                  <a:moveTo>
                    <a:pt x="163" y="27"/>
                  </a:moveTo>
                  <a:cubicBezTo>
                    <a:pt x="163" y="55"/>
                    <a:pt x="136" y="82"/>
                    <a:pt x="109" y="109"/>
                  </a:cubicBezTo>
                  <a:cubicBezTo>
                    <a:pt x="0" y="326"/>
                    <a:pt x="0" y="570"/>
                    <a:pt x="82" y="814"/>
                  </a:cubicBezTo>
                  <a:cubicBezTo>
                    <a:pt x="163" y="977"/>
                    <a:pt x="299" y="1112"/>
                    <a:pt x="461" y="1194"/>
                  </a:cubicBezTo>
                  <a:cubicBezTo>
                    <a:pt x="841" y="1384"/>
                    <a:pt x="1167" y="1655"/>
                    <a:pt x="1438" y="1953"/>
                  </a:cubicBezTo>
                  <a:cubicBezTo>
                    <a:pt x="1682" y="2252"/>
                    <a:pt x="1655" y="2713"/>
                    <a:pt x="1763" y="3011"/>
                  </a:cubicBezTo>
                  <a:cubicBezTo>
                    <a:pt x="1790" y="3120"/>
                    <a:pt x="1845" y="3201"/>
                    <a:pt x="1899" y="3282"/>
                  </a:cubicBezTo>
                  <a:cubicBezTo>
                    <a:pt x="1953" y="3337"/>
                    <a:pt x="2035" y="3391"/>
                    <a:pt x="2116" y="3418"/>
                  </a:cubicBezTo>
                  <a:cubicBezTo>
                    <a:pt x="2252" y="3445"/>
                    <a:pt x="2414" y="3445"/>
                    <a:pt x="2577" y="3418"/>
                  </a:cubicBezTo>
                  <a:cubicBezTo>
                    <a:pt x="2713" y="3391"/>
                    <a:pt x="2848" y="3391"/>
                    <a:pt x="2957" y="3472"/>
                  </a:cubicBezTo>
                  <a:cubicBezTo>
                    <a:pt x="3065" y="3526"/>
                    <a:pt x="3119" y="3635"/>
                    <a:pt x="3147" y="3716"/>
                  </a:cubicBezTo>
                  <a:cubicBezTo>
                    <a:pt x="3174" y="3988"/>
                    <a:pt x="3228" y="4232"/>
                    <a:pt x="3336" y="4476"/>
                  </a:cubicBezTo>
                  <a:cubicBezTo>
                    <a:pt x="3391" y="4584"/>
                    <a:pt x="3472" y="4693"/>
                    <a:pt x="3581" y="4774"/>
                  </a:cubicBezTo>
                  <a:cubicBezTo>
                    <a:pt x="3798" y="4964"/>
                    <a:pt x="4042" y="5100"/>
                    <a:pt x="4259" y="5317"/>
                  </a:cubicBezTo>
                  <a:cubicBezTo>
                    <a:pt x="4259" y="5344"/>
                    <a:pt x="4286" y="5344"/>
                    <a:pt x="4286" y="5317"/>
                  </a:cubicBezTo>
                  <a:cubicBezTo>
                    <a:pt x="4286" y="5317"/>
                    <a:pt x="4286" y="5289"/>
                    <a:pt x="4286" y="5289"/>
                  </a:cubicBezTo>
                  <a:cubicBezTo>
                    <a:pt x="4096" y="5072"/>
                    <a:pt x="3852" y="4910"/>
                    <a:pt x="3635" y="4720"/>
                  </a:cubicBezTo>
                  <a:cubicBezTo>
                    <a:pt x="3553" y="4638"/>
                    <a:pt x="3472" y="4530"/>
                    <a:pt x="3391" y="4421"/>
                  </a:cubicBezTo>
                  <a:cubicBezTo>
                    <a:pt x="3309" y="4204"/>
                    <a:pt x="3255" y="3960"/>
                    <a:pt x="3228" y="3689"/>
                  </a:cubicBezTo>
                  <a:cubicBezTo>
                    <a:pt x="3201" y="3581"/>
                    <a:pt x="3119" y="3472"/>
                    <a:pt x="3038" y="3418"/>
                  </a:cubicBezTo>
                  <a:cubicBezTo>
                    <a:pt x="2903" y="3309"/>
                    <a:pt x="2740" y="3282"/>
                    <a:pt x="2577" y="3309"/>
                  </a:cubicBezTo>
                  <a:cubicBezTo>
                    <a:pt x="2441" y="3337"/>
                    <a:pt x="2279" y="3337"/>
                    <a:pt x="2143" y="3309"/>
                  </a:cubicBezTo>
                  <a:cubicBezTo>
                    <a:pt x="2089" y="3309"/>
                    <a:pt x="2035" y="3282"/>
                    <a:pt x="1980" y="3228"/>
                  </a:cubicBezTo>
                  <a:cubicBezTo>
                    <a:pt x="1899" y="3120"/>
                    <a:pt x="1818" y="2984"/>
                    <a:pt x="1818" y="2821"/>
                  </a:cubicBezTo>
                  <a:cubicBezTo>
                    <a:pt x="1790" y="2604"/>
                    <a:pt x="1736" y="2387"/>
                    <a:pt x="1655" y="2143"/>
                  </a:cubicBezTo>
                  <a:cubicBezTo>
                    <a:pt x="1628" y="2062"/>
                    <a:pt x="1573" y="1980"/>
                    <a:pt x="1519" y="1899"/>
                  </a:cubicBezTo>
                  <a:cubicBezTo>
                    <a:pt x="1248" y="1573"/>
                    <a:pt x="895" y="1302"/>
                    <a:pt x="488" y="1112"/>
                  </a:cubicBezTo>
                  <a:cubicBezTo>
                    <a:pt x="353" y="1058"/>
                    <a:pt x="217" y="923"/>
                    <a:pt x="136" y="760"/>
                  </a:cubicBezTo>
                  <a:cubicBezTo>
                    <a:pt x="82" y="543"/>
                    <a:pt x="82" y="299"/>
                    <a:pt x="163" y="82"/>
                  </a:cubicBez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9230893" y="4417845"/>
              <a:ext cx="302796" cy="264394"/>
            </a:xfrm>
            <a:custGeom>
              <a:avLst/>
              <a:gdLst/>
              <a:ahLst/>
              <a:cxnLst/>
              <a:rect l="l" t="t" r="r" b="b"/>
              <a:pathLst>
                <a:path w="3635" h="3174" extrusionOk="0">
                  <a:moveTo>
                    <a:pt x="27" y="27"/>
                  </a:moveTo>
                  <a:cubicBezTo>
                    <a:pt x="0" y="82"/>
                    <a:pt x="0" y="136"/>
                    <a:pt x="27" y="217"/>
                  </a:cubicBezTo>
                  <a:cubicBezTo>
                    <a:pt x="27" y="299"/>
                    <a:pt x="82" y="380"/>
                    <a:pt x="163" y="461"/>
                  </a:cubicBezTo>
                  <a:cubicBezTo>
                    <a:pt x="271" y="543"/>
                    <a:pt x="407" y="570"/>
                    <a:pt x="570" y="570"/>
                  </a:cubicBezTo>
                  <a:cubicBezTo>
                    <a:pt x="760" y="543"/>
                    <a:pt x="977" y="597"/>
                    <a:pt x="1167" y="678"/>
                  </a:cubicBezTo>
                  <a:cubicBezTo>
                    <a:pt x="1248" y="733"/>
                    <a:pt x="1302" y="814"/>
                    <a:pt x="1356" y="895"/>
                  </a:cubicBezTo>
                  <a:cubicBezTo>
                    <a:pt x="1438" y="1112"/>
                    <a:pt x="1573" y="1329"/>
                    <a:pt x="1709" y="1519"/>
                  </a:cubicBezTo>
                  <a:cubicBezTo>
                    <a:pt x="1736" y="1546"/>
                    <a:pt x="1790" y="1601"/>
                    <a:pt x="1845" y="1601"/>
                  </a:cubicBezTo>
                  <a:cubicBezTo>
                    <a:pt x="1953" y="1601"/>
                    <a:pt x="2062" y="1601"/>
                    <a:pt x="2143" y="1601"/>
                  </a:cubicBezTo>
                  <a:cubicBezTo>
                    <a:pt x="2251" y="1574"/>
                    <a:pt x="2333" y="1601"/>
                    <a:pt x="2414" y="1628"/>
                  </a:cubicBezTo>
                  <a:cubicBezTo>
                    <a:pt x="2468" y="1682"/>
                    <a:pt x="2496" y="1736"/>
                    <a:pt x="2523" y="1790"/>
                  </a:cubicBezTo>
                  <a:cubicBezTo>
                    <a:pt x="2550" y="1953"/>
                    <a:pt x="2604" y="2089"/>
                    <a:pt x="2658" y="2252"/>
                  </a:cubicBezTo>
                  <a:cubicBezTo>
                    <a:pt x="2821" y="2523"/>
                    <a:pt x="3119" y="2658"/>
                    <a:pt x="3364" y="2875"/>
                  </a:cubicBezTo>
                  <a:cubicBezTo>
                    <a:pt x="3418" y="2930"/>
                    <a:pt x="3472" y="2984"/>
                    <a:pt x="3526" y="3038"/>
                  </a:cubicBezTo>
                  <a:cubicBezTo>
                    <a:pt x="3553" y="3092"/>
                    <a:pt x="3581" y="3120"/>
                    <a:pt x="3608" y="3174"/>
                  </a:cubicBezTo>
                  <a:cubicBezTo>
                    <a:pt x="3608" y="3174"/>
                    <a:pt x="3635" y="3174"/>
                    <a:pt x="3635" y="3174"/>
                  </a:cubicBezTo>
                  <a:cubicBezTo>
                    <a:pt x="3635" y="3174"/>
                    <a:pt x="3635" y="3147"/>
                    <a:pt x="3635" y="3147"/>
                  </a:cubicBezTo>
                  <a:cubicBezTo>
                    <a:pt x="3608" y="3092"/>
                    <a:pt x="3608" y="3038"/>
                    <a:pt x="3581" y="3011"/>
                  </a:cubicBezTo>
                  <a:cubicBezTo>
                    <a:pt x="3526" y="2930"/>
                    <a:pt x="3472" y="2875"/>
                    <a:pt x="3418" y="2821"/>
                  </a:cubicBezTo>
                  <a:cubicBezTo>
                    <a:pt x="3174" y="2604"/>
                    <a:pt x="2875" y="2469"/>
                    <a:pt x="2713" y="2197"/>
                  </a:cubicBezTo>
                  <a:cubicBezTo>
                    <a:pt x="2658" y="2062"/>
                    <a:pt x="2604" y="1899"/>
                    <a:pt x="2577" y="1736"/>
                  </a:cubicBezTo>
                  <a:cubicBezTo>
                    <a:pt x="2550" y="1682"/>
                    <a:pt x="2523" y="1601"/>
                    <a:pt x="2441" y="1574"/>
                  </a:cubicBezTo>
                  <a:cubicBezTo>
                    <a:pt x="2360" y="1519"/>
                    <a:pt x="2279" y="1492"/>
                    <a:pt x="2197" y="1519"/>
                  </a:cubicBezTo>
                  <a:cubicBezTo>
                    <a:pt x="2089" y="1519"/>
                    <a:pt x="1980" y="1519"/>
                    <a:pt x="1872" y="1519"/>
                  </a:cubicBezTo>
                  <a:cubicBezTo>
                    <a:pt x="1818" y="1492"/>
                    <a:pt x="1790" y="1465"/>
                    <a:pt x="1736" y="1438"/>
                  </a:cubicBezTo>
                  <a:cubicBezTo>
                    <a:pt x="1628" y="1248"/>
                    <a:pt x="1492" y="1058"/>
                    <a:pt x="1411" y="841"/>
                  </a:cubicBezTo>
                  <a:cubicBezTo>
                    <a:pt x="1356" y="760"/>
                    <a:pt x="1275" y="678"/>
                    <a:pt x="1194" y="624"/>
                  </a:cubicBezTo>
                  <a:cubicBezTo>
                    <a:pt x="1004" y="516"/>
                    <a:pt x="787" y="461"/>
                    <a:pt x="570" y="489"/>
                  </a:cubicBezTo>
                  <a:cubicBezTo>
                    <a:pt x="434" y="516"/>
                    <a:pt x="299" y="461"/>
                    <a:pt x="163" y="407"/>
                  </a:cubicBezTo>
                  <a:cubicBezTo>
                    <a:pt x="109" y="353"/>
                    <a:pt x="82" y="272"/>
                    <a:pt x="54" y="190"/>
                  </a:cubicBezTo>
                  <a:cubicBezTo>
                    <a:pt x="54" y="136"/>
                    <a:pt x="27" y="55"/>
                    <a:pt x="27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665108" y="4469825"/>
              <a:ext cx="503882" cy="533287"/>
            </a:xfrm>
            <a:custGeom>
              <a:avLst/>
              <a:gdLst/>
              <a:ahLst/>
              <a:cxnLst/>
              <a:rect l="l" t="t" r="r" b="b"/>
              <a:pathLst>
                <a:path w="6049" h="6402" extrusionOk="0">
                  <a:moveTo>
                    <a:pt x="0" y="2550"/>
                  </a:moveTo>
                  <a:lnTo>
                    <a:pt x="3662" y="5588"/>
                  </a:lnTo>
                  <a:lnTo>
                    <a:pt x="4503" y="6401"/>
                  </a:lnTo>
                  <a:lnTo>
                    <a:pt x="6049" y="5533"/>
                  </a:lnTo>
                  <a:lnTo>
                    <a:pt x="4801" y="344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937178" y="3904968"/>
              <a:ext cx="219246" cy="562692"/>
            </a:xfrm>
            <a:custGeom>
              <a:avLst/>
              <a:gdLst/>
              <a:ahLst/>
              <a:cxnLst/>
              <a:rect l="l" t="t" r="r" b="b"/>
              <a:pathLst>
                <a:path w="2632" h="6755" extrusionOk="0">
                  <a:moveTo>
                    <a:pt x="2333" y="1167"/>
                  </a:moveTo>
                  <a:lnTo>
                    <a:pt x="2414" y="4828"/>
                  </a:lnTo>
                  <a:lnTo>
                    <a:pt x="2631" y="5967"/>
                  </a:lnTo>
                  <a:lnTo>
                    <a:pt x="1031" y="6754"/>
                  </a:lnTo>
                  <a:lnTo>
                    <a:pt x="0" y="455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7378141" y="3882310"/>
              <a:ext cx="840580" cy="230574"/>
            </a:xfrm>
            <a:custGeom>
              <a:avLst/>
              <a:gdLst/>
              <a:ahLst/>
              <a:cxnLst/>
              <a:rect l="l" t="t" r="r" b="b"/>
              <a:pathLst>
                <a:path w="10091" h="2768" extrusionOk="0">
                  <a:moveTo>
                    <a:pt x="8572" y="1764"/>
                  </a:moveTo>
                  <a:cubicBezTo>
                    <a:pt x="8572" y="1764"/>
                    <a:pt x="10091" y="1628"/>
                    <a:pt x="9114" y="489"/>
                  </a:cubicBezTo>
                  <a:cubicBezTo>
                    <a:pt x="9114" y="489"/>
                    <a:pt x="8680" y="1"/>
                    <a:pt x="6510" y="706"/>
                  </a:cubicBezTo>
                  <a:cubicBezTo>
                    <a:pt x="5263" y="1086"/>
                    <a:pt x="570" y="2225"/>
                    <a:pt x="570" y="2225"/>
                  </a:cubicBezTo>
                  <a:lnTo>
                    <a:pt x="1" y="2768"/>
                  </a:lnTo>
                  <a:lnTo>
                    <a:pt x="8246" y="1276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7312667" y="3952365"/>
              <a:ext cx="808926" cy="160519"/>
            </a:xfrm>
            <a:custGeom>
              <a:avLst/>
              <a:gdLst/>
              <a:ahLst/>
              <a:cxnLst/>
              <a:rect l="l" t="t" r="r" b="b"/>
              <a:pathLst>
                <a:path w="9711" h="1927" extrusionOk="0">
                  <a:moveTo>
                    <a:pt x="9710" y="543"/>
                  </a:moveTo>
                  <a:cubicBezTo>
                    <a:pt x="9710" y="516"/>
                    <a:pt x="9683" y="516"/>
                    <a:pt x="9683" y="489"/>
                  </a:cubicBezTo>
                  <a:cubicBezTo>
                    <a:pt x="9629" y="408"/>
                    <a:pt x="9575" y="353"/>
                    <a:pt x="9521" y="299"/>
                  </a:cubicBezTo>
                  <a:cubicBezTo>
                    <a:pt x="9439" y="218"/>
                    <a:pt x="9358" y="164"/>
                    <a:pt x="9249" y="136"/>
                  </a:cubicBezTo>
                  <a:cubicBezTo>
                    <a:pt x="8951" y="28"/>
                    <a:pt x="8653" y="1"/>
                    <a:pt x="8354" y="28"/>
                  </a:cubicBezTo>
                  <a:cubicBezTo>
                    <a:pt x="7920" y="55"/>
                    <a:pt x="7459" y="109"/>
                    <a:pt x="7025" y="218"/>
                  </a:cubicBezTo>
                  <a:cubicBezTo>
                    <a:pt x="5750" y="570"/>
                    <a:pt x="3065" y="1140"/>
                    <a:pt x="1383" y="1547"/>
                  </a:cubicBezTo>
                  <a:cubicBezTo>
                    <a:pt x="705" y="1710"/>
                    <a:pt x="217" y="1845"/>
                    <a:pt x="0" y="1927"/>
                  </a:cubicBezTo>
                  <a:lnTo>
                    <a:pt x="0" y="1927"/>
                  </a:lnTo>
                  <a:lnTo>
                    <a:pt x="0" y="1927"/>
                  </a:lnTo>
                  <a:cubicBezTo>
                    <a:pt x="136" y="1872"/>
                    <a:pt x="380" y="1818"/>
                    <a:pt x="678" y="1737"/>
                  </a:cubicBezTo>
                  <a:cubicBezTo>
                    <a:pt x="1193" y="1628"/>
                    <a:pt x="1844" y="1466"/>
                    <a:pt x="2604" y="1303"/>
                  </a:cubicBezTo>
                  <a:cubicBezTo>
                    <a:pt x="4177" y="950"/>
                    <a:pt x="6022" y="516"/>
                    <a:pt x="7025" y="245"/>
                  </a:cubicBezTo>
                  <a:cubicBezTo>
                    <a:pt x="7459" y="136"/>
                    <a:pt x="7920" y="82"/>
                    <a:pt x="8354" y="55"/>
                  </a:cubicBezTo>
                  <a:cubicBezTo>
                    <a:pt x="8653" y="28"/>
                    <a:pt x="8951" y="55"/>
                    <a:pt x="9222" y="164"/>
                  </a:cubicBezTo>
                  <a:cubicBezTo>
                    <a:pt x="9304" y="191"/>
                    <a:pt x="9385" y="218"/>
                    <a:pt x="9439" y="272"/>
                  </a:cubicBezTo>
                  <a:cubicBezTo>
                    <a:pt x="9493" y="326"/>
                    <a:pt x="9575" y="408"/>
                    <a:pt x="9629" y="489"/>
                  </a:cubicBezTo>
                  <a:cubicBezTo>
                    <a:pt x="9629" y="489"/>
                    <a:pt x="9683" y="516"/>
                    <a:pt x="9683" y="543"/>
                  </a:cubicBezTo>
                  <a:lnTo>
                    <a:pt x="9683" y="54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7391719" y="3925293"/>
              <a:ext cx="786352" cy="155938"/>
            </a:xfrm>
            <a:custGeom>
              <a:avLst/>
              <a:gdLst/>
              <a:ahLst/>
              <a:cxnLst/>
              <a:rect l="l" t="t" r="r" b="b"/>
              <a:pathLst>
                <a:path w="9440" h="1872" extrusionOk="0">
                  <a:moveTo>
                    <a:pt x="27" y="1872"/>
                  </a:moveTo>
                  <a:lnTo>
                    <a:pt x="190" y="1818"/>
                  </a:lnTo>
                  <a:cubicBezTo>
                    <a:pt x="353" y="1791"/>
                    <a:pt x="489" y="1763"/>
                    <a:pt x="624" y="1736"/>
                  </a:cubicBezTo>
                  <a:lnTo>
                    <a:pt x="787" y="1682"/>
                  </a:lnTo>
                  <a:cubicBezTo>
                    <a:pt x="1411" y="1519"/>
                    <a:pt x="2008" y="1329"/>
                    <a:pt x="2631" y="1140"/>
                  </a:cubicBezTo>
                  <a:cubicBezTo>
                    <a:pt x="2903" y="1085"/>
                    <a:pt x="3174" y="1004"/>
                    <a:pt x="3445" y="950"/>
                  </a:cubicBezTo>
                  <a:cubicBezTo>
                    <a:pt x="3852" y="841"/>
                    <a:pt x="4259" y="733"/>
                    <a:pt x="4693" y="651"/>
                  </a:cubicBezTo>
                  <a:cubicBezTo>
                    <a:pt x="5317" y="516"/>
                    <a:pt x="5941" y="407"/>
                    <a:pt x="6564" y="272"/>
                  </a:cubicBezTo>
                  <a:cubicBezTo>
                    <a:pt x="7161" y="109"/>
                    <a:pt x="7812" y="55"/>
                    <a:pt x="8436" y="109"/>
                  </a:cubicBezTo>
                  <a:cubicBezTo>
                    <a:pt x="8680" y="136"/>
                    <a:pt x="8897" y="244"/>
                    <a:pt x="9114" y="380"/>
                  </a:cubicBezTo>
                  <a:cubicBezTo>
                    <a:pt x="9222" y="489"/>
                    <a:pt x="9358" y="597"/>
                    <a:pt x="9439" y="733"/>
                  </a:cubicBezTo>
                  <a:cubicBezTo>
                    <a:pt x="9358" y="597"/>
                    <a:pt x="9222" y="461"/>
                    <a:pt x="9114" y="353"/>
                  </a:cubicBezTo>
                  <a:cubicBezTo>
                    <a:pt x="8897" y="217"/>
                    <a:pt x="8680" y="109"/>
                    <a:pt x="8436" y="82"/>
                  </a:cubicBezTo>
                  <a:cubicBezTo>
                    <a:pt x="7785" y="0"/>
                    <a:pt x="7161" y="82"/>
                    <a:pt x="6564" y="244"/>
                  </a:cubicBezTo>
                  <a:cubicBezTo>
                    <a:pt x="5941" y="380"/>
                    <a:pt x="5290" y="489"/>
                    <a:pt x="4666" y="624"/>
                  </a:cubicBezTo>
                  <a:cubicBezTo>
                    <a:pt x="4259" y="706"/>
                    <a:pt x="3825" y="814"/>
                    <a:pt x="3418" y="923"/>
                  </a:cubicBezTo>
                  <a:cubicBezTo>
                    <a:pt x="3147" y="977"/>
                    <a:pt x="2876" y="1058"/>
                    <a:pt x="2631" y="1140"/>
                  </a:cubicBezTo>
                  <a:cubicBezTo>
                    <a:pt x="2008" y="1302"/>
                    <a:pt x="1384" y="1492"/>
                    <a:pt x="760" y="1655"/>
                  </a:cubicBezTo>
                  <a:cubicBezTo>
                    <a:pt x="597" y="1709"/>
                    <a:pt x="407" y="1736"/>
                    <a:pt x="244" y="1791"/>
                  </a:cubicBezTo>
                  <a:lnTo>
                    <a:pt x="0" y="1845"/>
                  </a:lnTo>
                  <a:lnTo>
                    <a:pt x="0" y="184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7346487" y="3961445"/>
              <a:ext cx="1129798" cy="784103"/>
            </a:xfrm>
            <a:custGeom>
              <a:avLst/>
              <a:gdLst/>
              <a:ahLst/>
              <a:cxnLst/>
              <a:rect l="l" t="t" r="r" b="b"/>
              <a:pathLst>
                <a:path w="13563" h="9413" extrusionOk="0">
                  <a:moveTo>
                    <a:pt x="1" y="1818"/>
                  </a:moveTo>
                  <a:lnTo>
                    <a:pt x="5995" y="9412"/>
                  </a:lnTo>
                  <a:lnTo>
                    <a:pt x="13563" y="7622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117009" y="3337861"/>
              <a:ext cx="540034" cy="768276"/>
            </a:xfrm>
            <a:custGeom>
              <a:avLst/>
              <a:gdLst/>
              <a:ahLst/>
              <a:cxnLst/>
              <a:rect l="l" t="t" r="r" b="b"/>
              <a:pathLst>
                <a:path w="6483" h="9223" extrusionOk="0">
                  <a:moveTo>
                    <a:pt x="1628" y="7161"/>
                  </a:moveTo>
                  <a:cubicBezTo>
                    <a:pt x="1628" y="7161"/>
                    <a:pt x="624" y="9222"/>
                    <a:pt x="244" y="7025"/>
                  </a:cubicBezTo>
                  <a:cubicBezTo>
                    <a:pt x="244" y="7025"/>
                    <a:pt x="0" y="6401"/>
                    <a:pt x="1628" y="4828"/>
                  </a:cubicBezTo>
                  <a:cubicBezTo>
                    <a:pt x="2550" y="3906"/>
                    <a:pt x="5696" y="271"/>
                    <a:pt x="5696" y="271"/>
                  </a:cubicBezTo>
                  <a:lnTo>
                    <a:pt x="6483" y="0"/>
                  </a:lnTo>
                  <a:lnTo>
                    <a:pt x="1329" y="6618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8168905" y="3312955"/>
              <a:ext cx="481391" cy="662152"/>
            </a:xfrm>
            <a:custGeom>
              <a:avLst/>
              <a:gdLst/>
              <a:ahLst/>
              <a:cxnLst/>
              <a:rect l="l" t="t" r="r" b="b"/>
              <a:pathLst>
                <a:path w="5779" h="7949" extrusionOk="0">
                  <a:moveTo>
                    <a:pt x="218" y="7921"/>
                  </a:moveTo>
                  <a:cubicBezTo>
                    <a:pt x="218" y="7894"/>
                    <a:pt x="218" y="7894"/>
                    <a:pt x="218" y="7867"/>
                  </a:cubicBezTo>
                  <a:cubicBezTo>
                    <a:pt x="218" y="7840"/>
                    <a:pt x="218" y="7812"/>
                    <a:pt x="191" y="7812"/>
                  </a:cubicBezTo>
                  <a:cubicBezTo>
                    <a:pt x="55" y="7460"/>
                    <a:pt x="55" y="7053"/>
                    <a:pt x="191" y="6700"/>
                  </a:cubicBezTo>
                  <a:cubicBezTo>
                    <a:pt x="462" y="6131"/>
                    <a:pt x="842" y="5615"/>
                    <a:pt x="1276" y="5181"/>
                  </a:cubicBezTo>
                  <a:cubicBezTo>
                    <a:pt x="1764" y="4693"/>
                    <a:pt x="2198" y="4178"/>
                    <a:pt x="2632" y="3635"/>
                  </a:cubicBezTo>
                  <a:cubicBezTo>
                    <a:pt x="3391" y="2795"/>
                    <a:pt x="4097" y="1954"/>
                    <a:pt x="4829" y="1086"/>
                  </a:cubicBezTo>
                  <a:cubicBezTo>
                    <a:pt x="5155" y="733"/>
                    <a:pt x="5453" y="381"/>
                    <a:pt x="5778" y="1"/>
                  </a:cubicBezTo>
                  <a:lnTo>
                    <a:pt x="5778" y="1"/>
                  </a:lnTo>
                  <a:lnTo>
                    <a:pt x="5778" y="1"/>
                  </a:lnTo>
                  <a:cubicBezTo>
                    <a:pt x="5399" y="408"/>
                    <a:pt x="5046" y="815"/>
                    <a:pt x="4666" y="1221"/>
                  </a:cubicBezTo>
                  <a:cubicBezTo>
                    <a:pt x="3825" y="2198"/>
                    <a:pt x="3012" y="3174"/>
                    <a:pt x="2171" y="4151"/>
                  </a:cubicBezTo>
                  <a:cubicBezTo>
                    <a:pt x="1845" y="4476"/>
                    <a:pt x="1547" y="4829"/>
                    <a:pt x="1249" y="5154"/>
                  </a:cubicBezTo>
                  <a:cubicBezTo>
                    <a:pt x="788" y="5588"/>
                    <a:pt x="408" y="6131"/>
                    <a:pt x="137" y="6700"/>
                  </a:cubicBezTo>
                  <a:cubicBezTo>
                    <a:pt x="1" y="7053"/>
                    <a:pt x="1" y="7460"/>
                    <a:pt x="137" y="7812"/>
                  </a:cubicBezTo>
                  <a:cubicBezTo>
                    <a:pt x="137" y="7812"/>
                    <a:pt x="137" y="7867"/>
                    <a:pt x="164" y="7894"/>
                  </a:cubicBezTo>
                  <a:cubicBezTo>
                    <a:pt x="191" y="7894"/>
                    <a:pt x="191" y="7921"/>
                    <a:pt x="218" y="7948"/>
                  </a:cubicBezTo>
                  <a:lnTo>
                    <a:pt x="218" y="7948"/>
                  </a:lnTo>
                  <a:cubicBezTo>
                    <a:pt x="218" y="7948"/>
                    <a:pt x="218" y="7921"/>
                    <a:pt x="218" y="792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205057" y="3283633"/>
              <a:ext cx="515294" cy="662068"/>
            </a:xfrm>
            <a:custGeom>
              <a:avLst/>
              <a:gdLst/>
              <a:ahLst/>
              <a:cxnLst/>
              <a:rect l="l" t="t" r="r" b="b"/>
              <a:pathLst>
                <a:path w="6186" h="7948" extrusionOk="0">
                  <a:moveTo>
                    <a:pt x="137" y="7893"/>
                  </a:moveTo>
                  <a:lnTo>
                    <a:pt x="137" y="7893"/>
                  </a:lnTo>
                  <a:cubicBezTo>
                    <a:pt x="137" y="7893"/>
                    <a:pt x="137" y="7812"/>
                    <a:pt x="109" y="7785"/>
                  </a:cubicBezTo>
                  <a:cubicBezTo>
                    <a:pt x="55" y="7432"/>
                    <a:pt x="109" y="7052"/>
                    <a:pt x="245" y="6727"/>
                  </a:cubicBezTo>
                  <a:cubicBezTo>
                    <a:pt x="543" y="6184"/>
                    <a:pt x="896" y="5696"/>
                    <a:pt x="1303" y="5262"/>
                  </a:cubicBezTo>
                  <a:cubicBezTo>
                    <a:pt x="2090" y="4367"/>
                    <a:pt x="2903" y="3472"/>
                    <a:pt x="3717" y="2577"/>
                  </a:cubicBezTo>
                  <a:cubicBezTo>
                    <a:pt x="4124" y="2143"/>
                    <a:pt x="4531" y="1709"/>
                    <a:pt x="4938" y="1275"/>
                  </a:cubicBezTo>
                  <a:cubicBezTo>
                    <a:pt x="5344" y="841"/>
                    <a:pt x="5778" y="407"/>
                    <a:pt x="6185" y="0"/>
                  </a:cubicBezTo>
                  <a:lnTo>
                    <a:pt x="6185" y="0"/>
                  </a:lnTo>
                  <a:lnTo>
                    <a:pt x="6185" y="0"/>
                  </a:lnTo>
                  <a:cubicBezTo>
                    <a:pt x="5751" y="407"/>
                    <a:pt x="5344" y="841"/>
                    <a:pt x="4910" y="1248"/>
                  </a:cubicBezTo>
                  <a:cubicBezTo>
                    <a:pt x="4504" y="1682"/>
                    <a:pt x="4097" y="2116"/>
                    <a:pt x="3690" y="2550"/>
                  </a:cubicBezTo>
                  <a:cubicBezTo>
                    <a:pt x="2876" y="3445"/>
                    <a:pt x="2062" y="4313"/>
                    <a:pt x="1276" y="5235"/>
                  </a:cubicBezTo>
                  <a:cubicBezTo>
                    <a:pt x="842" y="5669"/>
                    <a:pt x="489" y="6157"/>
                    <a:pt x="218" y="6700"/>
                  </a:cubicBezTo>
                  <a:cubicBezTo>
                    <a:pt x="55" y="7052"/>
                    <a:pt x="1" y="7432"/>
                    <a:pt x="82" y="7785"/>
                  </a:cubicBezTo>
                  <a:cubicBezTo>
                    <a:pt x="82" y="7839"/>
                    <a:pt x="82" y="7866"/>
                    <a:pt x="82" y="7893"/>
                  </a:cubicBezTo>
                  <a:cubicBezTo>
                    <a:pt x="109" y="7947"/>
                    <a:pt x="82" y="7893"/>
                    <a:pt x="82" y="7893"/>
                  </a:cubicBezTo>
                  <a:lnTo>
                    <a:pt x="82" y="789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5" name="Google Shape;655;p9"/>
            <p:cNvSpPr/>
            <p:nvPr/>
          </p:nvSpPr>
          <p:spPr>
            <a:xfrm>
              <a:off x="8214137" y="3306207"/>
              <a:ext cx="790850" cy="1226926"/>
            </a:xfrm>
            <a:custGeom>
              <a:avLst/>
              <a:gdLst/>
              <a:ahLst/>
              <a:cxnLst/>
              <a:rect l="l" t="t" r="r" b="b"/>
              <a:pathLst>
                <a:path w="9494" h="14729" extrusionOk="0">
                  <a:moveTo>
                    <a:pt x="5534" y="0"/>
                  </a:moveTo>
                  <a:lnTo>
                    <a:pt x="9494" y="8843"/>
                  </a:lnTo>
                  <a:lnTo>
                    <a:pt x="4395" y="14729"/>
                  </a:lnTo>
                  <a:lnTo>
                    <a:pt x="0" y="6700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6" name="Google Shape;656;p9"/>
            <p:cNvSpPr/>
            <p:nvPr/>
          </p:nvSpPr>
          <p:spPr>
            <a:xfrm>
              <a:off x="8062781" y="3895888"/>
              <a:ext cx="555861" cy="727625"/>
            </a:xfrm>
            <a:custGeom>
              <a:avLst/>
              <a:gdLst/>
              <a:ahLst/>
              <a:cxnLst/>
              <a:rect l="l" t="t" r="r" b="b"/>
              <a:pathLst>
                <a:path w="6673" h="8735" extrusionOk="0">
                  <a:moveTo>
                    <a:pt x="0" y="1384"/>
                  </a:moveTo>
                  <a:lnTo>
                    <a:pt x="4476" y="8735"/>
                  </a:lnTo>
                  <a:lnTo>
                    <a:pt x="6673" y="7378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7" name="Google Shape;657;p9"/>
            <p:cNvSpPr/>
            <p:nvPr/>
          </p:nvSpPr>
          <p:spPr>
            <a:xfrm>
              <a:off x="7461774" y="4047327"/>
              <a:ext cx="903805" cy="630414"/>
            </a:xfrm>
            <a:custGeom>
              <a:avLst/>
              <a:gdLst/>
              <a:ahLst/>
              <a:cxnLst/>
              <a:rect l="l" t="t" r="r" b="b"/>
              <a:pathLst>
                <a:path w="10850" h="7568" extrusionOk="0">
                  <a:moveTo>
                    <a:pt x="27" y="1410"/>
                  </a:moveTo>
                  <a:cubicBezTo>
                    <a:pt x="27" y="1410"/>
                    <a:pt x="0" y="1410"/>
                    <a:pt x="0" y="1438"/>
                  </a:cubicBezTo>
                  <a:cubicBezTo>
                    <a:pt x="0" y="1438"/>
                    <a:pt x="0" y="1465"/>
                    <a:pt x="0" y="1492"/>
                  </a:cubicBezTo>
                  <a:lnTo>
                    <a:pt x="4774" y="7540"/>
                  </a:lnTo>
                  <a:cubicBezTo>
                    <a:pt x="4774" y="7540"/>
                    <a:pt x="4801" y="7568"/>
                    <a:pt x="4801" y="7568"/>
                  </a:cubicBezTo>
                  <a:lnTo>
                    <a:pt x="10823" y="6455"/>
                  </a:lnTo>
                  <a:cubicBezTo>
                    <a:pt x="10823" y="6455"/>
                    <a:pt x="10850" y="6455"/>
                    <a:pt x="10850" y="6428"/>
                  </a:cubicBezTo>
                  <a:cubicBezTo>
                    <a:pt x="10850" y="6428"/>
                    <a:pt x="10850" y="6401"/>
                    <a:pt x="10850" y="6401"/>
                  </a:cubicBezTo>
                  <a:lnTo>
                    <a:pt x="6863" y="27"/>
                  </a:lnTo>
                  <a:cubicBezTo>
                    <a:pt x="6835" y="27"/>
                    <a:pt x="6835" y="0"/>
                    <a:pt x="6808" y="27"/>
                  </a:cubicBezTo>
                  <a:close/>
                  <a:moveTo>
                    <a:pt x="109" y="1492"/>
                  </a:moveTo>
                  <a:lnTo>
                    <a:pt x="6808" y="109"/>
                  </a:lnTo>
                  <a:lnTo>
                    <a:pt x="10741" y="6401"/>
                  </a:lnTo>
                  <a:lnTo>
                    <a:pt x="4828" y="7459"/>
                  </a:lnTo>
                  <a:lnTo>
                    <a:pt x="109" y="14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8" name="Google Shape;658;p9"/>
            <p:cNvSpPr/>
            <p:nvPr/>
          </p:nvSpPr>
          <p:spPr>
            <a:xfrm>
              <a:off x="8313513" y="3410166"/>
              <a:ext cx="648574" cy="1023590"/>
            </a:xfrm>
            <a:custGeom>
              <a:avLst/>
              <a:gdLst/>
              <a:ahLst/>
              <a:cxnLst/>
              <a:rect l="l" t="t" r="r" b="b"/>
              <a:pathLst>
                <a:path w="7786" h="12288" extrusionOk="0">
                  <a:moveTo>
                    <a:pt x="4259" y="27"/>
                  </a:moveTo>
                  <a:cubicBezTo>
                    <a:pt x="4259" y="27"/>
                    <a:pt x="4259" y="0"/>
                    <a:pt x="4232" y="0"/>
                  </a:cubicBezTo>
                  <a:cubicBezTo>
                    <a:pt x="4232" y="0"/>
                    <a:pt x="4205" y="0"/>
                    <a:pt x="4205" y="0"/>
                  </a:cubicBezTo>
                  <a:lnTo>
                    <a:pt x="28" y="5913"/>
                  </a:lnTo>
                  <a:cubicBezTo>
                    <a:pt x="1" y="5913"/>
                    <a:pt x="1" y="5940"/>
                    <a:pt x="28" y="5940"/>
                  </a:cubicBezTo>
                  <a:lnTo>
                    <a:pt x="3581" y="12260"/>
                  </a:lnTo>
                  <a:cubicBezTo>
                    <a:pt x="3581" y="12260"/>
                    <a:pt x="3608" y="12287"/>
                    <a:pt x="3608" y="12287"/>
                  </a:cubicBezTo>
                  <a:cubicBezTo>
                    <a:pt x="3636" y="12287"/>
                    <a:pt x="3636" y="12287"/>
                    <a:pt x="3663" y="12287"/>
                  </a:cubicBezTo>
                  <a:lnTo>
                    <a:pt x="7785" y="7703"/>
                  </a:lnTo>
                  <a:cubicBezTo>
                    <a:pt x="7785" y="7676"/>
                    <a:pt x="7785" y="7676"/>
                    <a:pt x="7785" y="7649"/>
                  </a:cubicBezTo>
                  <a:close/>
                  <a:moveTo>
                    <a:pt x="4232" y="136"/>
                  </a:moveTo>
                  <a:cubicBezTo>
                    <a:pt x="4232" y="136"/>
                    <a:pt x="7487" y="7188"/>
                    <a:pt x="7704" y="7649"/>
                  </a:cubicBezTo>
                  <a:lnTo>
                    <a:pt x="3636" y="12179"/>
                  </a:lnTo>
                  <a:lnTo>
                    <a:pt x="109" y="5913"/>
                  </a:lnTo>
                  <a:cubicBezTo>
                    <a:pt x="354" y="5560"/>
                    <a:pt x="3798" y="705"/>
                    <a:pt x="4205" y="13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9" name="Google Shape;659;p9"/>
            <p:cNvSpPr/>
            <p:nvPr/>
          </p:nvSpPr>
          <p:spPr>
            <a:xfrm>
              <a:off x="8718017" y="3726456"/>
              <a:ext cx="442906" cy="393176"/>
            </a:xfrm>
            <a:custGeom>
              <a:avLst/>
              <a:gdLst/>
              <a:ahLst/>
              <a:cxnLst/>
              <a:rect l="l" t="t" r="r" b="b"/>
              <a:pathLst>
                <a:path w="5317" h="4720" extrusionOk="0">
                  <a:moveTo>
                    <a:pt x="4177" y="326"/>
                  </a:moveTo>
                  <a:cubicBezTo>
                    <a:pt x="3987" y="245"/>
                    <a:pt x="732" y="0"/>
                    <a:pt x="515" y="28"/>
                  </a:cubicBezTo>
                  <a:cubicBezTo>
                    <a:pt x="0" y="82"/>
                    <a:pt x="760" y="1818"/>
                    <a:pt x="1058" y="2279"/>
                  </a:cubicBezTo>
                  <a:cubicBezTo>
                    <a:pt x="1546" y="2984"/>
                    <a:pt x="4014" y="4367"/>
                    <a:pt x="4665" y="4557"/>
                  </a:cubicBezTo>
                  <a:cubicBezTo>
                    <a:pt x="5316" y="4720"/>
                    <a:pt x="4638" y="516"/>
                    <a:pt x="4177" y="326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0" name="Google Shape;660;p9"/>
            <p:cNvSpPr/>
            <p:nvPr/>
          </p:nvSpPr>
          <p:spPr>
            <a:xfrm>
              <a:off x="8778992" y="3839410"/>
              <a:ext cx="52063" cy="31737"/>
            </a:xfrm>
            <a:custGeom>
              <a:avLst/>
              <a:gdLst/>
              <a:ahLst/>
              <a:cxnLst/>
              <a:rect l="l" t="t" r="r" b="b"/>
              <a:pathLst>
                <a:path w="625" h="381" extrusionOk="0">
                  <a:moveTo>
                    <a:pt x="0" y="272"/>
                  </a:moveTo>
                  <a:lnTo>
                    <a:pt x="0" y="272"/>
                  </a:lnTo>
                  <a:cubicBezTo>
                    <a:pt x="0" y="272"/>
                    <a:pt x="28" y="299"/>
                    <a:pt x="28" y="299"/>
                  </a:cubicBezTo>
                  <a:cubicBezTo>
                    <a:pt x="82" y="326"/>
                    <a:pt x="109" y="353"/>
                    <a:pt x="163" y="353"/>
                  </a:cubicBezTo>
                  <a:cubicBezTo>
                    <a:pt x="217" y="380"/>
                    <a:pt x="299" y="380"/>
                    <a:pt x="380" y="380"/>
                  </a:cubicBezTo>
                  <a:cubicBezTo>
                    <a:pt x="462" y="353"/>
                    <a:pt x="543" y="326"/>
                    <a:pt x="570" y="245"/>
                  </a:cubicBezTo>
                  <a:cubicBezTo>
                    <a:pt x="624" y="163"/>
                    <a:pt x="597" y="82"/>
                    <a:pt x="543" y="1"/>
                  </a:cubicBezTo>
                  <a:lnTo>
                    <a:pt x="543" y="1"/>
                  </a:lnTo>
                  <a:cubicBezTo>
                    <a:pt x="570" y="82"/>
                    <a:pt x="570" y="163"/>
                    <a:pt x="543" y="218"/>
                  </a:cubicBezTo>
                  <a:cubicBezTo>
                    <a:pt x="489" y="272"/>
                    <a:pt x="434" y="326"/>
                    <a:pt x="353" y="326"/>
                  </a:cubicBezTo>
                  <a:cubicBezTo>
                    <a:pt x="299" y="326"/>
                    <a:pt x="217" y="326"/>
                    <a:pt x="163" y="326"/>
                  </a:cubicBezTo>
                  <a:cubicBezTo>
                    <a:pt x="109" y="326"/>
                    <a:pt x="82" y="299"/>
                    <a:pt x="28" y="272"/>
                  </a:cubicBezTo>
                  <a:cubicBezTo>
                    <a:pt x="28" y="272"/>
                    <a:pt x="0" y="245"/>
                    <a:pt x="0" y="245"/>
                  </a:cubicBezTo>
                  <a:lnTo>
                    <a:pt x="0" y="24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1" name="Google Shape;661;p9"/>
            <p:cNvSpPr/>
            <p:nvPr/>
          </p:nvSpPr>
          <p:spPr>
            <a:xfrm>
              <a:off x="8867123" y="3864234"/>
              <a:ext cx="4582" cy="15910"/>
            </a:xfrm>
            <a:custGeom>
              <a:avLst/>
              <a:gdLst/>
              <a:ahLst/>
              <a:cxnLst/>
              <a:rect l="l" t="t" r="r" b="b"/>
              <a:pathLst>
                <a:path w="55" h="191" extrusionOk="0">
                  <a:moveTo>
                    <a:pt x="0" y="191"/>
                  </a:moveTo>
                  <a:lnTo>
                    <a:pt x="27" y="164"/>
                  </a:lnTo>
                  <a:cubicBezTo>
                    <a:pt x="27" y="164"/>
                    <a:pt x="27" y="137"/>
                    <a:pt x="55" y="137"/>
                  </a:cubicBezTo>
                  <a:cubicBezTo>
                    <a:pt x="55" y="82"/>
                    <a:pt x="55" y="55"/>
                    <a:pt x="55" y="1"/>
                  </a:cubicBezTo>
                  <a:lnTo>
                    <a:pt x="55" y="1"/>
                  </a:lnTo>
                  <a:cubicBezTo>
                    <a:pt x="55" y="28"/>
                    <a:pt x="55" y="55"/>
                    <a:pt x="55" y="55"/>
                  </a:cubicBezTo>
                  <a:cubicBezTo>
                    <a:pt x="27" y="82"/>
                    <a:pt x="27" y="109"/>
                    <a:pt x="27" y="164"/>
                  </a:cubicBezTo>
                  <a:lnTo>
                    <a:pt x="27" y="164"/>
                  </a:lnTo>
                  <a:cubicBezTo>
                    <a:pt x="27" y="164"/>
                    <a:pt x="27" y="164"/>
                    <a:pt x="27" y="191"/>
                  </a:cubicBezTo>
                  <a:lnTo>
                    <a:pt x="27" y="1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2" name="Google Shape;662;p9"/>
            <p:cNvSpPr/>
            <p:nvPr/>
          </p:nvSpPr>
          <p:spPr>
            <a:xfrm>
              <a:off x="8882950" y="3859736"/>
              <a:ext cx="9080" cy="15910"/>
            </a:xfrm>
            <a:custGeom>
              <a:avLst/>
              <a:gdLst/>
              <a:ahLst/>
              <a:cxnLst/>
              <a:rect l="l" t="t" r="r" b="b"/>
              <a:pathLst>
                <a:path w="109" h="191" extrusionOk="0">
                  <a:moveTo>
                    <a:pt x="0" y="191"/>
                  </a:moveTo>
                  <a:cubicBezTo>
                    <a:pt x="27" y="163"/>
                    <a:pt x="27" y="163"/>
                    <a:pt x="54" y="136"/>
                  </a:cubicBezTo>
                  <a:cubicBezTo>
                    <a:pt x="54" y="109"/>
                    <a:pt x="54" y="82"/>
                    <a:pt x="82" y="28"/>
                  </a:cubicBezTo>
                  <a:cubicBezTo>
                    <a:pt x="109" y="1"/>
                    <a:pt x="82" y="28"/>
                    <a:pt x="82" y="28"/>
                  </a:cubicBezTo>
                  <a:lnTo>
                    <a:pt x="82" y="28"/>
                  </a:lnTo>
                  <a:lnTo>
                    <a:pt x="27" y="191"/>
                  </a:lnTo>
                  <a:lnTo>
                    <a:pt x="27" y="1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3" name="Google Shape;663;p9"/>
            <p:cNvSpPr/>
            <p:nvPr/>
          </p:nvSpPr>
          <p:spPr>
            <a:xfrm>
              <a:off x="8751836" y="3778435"/>
              <a:ext cx="58893" cy="36236"/>
            </a:xfrm>
            <a:custGeom>
              <a:avLst/>
              <a:gdLst/>
              <a:ahLst/>
              <a:cxnLst/>
              <a:rect l="l" t="t" r="r" b="b"/>
              <a:pathLst>
                <a:path w="707" h="435" extrusionOk="0">
                  <a:moveTo>
                    <a:pt x="1" y="244"/>
                  </a:moveTo>
                  <a:lnTo>
                    <a:pt x="1" y="244"/>
                  </a:lnTo>
                  <a:lnTo>
                    <a:pt x="1" y="244"/>
                  </a:lnTo>
                  <a:cubicBezTo>
                    <a:pt x="82" y="380"/>
                    <a:pt x="245" y="434"/>
                    <a:pt x="408" y="407"/>
                  </a:cubicBezTo>
                  <a:cubicBezTo>
                    <a:pt x="462" y="380"/>
                    <a:pt x="516" y="353"/>
                    <a:pt x="571" y="326"/>
                  </a:cubicBezTo>
                  <a:cubicBezTo>
                    <a:pt x="625" y="326"/>
                    <a:pt x="652" y="272"/>
                    <a:pt x="679" y="244"/>
                  </a:cubicBezTo>
                  <a:cubicBezTo>
                    <a:pt x="706" y="163"/>
                    <a:pt x="679" y="82"/>
                    <a:pt x="543" y="0"/>
                  </a:cubicBezTo>
                  <a:lnTo>
                    <a:pt x="543" y="0"/>
                  </a:lnTo>
                  <a:lnTo>
                    <a:pt x="543" y="0"/>
                  </a:lnTo>
                  <a:cubicBezTo>
                    <a:pt x="625" y="82"/>
                    <a:pt x="679" y="163"/>
                    <a:pt x="652" y="217"/>
                  </a:cubicBezTo>
                  <a:cubicBezTo>
                    <a:pt x="625" y="244"/>
                    <a:pt x="598" y="272"/>
                    <a:pt x="571" y="299"/>
                  </a:cubicBezTo>
                  <a:cubicBezTo>
                    <a:pt x="516" y="326"/>
                    <a:pt x="462" y="326"/>
                    <a:pt x="408" y="353"/>
                  </a:cubicBezTo>
                  <a:cubicBezTo>
                    <a:pt x="326" y="353"/>
                    <a:pt x="272" y="353"/>
                    <a:pt x="191" y="353"/>
                  </a:cubicBezTo>
                  <a:cubicBezTo>
                    <a:pt x="137" y="326"/>
                    <a:pt x="82" y="272"/>
                    <a:pt x="28" y="244"/>
                  </a:cubicBezTo>
                  <a:lnTo>
                    <a:pt x="28" y="244"/>
                  </a:lnTo>
                  <a:lnTo>
                    <a:pt x="28" y="24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4" name="Google Shape;664;p9"/>
            <p:cNvSpPr/>
            <p:nvPr/>
          </p:nvSpPr>
          <p:spPr>
            <a:xfrm>
              <a:off x="8864874" y="3807756"/>
              <a:ext cx="2332" cy="13661"/>
            </a:xfrm>
            <a:custGeom>
              <a:avLst/>
              <a:gdLst/>
              <a:ahLst/>
              <a:cxnLst/>
              <a:rect l="l" t="t" r="r" b="b"/>
              <a:pathLst>
                <a:path w="28" h="164" extrusionOk="0">
                  <a:moveTo>
                    <a:pt x="0" y="164"/>
                  </a:moveTo>
                  <a:lnTo>
                    <a:pt x="0" y="164"/>
                  </a:lnTo>
                  <a:lnTo>
                    <a:pt x="0" y="164"/>
                  </a:lnTo>
                  <a:cubicBezTo>
                    <a:pt x="27" y="137"/>
                    <a:pt x="27" y="137"/>
                    <a:pt x="27" y="109"/>
                  </a:cubicBezTo>
                  <a:cubicBezTo>
                    <a:pt x="27" y="82"/>
                    <a:pt x="27" y="55"/>
                    <a:pt x="27" y="1"/>
                  </a:cubicBezTo>
                  <a:lnTo>
                    <a:pt x="27" y="1"/>
                  </a:lnTo>
                  <a:lnTo>
                    <a:pt x="27" y="1"/>
                  </a:lnTo>
                  <a:cubicBezTo>
                    <a:pt x="27" y="28"/>
                    <a:pt x="27" y="55"/>
                    <a:pt x="27" y="82"/>
                  </a:cubicBezTo>
                  <a:cubicBezTo>
                    <a:pt x="27" y="109"/>
                    <a:pt x="27" y="137"/>
                    <a:pt x="27" y="137"/>
                  </a:cubicBezTo>
                  <a:lnTo>
                    <a:pt x="27" y="137"/>
                  </a:lnTo>
                  <a:lnTo>
                    <a:pt x="27" y="137"/>
                  </a:lnTo>
                  <a:lnTo>
                    <a:pt x="27" y="137"/>
                  </a:lnTo>
                  <a:lnTo>
                    <a:pt x="27" y="13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5" name="Google Shape;665;p9"/>
            <p:cNvSpPr/>
            <p:nvPr/>
          </p:nvSpPr>
          <p:spPr>
            <a:xfrm>
              <a:off x="8880701" y="3810089"/>
              <a:ext cx="0" cy="9080"/>
            </a:xfrm>
            <a:custGeom>
              <a:avLst/>
              <a:gdLst/>
              <a:ahLst/>
              <a:cxnLst/>
              <a:rect l="l" t="t" r="r" b="b"/>
              <a:pathLst>
                <a:path h="109" extrusionOk="0">
                  <a:moveTo>
                    <a:pt x="0" y="109"/>
                  </a:moveTo>
                  <a:lnTo>
                    <a:pt x="0" y="109"/>
                  </a:lnTo>
                  <a:lnTo>
                    <a:pt x="0" y="8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27"/>
                    <a:pt x="0" y="81"/>
                    <a:pt x="0" y="109"/>
                  </a:cubicBezTo>
                  <a:lnTo>
                    <a:pt x="0" y="109"/>
                  </a:lnTo>
                  <a:lnTo>
                    <a:pt x="0" y="109"/>
                  </a:lnTo>
                  <a:lnTo>
                    <a:pt x="0" y="109"/>
                  </a:lnTo>
                  <a:cubicBezTo>
                    <a:pt x="0" y="109"/>
                    <a:pt x="0" y="109"/>
                    <a:pt x="0" y="10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9"/>
            <p:cNvSpPr/>
            <p:nvPr/>
          </p:nvSpPr>
          <p:spPr>
            <a:xfrm>
              <a:off x="8738342" y="3717376"/>
              <a:ext cx="67806" cy="52063"/>
            </a:xfrm>
            <a:custGeom>
              <a:avLst/>
              <a:gdLst/>
              <a:ahLst/>
              <a:cxnLst/>
              <a:rect l="l" t="t" r="r" b="b"/>
              <a:pathLst>
                <a:path w="814" h="625" extrusionOk="0">
                  <a:moveTo>
                    <a:pt x="0" y="354"/>
                  </a:moveTo>
                  <a:cubicBezTo>
                    <a:pt x="0" y="381"/>
                    <a:pt x="27" y="408"/>
                    <a:pt x="54" y="435"/>
                  </a:cubicBezTo>
                  <a:cubicBezTo>
                    <a:pt x="109" y="516"/>
                    <a:pt x="190" y="571"/>
                    <a:pt x="271" y="598"/>
                  </a:cubicBezTo>
                  <a:cubicBezTo>
                    <a:pt x="407" y="625"/>
                    <a:pt x="543" y="625"/>
                    <a:pt x="678" y="571"/>
                  </a:cubicBezTo>
                  <a:cubicBezTo>
                    <a:pt x="760" y="516"/>
                    <a:pt x="814" y="435"/>
                    <a:pt x="814" y="326"/>
                  </a:cubicBezTo>
                  <a:cubicBezTo>
                    <a:pt x="814" y="218"/>
                    <a:pt x="760" y="137"/>
                    <a:pt x="678" y="82"/>
                  </a:cubicBezTo>
                  <a:cubicBezTo>
                    <a:pt x="651" y="55"/>
                    <a:pt x="624" y="55"/>
                    <a:pt x="597" y="28"/>
                  </a:cubicBezTo>
                  <a:lnTo>
                    <a:pt x="488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597" y="55"/>
                  </a:lnTo>
                  <a:lnTo>
                    <a:pt x="678" y="82"/>
                  </a:lnTo>
                  <a:cubicBezTo>
                    <a:pt x="733" y="137"/>
                    <a:pt x="787" y="218"/>
                    <a:pt x="787" y="326"/>
                  </a:cubicBezTo>
                  <a:cubicBezTo>
                    <a:pt x="787" y="408"/>
                    <a:pt x="733" y="462"/>
                    <a:pt x="651" y="516"/>
                  </a:cubicBezTo>
                  <a:cubicBezTo>
                    <a:pt x="543" y="571"/>
                    <a:pt x="407" y="571"/>
                    <a:pt x="271" y="543"/>
                  </a:cubicBezTo>
                  <a:cubicBezTo>
                    <a:pt x="190" y="516"/>
                    <a:pt x="109" y="489"/>
                    <a:pt x="54" y="435"/>
                  </a:cubicBezTo>
                  <a:cubicBezTo>
                    <a:pt x="27" y="381"/>
                    <a:pt x="0" y="354"/>
                    <a:pt x="0" y="326"/>
                  </a:cubicBezTo>
                  <a:lnTo>
                    <a:pt x="0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7" name="Google Shape;667;p9"/>
            <p:cNvSpPr/>
            <p:nvPr/>
          </p:nvSpPr>
          <p:spPr>
            <a:xfrm>
              <a:off x="8871621" y="3753528"/>
              <a:ext cx="83" cy="15910"/>
            </a:xfrm>
            <a:custGeom>
              <a:avLst/>
              <a:gdLst/>
              <a:ahLst/>
              <a:cxnLst/>
              <a:rect l="l" t="t" r="r" b="b"/>
              <a:pathLst>
                <a:path w="1" h="191" extrusionOk="0">
                  <a:moveTo>
                    <a:pt x="1" y="191"/>
                  </a:moveTo>
                  <a:lnTo>
                    <a:pt x="1" y="191"/>
                  </a:lnTo>
                  <a:cubicBezTo>
                    <a:pt x="1" y="164"/>
                    <a:pt x="1" y="164"/>
                    <a:pt x="1" y="137"/>
                  </a:cubicBezTo>
                  <a:lnTo>
                    <a:pt x="1" y="28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28"/>
                    <a:pt x="1" y="28"/>
                  </a:cubicBezTo>
                  <a:lnTo>
                    <a:pt x="1" y="164"/>
                  </a:lnTo>
                  <a:lnTo>
                    <a:pt x="1" y="191"/>
                  </a:lnTo>
                  <a:lnTo>
                    <a:pt x="1" y="191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8" name="Google Shape;668;p9"/>
            <p:cNvSpPr/>
            <p:nvPr/>
          </p:nvSpPr>
          <p:spPr>
            <a:xfrm>
              <a:off x="8887448" y="3751279"/>
              <a:ext cx="2332" cy="11412"/>
            </a:xfrm>
            <a:custGeom>
              <a:avLst/>
              <a:gdLst/>
              <a:ahLst/>
              <a:cxnLst/>
              <a:rect l="l" t="t" r="r" b="b"/>
              <a:pathLst>
                <a:path w="28" h="137" extrusionOk="0">
                  <a:moveTo>
                    <a:pt x="0" y="136"/>
                  </a:moveTo>
                  <a:cubicBezTo>
                    <a:pt x="28" y="109"/>
                    <a:pt x="28" y="82"/>
                    <a:pt x="28" y="55"/>
                  </a:cubicBezTo>
                  <a:cubicBezTo>
                    <a:pt x="28" y="55"/>
                    <a:pt x="28" y="28"/>
                    <a:pt x="28" y="1"/>
                  </a:cubicBezTo>
                  <a:lnTo>
                    <a:pt x="28" y="1"/>
                  </a:lnTo>
                  <a:lnTo>
                    <a:pt x="28" y="1"/>
                  </a:lnTo>
                  <a:cubicBezTo>
                    <a:pt x="28" y="28"/>
                    <a:pt x="28" y="55"/>
                    <a:pt x="28" y="82"/>
                  </a:cubicBezTo>
                  <a:cubicBezTo>
                    <a:pt x="28" y="109"/>
                    <a:pt x="28" y="109"/>
                    <a:pt x="28" y="136"/>
                  </a:cubicBezTo>
                  <a:lnTo>
                    <a:pt x="28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9" name="Google Shape;669;p9"/>
            <p:cNvSpPr/>
            <p:nvPr/>
          </p:nvSpPr>
          <p:spPr>
            <a:xfrm>
              <a:off x="9056880" y="3787431"/>
              <a:ext cx="4582" cy="11412"/>
            </a:xfrm>
            <a:custGeom>
              <a:avLst/>
              <a:gdLst/>
              <a:ahLst/>
              <a:cxnLst/>
              <a:rect l="l" t="t" r="r" b="b"/>
              <a:pathLst>
                <a:path w="55" h="137" extrusionOk="0">
                  <a:moveTo>
                    <a:pt x="1" y="109"/>
                  </a:moveTo>
                  <a:cubicBezTo>
                    <a:pt x="1" y="109"/>
                    <a:pt x="1" y="82"/>
                    <a:pt x="28" y="82"/>
                  </a:cubicBezTo>
                  <a:cubicBezTo>
                    <a:pt x="28" y="55"/>
                    <a:pt x="28" y="28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cubicBezTo>
                    <a:pt x="28" y="1"/>
                    <a:pt x="28" y="28"/>
                    <a:pt x="28" y="55"/>
                  </a:cubicBezTo>
                  <a:cubicBezTo>
                    <a:pt x="28" y="82"/>
                    <a:pt x="1" y="109"/>
                    <a:pt x="1" y="136"/>
                  </a:cubicBezTo>
                  <a:lnTo>
                    <a:pt x="1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0" name="Google Shape;670;p9"/>
            <p:cNvSpPr/>
            <p:nvPr/>
          </p:nvSpPr>
          <p:spPr>
            <a:xfrm>
              <a:off x="9038804" y="3861985"/>
              <a:ext cx="4582" cy="9163"/>
            </a:xfrm>
            <a:custGeom>
              <a:avLst/>
              <a:gdLst/>
              <a:ahLst/>
              <a:cxnLst/>
              <a:rect l="l" t="t" r="r" b="b"/>
              <a:pathLst>
                <a:path w="55" h="110" extrusionOk="0">
                  <a:moveTo>
                    <a:pt x="1" y="109"/>
                  </a:moveTo>
                  <a:cubicBezTo>
                    <a:pt x="28" y="109"/>
                    <a:pt x="28" y="82"/>
                    <a:pt x="28" y="55"/>
                  </a:cubicBezTo>
                  <a:cubicBezTo>
                    <a:pt x="28" y="28"/>
                    <a:pt x="55" y="1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lnTo>
                    <a:pt x="55" y="28"/>
                  </a:lnTo>
                  <a:lnTo>
                    <a:pt x="28" y="82"/>
                  </a:lnTo>
                  <a:cubicBezTo>
                    <a:pt x="28" y="109"/>
                    <a:pt x="28" y="109"/>
                    <a:pt x="28" y="109"/>
                  </a:cubicBezTo>
                  <a:lnTo>
                    <a:pt x="28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1" name="Google Shape;671;p9"/>
            <p:cNvSpPr/>
            <p:nvPr/>
          </p:nvSpPr>
          <p:spPr>
            <a:xfrm>
              <a:off x="8808397" y="3907217"/>
              <a:ext cx="54228" cy="29405"/>
            </a:xfrm>
            <a:custGeom>
              <a:avLst/>
              <a:gdLst/>
              <a:ahLst/>
              <a:cxnLst/>
              <a:rect l="l" t="t" r="r" b="b"/>
              <a:pathLst>
                <a:path w="651" h="353" extrusionOk="0">
                  <a:moveTo>
                    <a:pt x="0" y="82"/>
                  </a:moveTo>
                  <a:lnTo>
                    <a:pt x="0" y="82"/>
                  </a:lnTo>
                  <a:lnTo>
                    <a:pt x="0" y="82"/>
                  </a:lnTo>
                  <a:cubicBezTo>
                    <a:pt x="54" y="190"/>
                    <a:pt x="136" y="244"/>
                    <a:pt x="244" y="299"/>
                  </a:cubicBezTo>
                  <a:cubicBezTo>
                    <a:pt x="326" y="326"/>
                    <a:pt x="461" y="353"/>
                    <a:pt x="570" y="326"/>
                  </a:cubicBezTo>
                  <a:cubicBezTo>
                    <a:pt x="651" y="299"/>
                    <a:pt x="651" y="272"/>
                    <a:pt x="651" y="217"/>
                  </a:cubicBezTo>
                  <a:cubicBezTo>
                    <a:pt x="624" y="163"/>
                    <a:pt x="597" y="109"/>
                    <a:pt x="543" y="82"/>
                  </a:cubicBezTo>
                  <a:lnTo>
                    <a:pt x="380" y="0"/>
                  </a:lnTo>
                  <a:lnTo>
                    <a:pt x="380" y="0"/>
                  </a:lnTo>
                  <a:lnTo>
                    <a:pt x="461" y="55"/>
                  </a:lnTo>
                  <a:cubicBezTo>
                    <a:pt x="488" y="55"/>
                    <a:pt x="515" y="55"/>
                    <a:pt x="543" y="82"/>
                  </a:cubicBezTo>
                  <a:cubicBezTo>
                    <a:pt x="570" y="109"/>
                    <a:pt x="624" y="163"/>
                    <a:pt x="624" y="217"/>
                  </a:cubicBezTo>
                  <a:cubicBezTo>
                    <a:pt x="624" y="244"/>
                    <a:pt x="624" y="272"/>
                    <a:pt x="570" y="299"/>
                  </a:cubicBezTo>
                  <a:cubicBezTo>
                    <a:pt x="461" y="299"/>
                    <a:pt x="326" y="299"/>
                    <a:pt x="217" y="244"/>
                  </a:cubicBezTo>
                  <a:cubicBezTo>
                    <a:pt x="136" y="217"/>
                    <a:pt x="54" y="163"/>
                    <a:pt x="0" y="82"/>
                  </a:cubicBez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2" name="Google Shape;672;p9"/>
            <p:cNvSpPr/>
            <p:nvPr/>
          </p:nvSpPr>
          <p:spPr>
            <a:xfrm>
              <a:off x="8889697" y="3938871"/>
              <a:ext cx="4582" cy="9080"/>
            </a:xfrm>
            <a:custGeom>
              <a:avLst/>
              <a:gdLst/>
              <a:ahLst/>
              <a:cxnLst/>
              <a:rect l="l" t="t" r="r" b="b"/>
              <a:pathLst>
                <a:path w="55" h="109" extrusionOk="0">
                  <a:moveTo>
                    <a:pt x="1" y="109"/>
                  </a:moveTo>
                  <a:lnTo>
                    <a:pt x="1" y="109"/>
                  </a:lnTo>
                  <a:cubicBezTo>
                    <a:pt x="28" y="81"/>
                    <a:pt x="28" y="27"/>
                    <a:pt x="55" y="0"/>
                  </a:cubicBezTo>
                  <a:lnTo>
                    <a:pt x="55" y="0"/>
                  </a:lnTo>
                  <a:lnTo>
                    <a:pt x="55" y="0"/>
                  </a:lnTo>
                  <a:cubicBezTo>
                    <a:pt x="55" y="0"/>
                    <a:pt x="28" y="81"/>
                    <a:pt x="1" y="109"/>
                  </a:cubicBezTo>
                  <a:lnTo>
                    <a:pt x="1" y="109"/>
                  </a:lnTo>
                  <a:lnTo>
                    <a:pt x="1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3" name="Google Shape;673;p9"/>
            <p:cNvSpPr/>
            <p:nvPr/>
          </p:nvSpPr>
          <p:spPr>
            <a:xfrm>
              <a:off x="8901026" y="3941120"/>
              <a:ext cx="4582" cy="6831"/>
            </a:xfrm>
            <a:custGeom>
              <a:avLst/>
              <a:gdLst/>
              <a:ahLst/>
              <a:cxnLst/>
              <a:rect l="l" t="t" r="r" b="b"/>
              <a:pathLst>
                <a:path w="55" h="82" extrusionOk="0">
                  <a:moveTo>
                    <a:pt x="0" y="82"/>
                  </a:moveTo>
                  <a:lnTo>
                    <a:pt x="0" y="82"/>
                  </a:lnTo>
                  <a:lnTo>
                    <a:pt x="27" y="5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27" y="27"/>
                  </a:lnTo>
                  <a:cubicBezTo>
                    <a:pt x="27" y="54"/>
                    <a:pt x="0" y="54"/>
                    <a:pt x="0" y="82"/>
                  </a:cubicBezTo>
                  <a:lnTo>
                    <a:pt x="0" y="8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4" name="Google Shape;674;p9"/>
            <p:cNvSpPr/>
            <p:nvPr/>
          </p:nvSpPr>
          <p:spPr>
            <a:xfrm>
              <a:off x="9081787" y="4013424"/>
              <a:ext cx="45232" cy="36236"/>
            </a:xfrm>
            <a:custGeom>
              <a:avLst/>
              <a:gdLst/>
              <a:ahLst/>
              <a:cxnLst/>
              <a:rect l="l" t="t" r="r" b="b"/>
              <a:pathLst>
                <a:path w="543" h="435" extrusionOk="0">
                  <a:moveTo>
                    <a:pt x="543" y="27"/>
                  </a:moveTo>
                  <a:lnTo>
                    <a:pt x="543" y="27"/>
                  </a:lnTo>
                  <a:lnTo>
                    <a:pt x="515" y="54"/>
                  </a:lnTo>
                  <a:cubicBezTo>
                    <a:pt x="461" y="136"/>
                    <a:pt x="380" y="190"/>
                    <a:pt x="298" y="244"/>
                  </a:cubicBezTo>
                  <a:cubicBezTo>
                    <a:pt x="217" y="326"/>
                    <a:pt x="109" y="380"/>
                    <a:pt x="0" y="434"/>
                  </a:cubicBezTo>
                  <a:lnTo>
                    <a:pt x="0" y="434"/>
                  </a:lnTo>
                  <a:lnTo>
                    <a:pt x="0" y="434"/>
                  </a:lnTo>
                  <a:cubicBezTo>
                    <a:pt x="136" y="380"/>
                    <a:pt x="217" y="326"/>
                    <a:pt x="326" y="244"/>
                  </a:cubicBezTo>
                  <a:cubicBezTo>
                    <a:pt x="407" y="190"/>
                    <a:pt x="461" y="136"/>
                    <a:pt x="515" y="54"/>
                  </a:cubicBezTo>
                  <a:cubicBezTo>
                    <a:pt x="543" y="27"/>
                    <a:pt x="543" y="27"/>
                    <a:pt x="543" y="0"/>
                  </a:cubicBezTo>
                  <a:cubicBezTo>
                    <a:pt x="543" y="0"/>
                    <a:pt x="543" y="0"/>
                    <a:pt x="543" y="0"/>
                  </a:cubicBezTo>
                  <a:lnTo>
                    <a:pt x="54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5" name="Google Shape;675;p9"/>
            <p:cNvSpPr/>
            <p:nvPr/>
          </p:nvSpPr>
          <p:spPr>
            <a:xfrm>
              <a:off x="9084036" y="4047327"/>
              <a:ext cx="31654" cy="18076"/>
            </a:xfrm>
            <a:custGeom>
              <a:avLst/>
              <a:gdLst/>
              <a:ahLst/>
              <a:cxnLst/>
              <a:rect l="l" t="t" r="r" b="b"/>
              <a:pathLst>
                <a:path w="380" h="217" extrusionOk="0">
                  <a:moveTo>
                    <a:pt x="0" y="190"/>
                  </a:moveTo>
                  <a:cubicBezTo>
                    <a:pt x="82" y="190"/>
                    <a:pt x="136" y="163"/>
                    <a:pt x="217" y="136"/>
                  </a:cubicBezTo>
                  <a:cubicBezTo>
                    <a:pt x="271" y="81"/>
                    <a:pt x="326" y="54"/>
                    <a:pt x="380" y="0"/>
                  </a:cubicBezTo>
                  <a:lnTo>
                    <a:pt x="380" y="0"/>
                  </a:lnTo>
                  <a:cubicBezTo>
                    <a:pt x="326" y="54"/>
                    <a:pt x="271" y="81"/>
                    <a:pt x="217" y="109"/>
                  </a:cubicBezTo>
                  <a:cubicBezTo>
                    <a:pt x="136" y="163"/>
                    <a:pt x="82" y="190"/>
                    <a:pt x="0" y="217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6" name="Google Shape;676;p9"/>
            <p:cNvSpPr/>
            <p:nvPr/>
          </p:nvSpPr>
          <p:spPr>
            <a:xfrm>
              <a:off x="7558901" y="4318385"/>
              <a:ext cx="264477" cy="494885"/>
            </a:xfrm>
            <a:custGeom>
              <a:avLst/>
              <a:gdLst/>
              <a:ahLst/>
              <a:cxnLst/>
              <a:rect l="l" t="t" r="r" b="b"/>
              <a:pathLst>
                <a:path w="3175" h="5941" extrusionOk="0">
                  <a:moveTo>
                    <a:pt x="82" y="3120"/>
                  </a:moveTo>
                  <a:cubicBezTo>
                    <a:pt x="109" y="2957"/>
                    <a:pt x="1411" y="462"/>
                    <a:pt x="1519" y="326"/>
                  </a:cubicBezTo>
                  <a:cubicBezTo>
                    <a:pt x="1818" y="1"/>
                    <a:pt x="2713" y="1330"/>
                    <a:pt x="2876" y="1764"/>
                  </a:cubicBezTo>
                  <a:cubicBezTo>
                    <a:pt x="3174" y="2442"/>
                    <a:pt x="3066" y="4856"/>
                    <a:pt x="2876" y="5399"/>
                  </a:cubicBezTo>
                  <a:cubicBezTo>
                    <a:pt x="2713" y="5941"/>
                    <a:pt x="1" y="3527"/>
                    <a:pt x="82" y="3120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7" name="Google Shape;677;p9"/>
            <p:cNvSpPr/>
            <p:nvPr/>
          </p:nvSpPr>
          <p:spPr>
            <a:xfrm>
              <a:off x="7717087" y="4431423"/>
              <a:ext cx="74637" cy="334450"/>
            </a:xfrm>
            <a:custGeom>
              <a:avLst/>
              <a:gdLst/>
              <a:ahLst/>
              <a:cxnLst/>
              <a:rect l="l" t="t" r="r" b="b"/>
              <a:pathLst>
                <a:path w="896" h="4015" extrusionOk="0">
                  <a:moveTo>
                    <a:pt x="27" y="3987"/>
                  </a:moveTo>
                  <a:cubicBezTo>
                    <a:pt x="163" y="3472"/>
                    <a:pt x="271" y="2957"/>
                    <a:pt x="380" y="2441"/>
                  </a:cubicBezTo>
                  <a:cubicBezTo>
                    <a:pt x="570" y="1655"/>
                    <a:pt x="733" y="868"/>
                    <a:pt x="895" y="81"/>
                  </a:cubicBezTo>
                  <a:cubicBezTo>
                    <a:pt x="895" y="54"/>
                    <a:pt x="895" y="27"/>
                    <a:pt x="895" y="0"/>
                  </a:cubicBezTo>
                  <a:lnTo>
                    <a:pt x="868" y="0"/>
                  </a:lnTo>
                  <a:lnTo>
                    <a:pt x="0" y="3906"/>
                  </a:lnTo>
                  <a:cubicBezTo>
                    <a:pt x="0" y="3933"/>
                    <a:pt x="0" y="3960"/>
                    <a:pt x="0" y="3987"/>
                  </a:cubicBezTo>
                  <a:cubicBezTo>
                    <a:pt x="0" y="4014"/>
                    <a:pt x="27" y="4014"/>
                    <a:pt x="27" y="3987"/>
                  </a:cubicBezTo>
                  <a:close/>
                </a:path>
              </a:pathLst>
            </a:custGeom>
            <a:solidFill>
              <a:srgbClr val="0505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8" name="Google Shape;678;p9"/>
            <p:cNvSpPr/>
            <p:nvPr/>
          </p:nvSpPr>
          <p:spPr>
            <a:xfrm>
              <a:off x="7739662" y="4420095"/>
              <a:ext cx="36235" cy="33986"/>
            </a:xfrm>
            <a:custGeom>
              <a:avLst/>
              <a:gdLst/>
              <a:ahLst/>
              <a:cxnLst/>
              <a:rect l="l" t="t" r="r" b="b"/>
              <a:pathLst>
                <a:path w="435" h="408" extrusionOk="0">
                  <a:moveTo>
                    <a:pt x="407" y="0"/>
                  </a:moveTo>
                  <a:lnTo>
                    <a:pt x="407" y="0"/>
                  </a:lnTo>
                  <a:cubicBezTo>
                    <a:pt x="407" y="0"/>
                    <a:pt x="407" y="28"/>
                    <a:pt x="407" y="28"/>
                  </a:cubicBezTo>
                  <a:cubicBezTo>
                    <a:pt x="407" y="82"/>
                    <a:pt x="407" y="109"/>
                    <a:pt x="380" y="163"/>
                  </a:cubicBezTo>
                  <a:cubicBezTo>
                    <a:pt x="380" y="217"/>
                    <a:pt x="353" y="245"/>
                    <a:pt x="299" y="299"/>
                  </a:cubicBezTo>
                  <a:cubicBezTo>
                    <a:pt x="272" y="353"/>
                    <a:pt x="217" y="380"/>
                    <a:pt x="136" y="380"/>
                  </a:cubicBezTo>
                  <a:cubicBezTo>
                    <a:pt x="82" y="380"/>
                    <a:pt x="28" y="326"/>
                    <a:pt x="0" y="272"/>
                  </a:cubicBezTo>
                  <a:lnTo>
                    <a:pt x="0" y="272"/>
                  </a:lnTo>
                  <a:cubicBezTo>
                    <a:pt x="28" y="353"/>
                    <a:pt x="82" y="407"/>
                    <a:pt x="163" y="407"/>
                  </a:cubicBezTo>
                  <a:cubicBezTo>
                    <a:pt x="245" y="407"/>
                    <a:pt x="299" y="380"/>
                    <a:pt x="353" y="326"/>
                  </a:cubicBezTo>
                  <a:cubicBezTo>
                    <a:pt x="380" y="272"/>
                    <a:pt x="407" y="217"/>
                    <a:pt x="434" y="163"/>
                  </a:cubicBezTo>
                  <a:cubicBezTo>
                    <a:pt x="434" y="109"/>
                    <a:pt x="434" y="82"/>
                    <a:pt x="434" y="28"/>
                  </a:cubicBezTo>
                  <a:cubicBezTo>
                    <a:pt x="434" y="28"/>
                    <a:pt x="434" y="0"/>
                    <a:pt x="434" y="0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9" name="Google Shape;679;p9"/>
            <p:cNvSpPr/>
            <p:nvPr/>
          </p:nvSpPr>
          <p:spPr>
            <a:xfrm>
              <a:off x="7735163" y="4487901"/>
              <a:ext cx="13578" cy="4582"/>
            </a:xfrm>
            <a:custGeom>
              <a:avLst/>
              <a:gdLst/>
              <a:ahLst/>
              <a:cxnLst/>
              <a:rect l="l" t="t" r="r" b="b"/>
              <a:pathLst>
                <a:path w="163" h="55" extrusionOk="0">
                  <a:moveTo>
                    <a:pt x="136" y="54"/>
                  </a:moveTo>
                  <a:lnTo>
                    <a:pt x="109" y="27"/>
                  </a:lnTo>
                  <a:lnTo>
                    <a:pt x="54" y="27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7" y="0"/>
                    <a:pt x="54" y="27"/>
                    <a:pt x="82" y="54"/>
                  </a:cubicBezTo>
                  <a:lnTo>
                    <a:pt x="136" y="54"/>
                  </a:lnTo>
                  <a:lnTo>
                    <a:pt x="163" y="54"/>
                  </a:lnTo>
                  <a:lnTo>
                    <a:pt x="163" y="5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0" name="Google Shape;680;p9"/>
            <p:cNvSpPr/>
            <p:nvPr/>
          </p:nvSpPr>
          <p:spPr>
            <a:xfrm>
              <a:off x="7726084" y="4499146"/>
              <a:ext cx="11412" cy="2332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136" y="28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2" y="28"/>
                  </a:lnTo>
                  <a:lnTo>
                    <a:pt x="136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" name="Google Shape;681;p9"/>
            <p:cNvSpPr/>
            <p:nvPr/>
          </p:nvSpPr>
          <p:spPr>
            <a:xfrm>
              <a:off x="7708008" y="4372614"/>
              <a:ext cx="38485" cy="40817"/>
            </a:xfrm>
            <a:custGeom>
              <a:avLst/>
              <a:gdLst/>
              <a:ahLst/>
              <a:cxnLst/>
              <a:rect l="l" t="t" r="r" b="b"/>
              <a:pathLst>
                <a:path w="462" h="490" extrusionOk="0">
                  <a:moveTo>
                    <a:pt x="380" y="1"/>
                  </a:moveTo>
                  <a:lnTo>
                    <a:pt x="380" y="1"/>
                  </a:lnTo>
                  <a:lnTo>
                    <a:pt x="380" y="1"/>
                  </a:lnTo>
                  <a:cubicBezTo>
                    <a:pt x="408" y="55"/>
                    <a:pt x="408" y="136"/>
                    <a:pt x="380" y="191"/>
                  </a:cubicBezTo>
                  <a:cubicBezTo>
                    <a:pt x="380" y="245"/>
                    <a:pt x="353" y="299"/>
                    <a:pt x="299" y="353"/>
                  </a:cubicBezTo>
                  <a:cubicBezTo>
                    <a:pt x="272" y="381"/>
                    <a:pt x="218" y="408"/>
                    <a:pt x="191" y="435"/>
                  </a:cubicBezTo>
                  <a:cubicBezTo>
                    <a:pt x="163" y="435"/>
                    <a:pt x="136" y="462"/>
                    <a:pt x="109" y="462"/>
                  </a:cubicBezTo>
                  <a:cubicBezTo>
                    <a:pt x="55" y="462"/>
                    <a:pt x="28" y="381"/>
                    <a:pt x="1" y="272"/>
                  </a:cubicBezTo>
                  <a:lnTo>
                    <a:pt x="1" y="272"/>
                  </a:lnTo>
                  <a:lnTo>
                    <a:pt x="1" y="272"/>
                  </a:lnTo>
                  <a:cubicBezTo>
                    <a:pt x="1" y="408"/>
                    <a:pt x="55" y="462"/>
                    <a:pt x="109" y="489"/>
                  </a:cubicBezTo>
                  <a:cubicBezTo>
                    <a:pt x="163" y="489"/>
                    <a:pt x="191" y="489"/>
                    <a:pt x="218" y="462"/>
                  </a:cubicBezTo>
                  <a:cubicBezTo>
                    <a:pt x="272" y="435"/>
                    <a:pt x="299" y="408"/>
                    <a:pt x="353" y="381"/>
                  </a:cubicBezTo>
                  <a:cubicBezTo>
                    <a:pt x="380" y="326"/>
                    <a:pt x="435" y="245"/>
                    <a:pt x="435" y="191"/>
                  </a:cubicBezTo>
                  <a:cubicBezTo>
                    <a:pt x="462" y="109"/>
                    <a:pt x="435" y="55"/>
                    <a:pt x="408" y="1"/>
                  </a:cubicBezTo>
                  <a:lnTo>
                    <a:pt x="408" y="1"/>
                  </a:lnTo>
                  <a:lnTo>
                    <a:pt x="408" y="1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2" name="Google Shape;682;p9"/>
            <p:cNvSpPr/>
            <p:nvPr/>
          </p:nvSpPr>
          <p:spPr>
            <a:xfrm>
              <a:off x="7696762" y="4460745"/>
              <a:ext cx="11329" cy="4582"/>
            </a:xfrm>
            <a:custGeom>
              <a:avLst/>
              <a:gdLst/>
              <a:ahLst/>
              <a:cxnLst/>
              <a:rect l="l" t="t" r="r" b="b"/>
              <a:pathLst>
                <a:path w="136" h="55" extrusionOk="0">
                  <a:moveTo>
                    <a:pt x="109" y="55"/>
                  </a:move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cubicBezTo>
                    <a:pt x="81" y="55"/>
                    <a:pt x="81" y="55"/>
                    <a:pt x="54" y="55"/>
                  </a:cubicBezTo>
                  <a:cubicBezTo>
                    <a:pt x="27" y="28"/>
                    <a:pt x="27" y="28"/>
                    <a:pt x="0" y="1"/>
                  </a:cubicBezTo>
                  <a:lnTo>
                    <a:pt x="0" y="1"/>
                  </a:lnTo>
                  <a:cubicBezTo>
                    <a:pt x="27" y="28"/>
                    <a:pt x="54" y="55"/>
                    <a:pt x="81" y="55"/>
                  </a:cubicBezTo>
                  <a:cubicBezTo>
                    <a:pt x="81" y="55"/>
                    <a:pt x="109" y="55"/>
                    <a:pt x="136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3" name="Google Shape;683;p9"/>
            <p:cNvSpPr/>
            <p:nvPr/>
          </p:nvSpPr>
          <p:spPr>
            <a:xfrm>
              <a:off x="7689932" y="4472074"/>
              <a:ext cx="6914" cy="2332"/>
            </a:xfrm>
            <a:custGeom>
              <a:avLst/>
              <a:gdLst/>
              <a:ahLst/>
              <a:cxnLst/>
              <a:rect l="l" t="t" r="r" b="b"/>
              <a:pathLst>
                <a:path w="83" h="28" extrusionOk="0">
                  <a:moveTo>
                    <a:pt x="82" y="2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1" y="0"/>
                  </a:lnTo>
                  <a:lnTo>
                    <a:pt x="1" y="0"/>
                  </a:lnTo>
                  <a:lnTo>
                    <a:pt x="55" y="27"/>
                  </a:lnTo>
                  <a:lnTo>
                    <a:pt x="82" y="27"/>
                  </a:lnTo>
                  <a:lnTo>
                    <a:pt x="82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4" name="Google Shape;684;p9"/>
            <p:cNvSpPr/>
            <p:nvPr/>
          </p:nvSpPr>
          <p:spPr>
            <a:xfrm>
              <a:off x="7651530" y="4440420"/>
              <a:ext cx="13661" cy="4582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63" y="55"/>
                  </a:moveTo>
                  <a:lnTo>
                    <a:pt x="163" y="55"/>
                  </a:lnTo>
                  <a:lnTo>
                    <a:pt x="136" y="55"/>
                  </a:lnTo>
                  <a:lnTo>
                    <a:pt x="5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8" y="1"/>
                  </a:lnTo>
                  <a:lnTo>
                    <a:pt x="109" y="55"/>
                  </a:lnTo>
                  <a:cubicBezTo>
                    <a:pt x="136" y="55"/>
                    <a:pt x="136" y="55"/>
                    <a:pt x="163" y="55"/>
                  </a:cubicBezTo>
                  <a:lnTo>
                    <a:pt x="163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5" name="Google Shape;685;p9"/>
            <p:cNvSpPr/>
            <p:nvPr/>
          </p:nvSpPr>
          <p:spPr>
            <a:xfrm>
              <a:off x="7642534" y="4451749"/>
              <a:ext cx="11329" cy="2332"/>
            </a:xfrm>
            <a:custGeom>
              <a:avLst/>
              <a:gdLst/>
              <a:ahLst/>
              <a:cxnLst/>
              <a:rect l="l" t="t" r="r" b="b"/>
              <a:pathLst>
                <a:path w="136" h="28" extrusionOk="0">
                  <a:moveTo>
                    <a:pt x="136" y="27"/>
                  </a:moveTo>
                  <a:lnTo>
                    <a:pt x="81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27"/>
                  </a:lnTo>
                  <a:cubicBezTo>
                    <a:pt x="81" y="27"/>
                    <a:pt x="109" y="27"/>
                    <a:pt x="136" y="27"/>
                  </a:cubicBezTo>
                  <a:lnTo>
                    <a:pt x="136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6" name="Google Shape;686;p9"/>
            <p:cNvSpPr/>
            <p:nvPr/>
          </p:nvSpPr>
          <p:spPr>
            <a:xfrm>
              <a:off x="7689932" y="4646004"/>
              <a:ext cx="11412" cy="4665"/>
            </a:xfrm>
            <a:custGeom>
              <a:avLst/>
              <a:gdLst/>
              <a:ahLst/>
              <a:cxnLst/>
              <a:rect l="l" t="t" r="r" b="b"/>
              <a:pathLst>
                <a:path w="137" h="56" extrusionOk="0">
                  <a:moveTo>
                    <a:pt x="136" y="55"/>
                  </a:moveTo>
                  <a:lnTo>
                    <a:pt x="109" y="28"/>
                  </a:lnTo>
                  <a:lnTo>
                    <a:pt x="109" y="2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36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9"/>
            <p:cNvSpPr/>
            <p:nvPr/>
          </p:nvSpPr>
          <p:spPr>
            <a:xfrm>
              <a:off x="7592804" y="4587278"/>
              <a:ext cx="9080" cy="2332"/>
            </a:xfrm>
            <a:custGeom>
              <a:avLst/>
              <a:gdLst/>
              <a:ahLst/>
              <a:cxnLst/>
              <a:rect l="l" t="t" r="r" b="b"/>
              <a:pathLst>
                <a:path w="109" h="28" extrusionOk="0">
                  <a:moveTo>
                    <a:pt x="109" y="28"/>
                  </a:moveTo>
                  <a:cubicBezTo>
                    <a:pt x="82" y="28"/>
                    <a:pt x="55" y="28"/>
                    <a:pt x="55" y="28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5" y="28"/>
                  </a:lnTo>
                  <a:lnTo>
                    <a:pt x="109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9"/>
            <p:cNvSpPr/>
            <p:nvPr/>
          </p:nvSpPr>
          <p:spPr>
            <a:xfrm>
              <a:off x="7653780" y="4612101"/>
              <a:ext cx="9163" cy="2416"/>
            </a:xfrm>
            <a:custGeom>
              <a:avLst/>
              <a:gdLst/>
              <a:ahLst/>
              <a:cxnLst/>
              <a:rect l="l" t="t" r="r" b="b"/>
              <a:pathLst>
                <a:path w="110" h="29" extrusionOk="0">
                  <a:moveTo>
                    <a:pt x="109" y="1"/>
                  </a:moveTo>
                  <a:lnTo>
                    <a:pt x="82" y="1"/>
                  </a:lnTo>
                  <a:lnTo>
                    <a:pt x="2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28" y="1"/>
                    <a:pt x="55" y="28"/>
                  </a:cubicBezTo>
                  <a:lnTo>
                    <a:pt x="109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9" name="Google Shape;689;p9"/>
            <p:cNvSpPr/>
            <p:nvPr/>
          </p:nvSpPr>
          <p:spPr>
            <a:xfrm>
              <a:off x="7773565" y="4465243"/>
              <a:ext cx="27156" cy="47564"/>
            </a:xfrm>
            <a:custGeom>
              <a:avLst/>
              <a:gdLst/>
              <a:ahLst/>
              <a:cxnLst/>
              <a:rect l="l" t="t" r="r" b="b"/>
              <a:pathLst>
                <a:path w="326" h="571" extrusionOk="0">
                  <a:moveTo>
                    <a:pt x="299" y="1"/>
                  </a:moveTo>
                  <a:lnTo>
                    <a:pt x="299" y="1"/>
                  </a:lnTo>
                  <a:lnTo>
                    <a:pt x="299" y="28"/>
                  </a:lnTo>
                  <a:cubicBezTo>
                    <a:pt x="326" y="82"/>
                    <a:pt x="326" y="191"/>
                    <a:pt x="299" y="272"/>
                  </a:cubicBezTo>
                  <a:cubicBezTo>
                    <a:pt x="272" y="354"/>
                    <a:pt x="217" y="435"/>
                    <a:pt x="163" y="516"/>
                  </a:cubicBezTo>
                  <a:cubicBezTo>
                    <a:pt x="136" y="516"/>
                    <a:pt x="109" y="516"/>
                    <a:pt x="82" y="516"/>
                  </a:cubicBezTo>
                  <a:cubicBezTo>
                    <a:pt x="55" y="462"/>
                    <a:pt x="27" y="435"/>
                    <a:pt x="27" y="381"/>
                  </a:cubicBezTo>
                  <a:lnTo>
                    <a:pt x="27" y="245"/>
                  </a:lnTo>
                  <a:lnTo>
                    <a:pt x="27" y="245"/>
                  </a:lnTo>
                  <a:lnTo>
                    <a:pt x="0" y="381"/>
                  </a:lnTo>
                  <a:cubicBezTo>
                    <a:pt x="0" y="435"/>
                    <a:pt x="27" y="489"/>
                    <a:pt x="55" y="543"/>
                  </a:cubicBezTo>
                  <a:cubicBezTo>
                    <a:pt x="82" y="571"/>
                    <a:pt x="136" y="571"/>
                    <a:pt x="163" y="543"/>
                  </a:cubicBezTo>
                  <a:cubicBezTo>
                    <a:pt x="244" y="462"/>
                    <a:pt x="272" y="354"/>
                    <a:pt x="299" y="272"/>
                  </a:cubicBezTo>
                  <a:cubicBezTo>
                    <a:pt x="326" y="191"/>
                    <a:pt x="326" y="82"/>
                    <a:pt x="272" y="1"/>
                  </a:cubicBezTo>
                  <a:lnTo>
                    <a:pt x="272" y="1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0" name="Google Shape;690;p9"/>
            <p:cNvSpPr/>
            <p:nvPr/>
          </p:nvSpPr>
          <p:spPr>
            <a:xfrm>
              <a:off x="7778063" y="4537547"/>
              <a:ext cx="6831" cy="2332"/>
            </a:xfrm>
            <a:custGeom>
              <a:avLst/>
              <a:gdLst/>
              <a:ahLst/>
              <a:cxnLst/>
              <a:rect l="l" t="t" r="r" b="b"/>
              <a:pathLst>
                <a:path w="82" h="28" extrusionOk="0">
                  <a:moveTo>
                    <a:pt x="82" y="28"/>
                  </a:moveTo>
                  <a:lnTo>
                    <a:pt x="82" y="28"/>
                  </a:lnTo>
                  <a:cubicBezTo>
                    <a:pt x="55" y="28"/>
                    <a:pt x="28" y="1"/>
                    <a:pt x="1" y="1"/>
                  </a:cubicBezTo>
                  <a:lnTo>
                    <a:pt x="1" y="1"/>
                  </a:lnTo>
                  <a:cubicBezTo>
                    <a:pt x="28" y="28"/>
                    <a:pt x="55" y="28"/>
                    <a:pt x="82" y="28"/>
                  </a:cubicBezTo>
                  <a:lnTo>
                    <a:pt x="82" y="28"/>
                  </a:lnTo>
                  <a:lnTo>
                    <a:pt x="82" y="28"/>
                  </a:lnTo>
                  <a:lnTo>
                    <a:pt x="82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9"/>
            <p:cNvSpPr/>
            <p:nvPr/>
          </p:nvSpPr>
          <p:spPr>
            <a:xfrm>
              <a:off x="7773565" y="4546627"/>
              <a:ext cx="6831" cy="83"/>
            </a:xfrm>
            <a:custGeom>
              <a:avLst/>
              <a:gdLst/>
              <a:ahLst/>
              <a:cxnLst/>
              <a:rect l="l" t="t" r="r" b="b"/>
              <a:pathLst>
                <a:path w="82" h="1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9"/>
            <p:cNvSpPr/>
            <p:nvPr/>
          </p:nvSpPr>
          <p:spPr>
            <a:xfrm>
              <a:off x="7723835" y="4725139"/>
              <a:ext cx="47564" cy="15910"/>
            </a:xfrm>
            <a:custGeom>
              <a:avLst/>
              <a:gdLst/>
              <a:ahLst/>
              <a:cxnLst/>
              <a:rect l="l" t="t" r="r" b="b"/>
              <a:pathLst>
                <a:path w="571" h="191" extrusionOk="0">
                  <a:moveTo>
                    <a:pt x="1" y="190"/>
                  </a:moveTo>
                  <a:lnTo>
                    <a:pt x="82" y="190"/>
                  </a:lnTo>
                  <a:cubicBezTo>
                    <a:pt x="163" y="190"/>
                    <a:pt x="245" y="163"/>
                    <a:pt x="299" y="136"/>
                  </a:cubicBezTo>
                  <a:cubicBezTo>
                    <a:pt x="407" y="109"/>
                    <a:pt x="489" y="54"/>
                    <a:pt x="570" y="0"/>
                  </a:cubicBezTo>
                  <a:lnTo>
                    <a:pt x="570" y="0"/>
                  </a:lnTo>
                  <a:lnTo>
                    <a:pt x="570" y="0"/>
                  </a:lnTo>
                  <a:cubicBezTo>
                    <a:pt x="489" y="54"/>
                    <a:pt x="407" y="82"/>
                    <a:pt x="299" y="136"/>
                  </a:cubicBezTo>
                  <a:cubicBezTo>
                    <a:pt x="245" y="163"/>
                    <a:pt x="163" y="163"/>
                    <a:pt x="82" y="190"/>
                  </a:cubicBezTo>
                  <a:lnTo>
                    <a:pt x="28" y="190"/>
                  </a:lnTo>
                  <a:lnTo>
                    <a:pt x="28" y="190"/>
                  </a:lnTo>
                  <a:lnTo>
                    <a:pt x="28" y="19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3" name="Google Shape;693;p9"/>
            <p:cNvSpPr/>
            <p:nvPr/>
          </p:nvSpPr>
          <p:spPr>
            <a:xfrm>
              <a:off x="7753239" y="4731886"/>
              <a:ext cx="27156" cy="15910"/>
            </a:xfrm>
            <a:custGeom>
              <a:avLst/>
              <a:gdLst/>
              <a:ahLst/>
              <a:cxnLst/>
              <a:rect l="l" t="t" r="r" b="b"/>
              <a:pathLst>
                <a:path w="326" h="191" extrusionOk="0">
                  <a:moveTo>
                    <a:pt x="326" y="1"/>
                  </a:moveTo>
                  <a:cubicBezTo>
                    <a:pt x="271" y="55"/>
                    <a:pt x="217" y="82"/>
                    <a:pt x="163" y="109"/>
                  </a:cubicBezTo>
                  <a:cubicBezTo>
                    <a:pt x="109" y="136"/>
                    <a:pt x="54" y="163"/>
                    <a:pt x="0" y="190"/>
                  </a:cubicBezTo>
                  <a:lnTo>
                    <a:pt x="0" y="190"/>
                  </a:lnTo>
                  <a:lnTo>
                    <a:pt x="0" y="190"/>
                  </a:lnTo>
                  <a:cubicBezTo>
                    <a:pt x="54" y="163"/>
                    <a:pt x="109" y="136"/>
                    <a:pt x="163" y="109"/>
                  </a:cubicBezTo>
                  <a:cubicBezTo>
                    <a:pt x="217" y="82"/>
                    <a:pt x="271" y="28"/>
                    <a:pt x="326" y="1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4" name="Google Shape;694;p9"/>
            <p:cNvSpPr/>
            <p:nvPr/>
          </p:nvSpPr>
          <p:spPr>
            <a:xfrm>
              <a:off x="3163228" y="-519892"/>
              <a:ext cx="1167289" cy="1235335"/>
            </a:xfrm>
            <a:custGeom>
              <a:avLst/>
              <a:gdLst/>
              <a:ahLst/>
              <a:cxnLst/>
              <a:rect l="l" t="t" r="r" b="b"/>
              <a:pathLst>
                <a:path w="15353" h="16248" extrusionOk="0">
                  <a:moveTo>
                    <a:pt x="12287" y="16248"/>
                  </a:moveTo>
                  <a:lnTo>
                    <a:pt x="15190" y="15461"/>
                  </a:lnTo>
                  <a:lnTo>
                    <a:pt x="14837" y="14566"/>
                  </a:lnTo>
                  <a:cubicBezTo>
                    <a:pt x="15325" y="13671"/>
                    <a:pt x="15352" y="12559"/>
                    <a:pt x="14918" y="11637"/>
                  </a:cubicBezTo>
                  <a:cubicBezTo>
                    <a:pt x="14159" y="10063"/>
                    <a:pt x="8870" y="0"/>
                    <a:pt x="8870" y="0"/>
                  </a:cubicBezTo>
                  <a:lnTo>
                    <a:pt x="0" y="2631"/>
                  </a:lnTo>
                  <a:cubicBezTo>
                    <a:pt x="0" y="2631"/>
                    <a:pt x="4638" y="9141"/>
                    <a:pt x="6700" y="11230"/>
                  </a:cubicBezTo>
                  <a:cubicBezTo>
                    <a:pt x="10660" y="15217"/>
                    <a:pt x="10958" y="15732"/>
                    <a:pt x="12016" y="1556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9"/>
            <p:cNvSpPr/>
            <p:nvPr/>
          </p:nvSpPr>
          <p:spPr>
            <a:xfrm>
              <a:off x="4990367" y="-870464"/>
              <a:ext cx="814585" cy="1328168"/>
            </a:xfrm>
            <a:custGeom>
              <a:avLst/>
              <a:gdLst/>
              <a:ahLst/>
              <a:cxnLst/>
              <a:rect l="l" t="t" r="r" b="b"/>
              <a:pathLst>
                <a:path w="10714" h="17469" extrusionOk="0">
                  <a:moveTo>
                    <a:pt x="4204" y="17143"/>
                  </a:moveTo>
                  <a:lnTo>
                    <a:pt x="1248" y="17468"/>
                  </a:lnTo>
                  <a:lnTo>
                    <a:pt x="1248" y="16519"/>
                  </a:lnTo>
                  <a:cubicBezTo>
                    <a:pt x="434" y="15841"/>
                    <a:pt x="0" y="14837"/>
                    <a:pt x="81" y="13806"/>
                  </a:cubicBezTo>
                  <a:cubicBezTo>
                    <a:pt x="217" y="12070"/>
                    <a:pt x="1492" y="787"/>
                    <a:pt x="1492" y="787"/>
                  </a:cubicBezTo>
                  <a:lnTo>
                    <a:pt x="10714" y="0"/>
                  </a:lnTo>
                  <a:cubicBezTo>
                    <a:pt x="10714" y="0"/>
                    <a:pt x="8761" y="7758"/>
                    <a:pt x="7595" y="10443"/>
                  </a:cubicBezTo>
                  <a:cubicBezTo>
                    <a:pt x="5371" y="15569"/>
                    <a:pt x="5262" y="16193"/>
                    <a:pt x="4231" y="1641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9"/>
            <p:cNvSpPr/>
            <p:nvPr/>
          </p:nvSpPr>
          <p:spPr>
            <a:xfrm>
              <a:off x="5147064" y="408125"/>
              <a:ext cx="387753" cy="550685"/>
            </a:xfrm>
            <a:custGeom>
              <a:avLst/>
              <a:gdLst/>
              <a:ahLst/>
              <a:cxnLst/>
              <a:rect l="l" t="t" r="r" b="b"/>
              <a:pathLst>
                <a:path w="5100" h="7243" extrusionOk="0">
                  <a:moveTo>
                    <a:pt x="5100" y="4882"/>
                  </a:moveTo>
                  <a:lnTo>
                    <a:pt x="2333" y="1004"/>
                  </a:lnTo>
                  <a:lnTo>
                    <a:pt x="1764" y="0"/>
                  </a:lnTo>
                  <a:lnTo>
                    <a:pt x="0" y="434"/>
                  </a:lnTo>
                  <a:lnTo>
                    <a:pt x="679" y="2767"/>
                  </a:lnTo>
                  <a:lnTo>
                    <a:pt x="4123" y="7242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7" name="Google Shape;697;p9"/>
            <p:cNvSpPr/>
            <p:nvPr/>
          </p:nvSpPr>
          <p:spPr>
            <a:xfrm>
              <a:off x="4078850" y="645261"/>
              <a:ext cx="239266" cy="515635"/>
            </a:xfrm>
            <a:custGeom>
              <a:avLst/>
              <a:gdLst/>
              <a:ahLst/>
              <a:cxnLst/>
              <a:rect l="l" t="t" r="r" b="b"/>
              <a:pathLst>
                <a:path w="3147" h="6782" extrusionOk="0">
                  <a:moveTo>
                    <a:pt x="0" y="5073"/>
                  </a:moveTo>
                  <a:lnTo>
                    <a:pt x="895" y="1519"/>
                  </a:lnTo>
                  <a:lnTo>
                    <a:pt x="977" y="353"/>
                  </a:lnTo>
                  <a:lnTo>
                    <a:pt x="2740" y="0"/>
                  </a:lnTo>
                  <a:lnTo>
                    <a:pt x="3147" y="2387"/>
                  </a:lnTo>
                  <a:lnTo>
                    <a:pt x="1926" y="6781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8" name="Google Shape;698;p9"/>
            <p:cNvSpPr/>
            <p:nvPr/>
          </p:nvSpPr>
          <p:spPr>
            <a:xfrm>
              <a:off x="4889248" y="1232969"/>
              <a:ext cx="763113" cy="146510"/>
            </a:xfrm>
            <a:custGeom>
              <a:avLst/>
              <a:gdLst/>
              <a:ahLst/>
              <a:cxnLst/>
              <a:rect l="l" t="t" r="r" b="b"/>
              <a:pathLst>
                <a:path w="10037" h="1927" extrusionOk="0">
                  <a:moveTo>
                    <a:pt x="1493" y="245"/>
                  </a:moveTo>
                  <a:cubicBezTo>
                    <a:pt x="1493" y="245"/>
                    <a:pt x="1" y="1"/>
                    <a:pt x="652" y="1357"/>
                  </a:cubicBezTo>
                  <a:cubicBezTo>
                    <a:pt x="652" y="1357"/>
                    <a:pt x="950" y="1926"/>
                    <a:pt x="3202" y="1818"/>
                  </a:cubicBezTo>
                  <a:cubicBezTo>
                    <a:pt x="4504" y="1737"/>
                    <a:pt x="9332" y="1872"/>
                    <a:pt x="9332" y="1872"/>
                  </a:cubicBezTo>
                  <a:lnTo>
                    <a:pt x="10037" y="1492"/>
                  </a:lnTo>
                  <a:lnTo>
                    <a:pt x="1683" y="814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9"/>
            <p:cNvSpPr/>
            <p:nvPr/>
          </p:nvSpPr>
          <p:spPr>
            <a:xfrm>
              <a:off x="4969687" y="1272124"/>
              <a:ext cx="740456" cy="92909"/>
            </a:xfrm>
            <a:custGeom>
              <a:avLst/>
              <a:gdLst/>
              <a:ahLst/>
              <a:cxnLst/>
              <a:rect l="l" t="t" r="r" b="b"/>
              <a:pathLst>
                <a:path w="9739" h="1222" extrusionOk="0">
                  <a:moveTo>
                    <a:pt x="1" y="1"/>
                  </a:moveTo>
                  <a:cubicBezTo>
                    <a:pt x="1" y="28"/>
                    <a:pt x="1" y="55"/>
                    <a:pt x="1" y="82"/>
                  </a:cubicBezTo>
                  <a:cubicBezTo>
                    <a:pt x="28" y="137"/>
                    <a:pt x="55" y="218"/>
                    <a:pt x="109" y="299"/>
                  </a:cubicBezTo>
                  <a:cubicBezTo>
                    <a:pt x="164" y="381"/>
                    <a:pt x="245" y="462"/>
                    <a:pt x="326" y="543"/>
                  </a:cubicBezTo>
                  <a:cubicBezTo>
                    <a:pt x="570" y="706"/>
                    <a:pt x="869" y="815"/>
                    <a:pt x="1167" y="869"/>
                  </a:cubicBezTo>
                  <a:cubicBezTo>
                    <a:pt x="1601" y="977"/>
                    <a:pt x="2035" y="1005"/>
                    <a:pt x="2496" y="1032"/>
                  </a:cubicBezTo>
                  <a:cubicBezTo>
                    <a:pt x="3825" y="1032"/>
                    <a:pt x="6565" y="1167"/>
                    <a:pt x="8274" y="1194"/>
                  </a:cubicBezTo>
                  <a:cubicBezTo>
                    <a:pt x="8952" y="1222"/>
                    <a:pt x="9494" y="1222"/>
                    <a:pt x="9738" y="1194"/>
                  </a:cubicBezTo>
                  <a:lnTo>
                    <a:pt x="9006" y="1194"/>
                  </a:lnTo>
                  <a:cubicBezTo>
                    <a:pt x="8518" y="1194"/>
                    <a:pt x="7812" y="1167"/>
                    <a:pt x="7053" y="1140"/>
                  </a:cubicBezTo>
                  <a:cubicBezTo>
                    <a:pt x="5453" y="1086"/>
                    <a:pt x="3554" y="1005"/>
                    <a:pt x="2496" y="1005"/>
                  </a:cubicBezTo>
                  <a:cubicBezTo>
                    <a:pt x="2062" y="977"/>
                    <a:pt x="1601" y="950"/>
                    <a:pt x="1167" y="842"/>
                  </a:cubicBezTo>
                  <a:cubicBezTo>
                    <a:pt x="869" y="788"/>
                    <a:pt x="598" y="679"/>
                    <a:pt x="353" y="516"/>
                  </a:cubicBezTo>
                  <a:cubicBezTo>
                    <a:pt x="272" y="489"/>
                    <a:pt x="218" y="435"/>
                    <a:pt x="191" y="354"/>
                  </a:cubicBezTo>
                  <a:cubicBezTo>
                    <a:pt x="136" y="272"/>
                    <a:pt x="82" y="191"/>
                    <a:pt x="55" y="109"/>
                  </a:cubicBezTo>
                  <a:cubicBezTo>
                    <a:pt x="55" y="82"/>
                    <a:pt x="28" y="55"/>
                    <a:pt x="1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9"/>
            <p:cNvSpPr/>
            <p:nvPr/>
          </p:nvSpPr>
          <p:spPr>
            <a:xfrm>
              <a:off x="4916087" y="1268019"/>
              <a:ext cx="717723" cy="105302"/>
            </a:xfrm>
            <a:custGeom>
              <a:avLst/>
              <a:gdLst/>
              <a:ahLst/>
              <a:cxnLst/>
              <a:rect l="l" t="t" r="r" b="b"/>
              <a:pathLst>
                <a:path w="9440" h="1385" extrusionOk="0">
                  <a:moveTo>
                    <a:pt x="9413" y="1357"/>
                  </a:moveTo>
                  <a:lnTo>
                    <a:pt x="9223" y="1357"/>
                  </a:lnTo>
                  <a:cubicBezTo>
                    <a:pt x="9060" y="1357"/>
                    <a:pt x="8924" y="1357"/>
                    <a:pt x="8789" y="1330"/>
                  </a:cubicBezTo>
                  <a:lnTo>
                    <a:pt x="8626" y="1330"/>
                  </a:lnTo>
                  <a:cubicBezTo>
                    <a:pt x="7975" y="1330"/>
                    <a:pt x="7351" y="1357"/>
                    <a:pt x="6700" y="1384"/>
                  </a:cubicBezTo>
                  <a:lnTo>
                    <a:pt x="5886" y="1384"/>
                  </a:lnTo>
                  <a:cubicBezTo>
                    <a:pt x="5452" y="1384"/>
                    <a:pt x="5019" y="1357"/>
                    <a:pt x="4585" y="1330"/>
                  </a:cubicBezTo>
                  <a:cubicBezTo>
                    <a:pt x="3961" y="1303"/>
                    <a:pt x="3310" y="1248"/>
                    <a:pt x="2686" y="1194"/>
                  </a:cubicBezTo>
                  <a:cubicBezTo>
                    <a:pt x="2062" y="1221"/>
                    <a:pt x="1438" y="1113"/>
                    <a:pt x="841" y="896"/>
                  </a:cubicBezTo>
                  <a:cubicBezTo>
                    <a:pt x="624" y="787"/>
                    <a:pt x="407" y="625"/>
                    <a:pt x="245" y="435"/>
                  </a:cubicBezTo>
                  <a:cubicBezTo>
                    <a:pt x="136" y="299"/>
                    <a:pt x="55" y="163"/>
                    <a:pt x="1" y="1"/>
                  </a:cubicBezTo>
                  <a:lnTo>
                    <a:pt x="1" y="1"/>
                  </a:lnTo>
                  <a:cubicBezTo>
                    <a:pt x="55" y="163"/>
                    <a:pt x="136" y="326"/>
                    <a:pt x="245" y="462"/>
                  </a:cubicBezTo>
                  <a:cubicBezTo>
                    <a:pt x="407" y="652"/>
                    <a:pt x="597" y="814"/>
                    <a:pt x="841" y="923"/>
                  </a:cubicBezTo>
                  <a:cubicBezTo>
                    <a:pt x="1438" y="1140"/>
                    <a:pt x="2062" y="1248"/>
                    <a:pt x="2686" y="1221"/>
                  </a:cubicBezTo>
                  <a:cubicBezTo>
                    <a:pt x="3337" y="1276"/>
                    <a:pt x="3961" y="1330"/>
                    <a:pt x="4612" y="1357"/>
                  </a:cubicBezTo>
                  <a:cubicBezTo>
                    <a:pt x="5046" y="1384"/>
                    <a:pt x="5452" y="1384"/>
                    <a:pt x="5886" y="1384"/>
                  </a:cubicBezTo>
                  <a:lnTo>
                    <a:pt x="6727" y="1384"/>
                  </a:lnTo>
                  <a:cubicBezTo>
                    <a:pt x="7351" y="1384"/>
                    <a:pt x="8002" y="1357"/>
                    <a:pt x="8653" y="1357"/>
                  </a:cubicBezTo>
                  <a:cubicBezTo>
                    <a:pt x="8843" y="1357"/>
                    <a:pt x="9006" y="1357"/>
                    <a:pt x="9196" y="1384"/>
                  </a:cubicBezTo>
                  <a:lnTo>
                    <a:pt x="9440" y="1384"/>
                  </a:lnTo>
                  <a:lnTo>
                    <a:pt x="9440" y="138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1" name="Google Shape;701;p9"/>
            <p:cNvSpPr/>
            <p:nvPr/>
          </p:nvSpPr>
          <p:spPr>
            <a:xfrm>
              <a:off x="4798545" y="661759"/>
              <a:ext cx="882708" cy="692937"/>
            </a:xfrm>
            <a:custGeom>
              <a:avLst/>
              <a:gdLst/>
              <a:ahLst/>
              <a:cxnLst/>
              <a:rect l="l" t="t" r="r" b="b"/>
              <a:pathLst>
                <a:path w="11610" h="9114" extrusionOk="0">
                  <a:moveTo>
                    <a:pt x="11610" y="9114"/>
                  </a:moveTo>
                  <a:lnTo>
                    <a:pt x="7758" y="217"/>
                  </a:lnTo>
                  <a:lnTo>
                    <a:pt x="1" y="0"/>
                  </a:lnTo>
                  <a:lnTo>
                    <a:pt x="2957" y="8680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2" name="Google Shape;702;p9"/>
            <p:cNvSpPr/>
            <p:nvPr/>
          </p:nvSpPr>
          <p:spPr>
            <a:xfrm>
              <a:off x="4342825" y="1166975"/>
              <a:ext cx="610445" cy="561025"/>
            </a:xfrm>
            <a:custGeom>
              <a:avLst/>
              <a:gdLst/>
              <a:ahLst/>
              <a:cxnLst/>
              <a:rect l="l" t="t" r="r" b="b"/>
              <a:pathLst>
                <a:path w="8029" h="7379" extrusionOk="0">
                  <a:moveTo>
                    <a:pt x="6537" y="1737"/>
                  </a:moveTo>
                  <a:cubicBezTo>
                    <a:pt x="6537" y="1737"/>
                    <a:pt x="8029" y="1"/>
                    <a:pt x="7839" y="2225"/>
                  </a:cubicBezTo>
                  <a:cubicBezTo>
                    <a:pt x="7839" y="2225"/>
                    <a:pt x="7920" y="2876"/>
                    <a:pt x="5940" y="3988"/>
                  </a:cubicBezTo>
                  <a:cubicBezTo>
                    <a:pt x="4801" y="4639"/>
                    <a:pt x="814" y="7324"/>
                    <a:pt x="814" y="7324"/>
                  </a:cubicBezTo>
                  <a:lnTo>
                    <a:pt x="0" y="7378"/>
                  </a:lnTo>
                  <a:lnTo>
                    <a:pt x="6673" y="2306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9"/>
            <p:cNvSpPr/>
            <p:nvPr/>
          </p:nvSpPr>
          <p:spPr>
            <a:xfrm>
              <a:off x="4340772" y="1278359"/>
              <a:ext cx="571289" cy="472298"/>
            </a:xfrm>
            <a:custGeom>
              <a:avLst/>
              <a:gdLst/>
              <a:ahLst/>
              <a:cxnLst/>
              <a:rect l="l" t="t" r="r" b="b"/>
              <a:pathLst>
                <a:path w="7514" h="6212" extrusionOk="0">
                  <a:moveTo>
                    <a:pt x="7432" y="0"/>
                  </a:moveTo>
                  <a:lnTo>
                    <a:pt x="7432" y="82"/>
                  </a:lnTo>
                  <a:cubicBezTo>
                    <a:pt x="7432" y="82"/>
                    <a:pt x="7432" y="109"/>
                    <a:pt x="7432" y="136"/>
                  </a:cubicBezTo>
                  <a:cubicBezTo>
                    <a:pt x="7459" y="516"/>
                    <a:pt x="7351" y="868"/>
                    <a:pt x="7134" y="1194"/>
                  </a:cubicBezTo>
                  <a:cubicBezTo>
                    <a:pt x="6727" y="1682"/>
                    <a:pt x="6239" y="2062"/>
                    <a:pt x="5696" y="2387"/>
                  </a:cubicBezTo>
                  <a:cubicBezTo>
                    <a:pt x="5099" y="2740"/>
                    <a:pt x="4530" y="3120"/>
                    <a:pt x="3960" y="3499"/>
                  </a:cubicBezTo>
                  <a:cubicBezTo>
                    <a:pt x="3038" y="4123"/>
                    <a:pt x="2116" y="4774"/>
                    <a:pt x="1193" y="5398"/>
                  </a:cubicBezTo>
                  <a:cubicBezTo>
                    <a:pt x="787" y="5669"/>
                    <a:pt x="407" y="5940"/>
                    <a:pt x="0" y="6212"/>
                  </a:cubicBezTo>
                  <a:lnTo>
                    <a:pt x="0" y="6212"/>
                  </a:lnTo>
                  <a:cubicBezTo>
                    <a:pt x="461" y="5913"/>
                    <a:pt x="922" y="5615"/>
                    <a:pt x="1383" y="5317"/>
                  </a:cubicBezTo>
                  <a:cubicBezTo>
                    <a:pt x="2441" y="4611"/>
                    <a:pt x="3499" y="3852"/>
                    <a:pt x="4557" y="3147"/>
                  </a:cubicBezTo>
                  <a:cubicBezTo>
                    <a:pt x="4937" y="2903"/>
                    <a:pt x="5316" y="2658"/>
                    <a:pt x="5696" y="2414"/>
                  </a:cubicBezTo>
                  <a:cubicBezTo>
                    <a:pt x="6266" y="2116"/>
                    <a:pt x="6754" y="1709"/>
                    <a:pt x="7188" y="1221"/>
                  </a:cubicBezTo>
                  <a:cubicBezTo>
                    <a:pt x="7405" y="895"/>
                    <a:pt x="7513" y="516"/>
                    <a:pt x="7459" y="136"/>
                  </a:cubicBezTo>
                  <a:cubicBezTo>
                    <a:pt x="7459" y="109"/>
                    <a:pt x="7459" y="82"/>
                    <a:pt x="7459" y="82"/>
                  </a:cubicBezTo>
                  <a:cubicBezTo>
                    <a:pt x="7459" y="55"/>
                    <a:pt x="7459" y="27"/>
                    <a:pt x="743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9"/>
            <p:cNvSpPr/>
            <p:nvPr/>
          </p:nvSpPr>
          <p:spPr>
            <a:xfrm>
              <a:off x="4272649" y="1296910"/>
              <a:ext cx="604362" cy="464087"/>
            </a:xfrm>
            <a:custGeom>
              <a:avLst/>
              <a:gdLst/>
              <a:ahLst/>
              <a:cxnLst/>
              <a:rect l="l" t="t" r="r" b="b"/>
              <a:pathLst>
                <a:path w="7949" h="6104" extrusionOk="0">
                  <a:moveTo>
                    <a:pt x="7894" y="55"/>
                  </a:moveTo>
                  <a:lnTo>
                    <a:pt x="7894" y="55"/>
                  </a:lnTo>
                  <a:lnTo>
                    <a:pt x="7894" y="163"/>
                  </a:lnTo>
                  <a:cubicBezTo>
                    <a:pt x="7867" y="516"/>
                    <a:pt x="7704" y="868"/>
                    <a:pt x="7487" y="1140"/>
                  </a:cubicBezTo>
                  <a:cubicBezTo>
                    <a:pt x="7080" y="1601"/>
                    <a:pt x="6592" y="1981"/>
                    <a:pt x="6077" y="2279"/>
                  </a:cubicBezTo>
                  <a:cubicBezTo>
                    <a:pt x="5073" y="2957"/>
                    <a:pt x="4070" y="3608"/>
                    <a:pt x="3066" y="4259"/>
                  </a:cubicBezTo>
                  <a:cubicBezTo>
                    <a:pt x="2578" y="4557"/>
                    <a:pt x="2062" y="4883"/>
                    <a:pt x="1547" y="5181"/>
                  </a:cubicBezTo>
                  <a:cubicBezTo>
                    <a:pt x="1032" y="5507"/>
                    <a:pt x="516" y="5805"/>
                    <a:pt x="1" y="6103"/>
                  </a:cubicBezTo>
                  <a:lnTo>
                    <a:pt x="1" y="6103"/>
                  </a:lnTo>
                  <a:lnTo>
                    <a:pt x="1" y="6103"/>
                  </a:lnTo>
                  <a:cubicBezTo>
                    <a:pt x="516" y="5805"/>
                    <a:pt x="1032" y="5534"/>
                    <a:pt x="1547" y="5208"/>
                  </a:cubicBezTo>
                  <a:cubicBezTo>
                    <a:pt x="2062" y="4910"/>
                    <a:pt x="2578" y="4584"/>
                    <a:pt x="3093" y="4286"/>
                  </a:cubicBezTo>
                  <a:cubicBezTo>
                    <a:pt x="4097" y="3635"/>
                    <a:pt x="5127" y="2984"/>
                    <a:pt x="6104" y="2333"/>
                  </a:cubicBezTo>
                  <a:cubicBezTo>
                    <a:pt x="6619" y="2008"/>
                    <a:pt x="7107" y="1628"/>
                    <a:pt x="7514" y="1167"/>
                  </a:cubicBezTo>
                  <a:cubicBezTo>
                    <a:pt x="7758" y="868"/>
                    <a:pt x="7894" y="516"/>
                    <a:pt x="7921" y="136"/>
                  </a:cubicBezTo>
                  <a:cubicBezTo>
                    <a:pt x="7921" y="109"/>
                    <a:pt x="7948" y="82"/>
                    <a:pt x="7921" y="28"/>
                  </a:cubicBezTo>
                  <a:cubicBezTo>
                    <a:pt x="7921" y="0"/>
                    <a:pt x="7921" y="28"/>
                    <a:pt x="7921" y="28"/>
                  </a:cubicBezTo>
                  <a:lnTo>
                    <a:pt x="7921" y="28"/>
                  </a:lnTo>
                  <a:cubicBezTo>
                    <a:pt x="7921" y="28"/>
                    <a:pt x="7894" y="55"/>
                    <a:pt x="7894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9"/>
            <p:cNvSpPr/>
            <p:nvPr/>
          </p:nvSpPr>
          <p:spPr>
            <a:xfrm>
              <a:off x="4202550" y="692703"/>
              <a:ext cx="653782" cy="1057957"/>
            </a:xfrm>
            <a:custGeom>
              <a:avLst/>
              <a:gdLst/>
              <a:ahLst/>
              <a:cxnLst/>
              <a:rect l="l" t="t" r="r" b="b"/>
              <a:pathLst>
                <a:path w="8599" h="13915" extrusionOk="0">
                  <a:moveTo>
                    <a:pt x="1547" y="13915"/>
                  </a:moveTo>
                  <a:lnTo>
                    <a:pt x="1" y="4367"/>
                  </a:lnTo>
                  <a:lnTo>
                    <a:pt x="6429" y="0"/>
                  </a:lnTo>
                  <a:lnTo>
                    <a:pt x="8599" y="88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9"/>
            <p:cNvSpPr/>
            <p:nvPr/>
          </p:nvSpPr>
          <p:spPr>
            <a:xfrm>
              <a:off x="4654165" y="649366"/>
              <a:ext cx="371331" cy="682673"/>
            </a:xfrm>
            <a:custGeom>
              <a:avLst/>
              <a:gdLst/>
              <a:ahLst/>
              <a:cxnLst/>
              <a:rect l="l" t="t" r="r" b="b"/>
              <a:pathLst>
                <a:path w="4884" h="8979" extrusionOk="0">
                  <a:moveTo>
                    <a:pt x="4883" y="8219"/>
                  </a:moveTo>
                  <a:lnTo>
                    <a:pt x="2469" y="1"/>
                  </a:lnTo>
                  <a:lnTo>
                    <a:pt x="1" y="733"/>
                  </a:lnTo>
                  <a:lnTo>
                    <a:pt x="2306" y="897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9"/>
            <p:cNvSpPr/>
            <p:nvPr/>
          </p:nvSpPr>
          <p:spPr>
            <a:xfrm>
              <a:off x="4887195" y="692703"/>
              <a:ext cx="707459" cy="591894"/>
            </a:xfrm>
            <a:custGeom>
              <a:avLst/>
              <a:gdLst/>
              <a:ahLst/>
              <a:cxnLst/>
              <a:rect l="l" t="t" r="r" b="b"/>
              <a:pathLst>
                <a:path w="9305" h="7785" extrusionOk="0">
                  <a:moveTo>
                    <a:pt x="9223" y="7785"/>
                  </a:moveTo>
                  <a:cubicBezTo>
                    <a:pt x="9250" y="7785"/>
                    <a:pt x="9277" y="7785"/>
                    <a:pt x="9304" y="7758"/>
                  </a:cubicBezTo>
                  <a:cubicBezTo>
                    <a:pt x="9304" y="7730"/>
                    <a:pt x="9304" y="7676"/>
                    <a:pt x="9304" y="7649"/>
                  </a:cubicBezTo>
                  <a:lnTo>
                    <a:pt x="6266" y="570"/>
                  </a:lnTo>
                  <a:cubicBezTo>
                    <a:pt x="6239" y="516"/>
                    <a:pt x="6212" y="516"/>
                    <a:pt x="6185" y="516"/>
                  </a:cubicBezTo>
                  <a:lnTo>
                    <a:pt x="109" y="0"/>
                  </a:lnTo>
                  <a:cubicBezTo>
                    <a:pt x="55" y="0"/>
                    <a:pt x="28" y="27"/>
                    <a:pt x="1" y="27"/>
                  </a:cubicBezTo>
                  <a:cubicBezTo>
                    <a:pt x="1" y="54"/>
                    <a:pt x="1" y="109"/>
                    <a:pt x="1" y="136"/>
                  </a:cubicBezTo>
                  <a:lnTo>
                    <a:pt x="2225" y="7324"/>
                  </a:lnTo>
                  <a:cubicBezTo>
                    <a:pt x="2225" y="7351"/>
                    <a:pt x="2279" y="7378"/>
                    <a:pt x="2306" y="7378"/>
                  </a:cubicBezTo>
                  <a:close/>
                  <a:moveTo>
                    <a:pt x="9060" y="7595"/>
                  </a:moveTo>
                  <a:lnTo>
                    <a:pt x="2388" y="7188"/>
                  </a:lnTo>
                  <a:lnTo>
                    <a:pt x="245" y="217"/>
                  </a:lnTo>
                  <a:lnTo>
                    <a:pt x="6104" y="70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9"/>
            <p:cNvSpPr/>
            <p:nvPr/>
          </p:nvSpPr>
          <p:spPr>
            <a:xfrm>
              <a:off x="4235547" y="766908"/>
              <a:ext cx="546580" cy="901260"/>
            </a:xfrm>
            <a:custGeom>
              <a:avLst/>
              <a:gdLst/>
              <a:ahLst/>
              <a:cxnLst/>
              <a:rect l="l" t="t" r="r" b="b"/>
              <a:pathLst>
                <a:path w="7189" h="11854" extrusionOk="0">
                  <a:moveTo>
                    <a:pt x="1438" y="11745"/>
                  </a:moveTo>
                  <a:cubicBezTo>
                    <a:pt x="1438" y="11827"/>
                    <a:pt x="1520" y="11854"/>
                    <a:pt x="1601" y="11800"/>
                  </a:cubicBezTo>
                  <a:lnTo>
                    <a:pt x="7134" y="7216"/>
                  </a:lnTo>
                  <a:cubicBezTo>
                    <a:pt x="7161" y="7188"/>
                    <a:pt x="7189" y="7134"/>
                    <a:pt x="7189" y="7107"/>
                  </a:cubicBezTo>
                  <a:lnTo>
                    <a:pt x="5371" y="82"/>
                  </a:lnTo>
                  <a:cubicBezTo>
                    <a:pt x="5344" y="28"/>
                    <a:pt x="5290" y="1"/>
                    <a:pt x="5236" y="28"/>
                  </a:cubicBezTo>
                  <a:lnTo>
                    <a:pt x="55" y="3391"/>
                  </a:lnTo>
                  <a:cubicBezTo>
                    <a:pt x="28" y="3418"/>
                    <a:pt x="1" y="3445"/>
                    <a:pt x="1" y="3500"/>
                  </a:cubicBezTo>
                  <a:close/>
                  <a:moveTo>
                    <a:pt x="1601" y="11555"/>
                  </a:moveTo>
                  <a:lnTo>
                    <a:pt x="218" y="3527"/>
                  </a:lnTo>
                  <a:lnTo>
                    <a:pt x="5209" y="272"/>
                  </a:lnTo>
                  <a:lnTo>
                    <a:pt x="6972" y="710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9"/>
            <p:cNvSpPr/>
            <p:nvPr/>
          </p:nvSpPr>
          <p:spPr>
            <a:xfrm>
              <a:off x="4049959" y="919499"/>
              <a:ext cx="332099" cy="445536"/>
            </a:xfrm>
            <a:custGeom>
              <a:avLst/>
              <a:gdLst/>
              <a:ahLst/>
              <a:cxnLst/>
              <a:rect l="l" t="t" r="r" b="b"/>
              <a:pathLst>
                <a:path w="4368" h="5860" extrusionOk="0">
                  <a:moveTo>
                    <a:pt x="380" y="4530"/>
                  </a:moveTo>
                  <a:cubicBezTo>
                    <a:pt x="543" y="4666"/>
                    <a:pt x="3635" y="5778"/>
                    <a:pt x="3852" y="5805"/>
                  </a:cubicBezTo>
                  <a:cubicBezTo>
                    <a:pt x="4368" y="5860"/>
                    <a:pt x="4069" y="3988"/>
                    <a:pt x="3906" y="3473"/>
                  </a:cubicBezTo>
                  <a:cubicBezTo>
                    <a:pt x="3608" y="2659"/>
                    <a:pt x="1601" y="679"/>
                    <a:pt x="1031" y="326"/>
                  </a:cubicBezTo>
                  <a:cubicBezTo>
                    <a:pt x="435" y="1"/>
                    <a:pt x="1" y="4259"/>
                    <a:pt x="380" y="4530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0" name="Google Shape;710;p9"/>
            <p:cNvSpPr/>
            <p:nvPr/>
          </p:nvSpPr>
          <p:spPr>
            <a:xfrm>
              <a:off x="4309828" y="1220576"/>
              <a:ext cx="49572" cy="24862"/>
            </a:xfrm>
            <a:custGeom>
              <a:avLst/>
              <a:gdLst/>
              <a:ahLst/>
              <a:cxnLst/>
              <a:rect l="l" t="t" r="r" b="b"/>
              <a:pathLst>
                <a:path w="652" h="327" extrusionOk="0">
                  <a:moveTo>
                    <a:pt x="651" y="218"/>
                  </a:moveTo>
                  <a:lnTo>
                    <a:pt x="651" y="218"/>
                  </a:lnTo>
                  <a:lnTo>
                    <a:pt x="597" y="191"/>
                  </a:lnTo>
                  <a:cubicBezTo>
                    <a:pt x="570" y="137"/>
                    <a:pt x="543" y="109"/>
                    <a:pt x="488" y="82"/>
                  </a:cubicBezTo>
                  <a:cubicBezTo>
                    <a:pt x="434" y="55"/>
                    <a:pt x="380" y="28"/>
                    <a:pt x="299" y="28"/>
                  </a:cubicBezTo>
                  <a:cubicBezTo>
                    <a:pt x="217" y="1"/>
                    <a:pt x="136" y="28"/>
                    <a:pt x="54" y="82"/>
                  </a:cubicBezTo>
                  <a:cubicBezTo>
                    <a:pt x="0" y="164"/>
                    <a:pt x="0" y="245"/>
                    <a:pt x="27" y="326"/>
                  </a:cubicBezTo>
                  <a:lnTo>
                    <a:pt x="27" y="326"/>
                  </a:lnTo>
                  <a:lnTo>
                    <a:pt x="27" y="326"/>
                  </a:lnTo>
                  <a:cubicBezTo>
                    <a:pt x="0" y="272"/>
                    <a:pt x="27" y="191"/>
                    <a:pt x="82" y="137"/>
                  </a:cubicBezTo>
                  <a:cubicBezTo>
                    <a:pt x="136" y="82"/>
                    <a:pt x="217" y="55"/>
                    <a:pt x="271" y="55"/>
                  </a:cubicBezTo>
                  <a:cubicBezTo>
                    <a:pt x="353" y="82"/>
                    <a:pt x="407" y="82"/>
                    <a:pt x="461" y="109"/>
                  </a:cubicBezTo>
                  <a:cubicBezTo>
                    <a:pt x="516" y="137"/>
                    <a:pt x="543" y="164"/>
                    <a:pt x="570" y="191"/>
                  </a:cubicBezTo>
                  <a:lnTo>
                    <a:pt x="624" y="245"/>
                  </a:lnTo>
                  <a:lnTo>
                    <a:pt x="624" y="24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1" name="Google Shape;711;p9"/>
            <p:cNvSpPr/>
            <p:nvPr/>
          </p:nvSpPr>
          <p:spPr>
            <a:xfrm>
              <a:off x="4276831" y="1199972"/>
              <a:ext cx="6234" cy="12469"/>
            </a:xfrm>
            <a:custGeom>
              <a:avLst/>
              <a:gdLst/>
              <a:ahLst/>
              <a:cxnLst/>
              <a:rect l="l" t="t" r="r" b="b"/>
              <a:pathLst>
                <a:path w="82" h="164" extrusionOk="0">
                  <a:moveTo>
                    <a:pt x="82" y="1"/>
                  </a:moveTo>
                  <a:lnTo>
                    <a:pt x="54" y="28"/>
                  </a:lnTo>
                  <a:cubicBezTo>
                    <a:pt x="54" y="28"/>
                    <a:pt x="27" y="55"/>
                    <a:pt x="27" y="55"/>
                  </a:cubicBezTo>
                  <a:cubicBezTo>
                    <a:pt x="0" y="82"/>
                    <a:pt x="0" y="136"/>
                    <a:pt x="0" y="163"/>
                  </a:cubicBezTo>
                  <a:lnTo>
                    <a:pt x="0" y="163"/>
                  </a:lnTo>
                  <a:lnTo>
                    <a:pt x="0" y="163"/>
                  </a:lnTo>
                  <a:cubicBezTo>
                    <a:pt x="0" y="136"/>
                    <a:pt x="0" y="136"/>
                    <a:pt x="0" y="109"/>
                  </a:cubicBezTo>
                  <a:cubicBezTo>
                    <a:pt x="27" y="82"/>
                    <a:pt x="27" y="55"/>
                    <a:pt x="54" y="28"/>
                  </a:cubicBezTo>
                  <a:lnTo>
                    <a:pt x="54" y="28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9"/>
            <p:cNvSpPr/>
            <p:nvPr/>
          </p:nvSpPr>
          <p:spPr>
            <a:xfrm>
              <a:off x="4262385" y="1199972"/>
              <a:ext cx="6234" cy="10416"/>
            </a:xfrm>
            <a:custGeom>
              <a:avLst/>
              <a:gdLst/>
              <a:ahLst/>
              <a:cxnLst/>
              <a:rect l="l" t="t" r="r" b="b"/>
              <a:pathLst>
                <a:path w="82" h="137" extrusionOk="0">
                  <a:moveTo>
                    <a:pt x="82" y="1"/>
                  </a:moveTo>
                  <a:cubicBezTo>
                    <a:pt x="82" y="28"/>
                    <a:pt x="55" y="28"/>
                    <a:pt x="55" y="55"/>
                  </a:cubicBezTo>
                  <a:cubicBezTo>
                    <a:pt x="27" y="82"/>
                    <a:pt x="0" y="109"/>
                    <a:pt x="0" y="136"/>
                  </a:cubicBezTo>
                  <a:lnTo>
                    <a:pt x="0" y="136"/>
                  </a:lnTo>
                  <a:lnTo>
                    <a:pt x="0" y="136"/>
                  </a:lnTo>
                  <a:lnTo>
                    <a:pt x="82" y="1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9"/>
            <p:cNvSpPr/>
            <p:nvPr/>
          </p:nvSpPr>
          <p:spPr>
            <a:xfrm>
              <a:off x="4313933" y="1278359"/>
              <a:ext cx="51624" cy="26839"/>
            </a:xfrm>
            <a:custGeom>
              <a:avLst/>
              <a:gdLst/>
              <a:ahLst/>
              <a:cxnLst/>
              <a:rect l="l" t="t" r="r" b="b"/>
              <a:pathLst>
                <a:path w="679" h="353" extrusionOk="0">
                  <a:moveTo>
                    <a:pt x="679" y="272"/>
                  </a:moveTo>
                  <a:lnTo>
                    <a:pt x="679" y="272"/>
                  </a:lnTo>
                  <a:cubicBezTo>
                    <a:pt x="679" y="217"/>
                    <a:pt x="624" y="163"/>
                    <a:pt x="570" y="109"/>
                  </a:cubicBezTo>
                  <a:cubicBezTo>
                    <a:pt x="489" y="55"/>
                    <a:pt x="407" y="27"/>
                    <a:pt x="326" y="27"/>
                  </a:cubicBezTo>
                  <a:cubicBezTo>
                    <a:pt x="272" y="0"/>
                    <a:pt x="217" y="0"/>
                    <a:pt x="163" y="27"/>
                  </a:cubicBezTo>
                  <a:cubicBezTo>
                    <a:pt x="109" y="27"/>
                    <a:pt x="82" y="55"/>
                    <a:pt x="55" y="82"/>
                  </a:cubicBezTo>
                  <a:cubicBezTo>
                    <a:pt x="0" y="136"/>
                    <a:pt x="28" y="244"/>
                    <a:pt x="109" y="353"/>
                  </a:cubicBezTo>
                  <a:lnTo>
                    <a:pt x="109" y="353"/>
                  </a:lnTo>
                  <a:cubicBezTo>
                    <a:pt x="28" y="244"/>
                    <a:pt x="28" y="163"/>
                    <a:pt x="82" y="109"/>
                  </a:cubicBezTo>
                  <a:cubicBezTo>
                    <a:pt x="109" y="82"/>
                    <a:pt x="136" y="82"/>
                    <a:pt x="163" y="82"/>
                  </a:cubicBezTo>
                  <a:cubicBezTo>
                    <a:pt x="217" y="55"/>
                    <a:pt x="272" y="55"/>
                    <a:pt x="326" y="82"/>
                  </a:cubicBezTo>
                  <a:cubicBezTo>
                    <a:pt x="407" y="82"/>
                    <a:pt x="462" y="109"/>
                    <a:pt x="543" y="136"/>
                  </a:cubicBezTo>
                  <a:cubicBezTo>
                    <a:pt x="597" y="190"/>
                    <a:pt x="624" y="244"/>
                    <a:pt x="651" y="299"/>
                  </a:cubicBezTo>
                  <a:lnTo>
                    <a:pt x="651" y="299"/>
                  </a:lnTo>
                  <a:lnTo>
                    <a:pt x="651" y="299"/>
                  </a:lnTo>
                  <a:lnTo>
                    <a:pt x="651" y="29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9"/>
            <p:cNvSpPr/>
            <p:nvPr/>
          </p:nvSpPr>
          <p:spPr>
            <a:xfrm>
              <a:off x="4266491" y="1253573"/>
              <a:ext cx="6234" cy="10416"/>
            </a:xfrm>
            <a:custGeom>
              <a:avLst/>
              <a:gdLst/>
              <a:ahLst/>
              <a:cxnLst/>
              <a:rect l="l" t="t" r="r" b="b"/>
              <a:pathLst>
                <a:path w="82" h="137" extrusionOk="0">
                  <a:moveTo>
                    <a:pt x="82" y="1"/>
                  </a:moveTo>
                  <a:lnTo>
                    <a:pt x="82" y="1"/>
                  </a:lnTo>
                  <a:cubicBezTo>
                    <a:pt x="55" y="1"/>
                    <a:pt x="55" y="1"/>
                    <a:pt x="28" y="28"/>
                  </a:cubicBezTo>
                  <a:cubicBezTo>
                    <a:pt x="28" y="55"/>
                    <a:pt x="1" y="82"/>
                    <a:pt x="1" y="136"/>
                  </a:cubicBezTo>
                  <a:lnTo>
                    <a:pt x="1" y="136"/>
                  </a:lnTo>
                  <a:lnTo>
                    <a:pt x="1" y="136"/>
                  </a:lnTo>
                  <a:cubicBezTo>
                    <a:pt x="1" y="109"/>
                    <a:pt x="28" y="82"/>
                    <a:pt x="28" y="55"/>
                  </a:cubicBezTo>
                  <a:cubicBezTo>
                    <a:pt x="28" y="28"/>
                    <a:pt x="55" y="28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9"/>
            <p:cNvSpPr/>
            <p:nvPr/>
          </p:nvSpPr>
          <p:spPr>
            <a:xfrm>
              <a:off x="4254098" y="1251520"/>
              <a:ext cx="4258" cy="6310"/>
            </a:xfrm>
            <a:custGeom>
              <a:avLst/>
              <a:gdLst/>
              <a:ahLst/>
              <a:cxnLst/>
              <a:rect l="l" t="t" r="r" b="b"/>
              <a:pathLst>
                <a:path w="56" h="83" extrusionOk="0">
                  <a:moveTo>
                    <a:pt x="55" y="1"/>
                  </a:moveTo>
                  <a:lnTo>
                    <a:pt x="55" y="1"/>
                  </a:lnTo>
                  <a:lnTo>
                    <a:pt x="55" y="28"/>
                  </a:lnTo>
                  <a:lnTo>
                    <a:pt x="1" y="82"/>
                  </a:lnTo>
                  <a:lnTo>
                    <a:pt x="1" y="82"/>
                  </a:lnTo>
                  <a:lnTo>
                    <a:pt x="1" y="82"/>
                  </a:lnTo>
                  <a:cubicBezTo>
                    <a:pt x="28" y="55"/>
                    <a:pt x="28" y="28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9"/>
            <p:cNvSpPr/>
            <p:nvPr/>
          </p:nvSpPr>
          <p:spPr>
            <a:xfrm>
              <a:off x="4303593" y="1317514"/>
              <a:ext cx="64017" cy="47519"/>
            </a:xfrm>
            <a:custGeom>
              <a:avLst/>
              <a:gdLst/>
              <a:ahLst/>
              <a:cxnLst/>
              <a:rect l="l" t="t" r="r" b="b"/>
              <a:pathLst>
                <a:path w="842" h="625" extrusionOk="0">
                  <a:moveTo>
                    <a:pt x="842" y="408"/>
                  </a:moveTo>
                  <a:cubicBezTo>
                    <a:pt x="842" y="380"/>
                    <a:pt x="815" y="326"/>
                    <a:pt x="815" y="299"/>
                  </a:cubicBezTo>
                  <a:cubicBezTo>
                    <a:pt x="787" y="218"/>
                    <a:pt x="706" y="136"/>
                    <a:pt x="625" y="109"/>
                  </a:cubicBezTo>
                  <a:cubicBezTo>
                    <a:pt x="516" y="28"/>
                    <a:pt x="381" y="1"/>
                    <a:pt x="245" y="28"/>
                  </a:cubicBezTo>
                  <a:cubicBezTo>
                    <a:pt x="136" y="55"/>
                    <a:pt x="55" y="109"/>
                    <a:pt x="28" y="218"/>
                  </a:cubicBezTo>
                  <a:cubicBezTo>
                    <a:pt x="1" y="326"/>
                    <a:pt x="28" y="408"/>
                    <a:pt x="109" y="489"/>
                  </a:cubicBezTo>
                  <a:cubicBezTo>
                    <a:pt x="109" y="516"/>
                    <a:pt x="136" y="543"/>
                    <a:pt x="164" y="543"/>
                  </a:cubicBezTo>
                  <a:cubicBezTo>
                    <a:pt x="191" y="570"/>
                    <a:pt x="218" y="597"/>
                    <a:pt x="272" y="625"/>
                  </a:cubicBezTo>
                  <a:lnTo>
                    <a:pt x="272" y="625"/>
                  </a:lnTo>
                  <a:lnTo>
                    <a:pt x="272" y="625"/>
                  </a:lnTo>
                  <a:lnTo>
                    <a:pt x="191" y="543"/>
                  </a:lnTo>
                  <a:cubicBezTo>
                    <a:pt x="164" y="516"/>
                    <a:pt x="136" y="516"/>
                    <a:pt x="109" y="489"/>
                  </a:cubicBezTo>
                  <a:cubicBezTo>
                    <a:pt x="55" y="408"/>
                    <a:pt x="28" y="326"/>
                    <a:pt x="55" y="245"/>
                  </a:cubicBezTo>
                  <a:cubicBezTo>
                    <a:pt x="82" y="163"/>
                    <a:pt x="164" y="109"/>
                    <a:pt x="245" y="82"/>
                  </a:cubicBezTo>
                  <a:cubicBezTo>
                    <a:pt x="353" y="55"/>
                    <a:pt x="489" y="82"/>
                    <a:pt x="598" y="136"/>
                  </a:cubicBezTo>
                  <a:cubicBezTo>
                    <a:pt x="679" y="191"/>
                    <a:pt x="733" y="245"/>
                    <a:pt x="787" y="326"/>
                  </a:cubicBezTo>
                  <a:cubicBezTo>
                    <a:pt x="815" y="353"/>
                    <a:pt x="815" y="380"/>
                    <a:pt x="815" y="435"/>
                  </a:cubicBezTo>
                  <a:lnTo>
                    <a:pt x="815" y="43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9"/>
            <p:cNvSpPr/>
            <p:nvPr/>
          </p:nvSpPr>
          <p:spPr>
            <a:xfrm>
              <a:off x="4249993" y="1296910"/>
              <a:ext cx="4182" cy="14522"/>
            </a:xfrm>
            <a:custGeom>
              <a:avLst/>
              <a:gdLst/>
              <a:ahLst/>
              <a:cxnLst/>
              <a:rect l="l" t="t" r="r" b="b"/>
              <a:pathLst>
                <a:path w="55" h="191" extrusionOk="0">
                  <a:moveTo>
                    <a:pt x="55" y="0"/>
                  </a:moveTo>
                  <a:lnTo>
                    <a:pt x="55" y="0"/>
                  </a:lnTo>
                  <a:cubicBezTo>
                    <a:pt x="55" y="28"/>
                    <a:pt x="28" y="28"/>
                    <a:pt x="28" y="55"/>
                  </a:cubicBezTo>
                  <a:cubicBezTo>
                    <a:pt x="28" y="82"/>
                    <a:pt x="1" y="136"/>
                    <a:pt x="1" y="163"/>
                  </a:cubicBezTo>
                  <a:lnTo>
                    <a:pt x="1" y="190"/>
                  </a:lnTo>
                  <a:cubicBezTo>
                    <a:pt x="1" y="190"/>
                    <a:pt x="1" y="190"/>
                    <a:pt x="1" y="190"/>
                  </a:cubicBezTo>
                  <a:cubicBezTo>
                    <a:pt x="1" y="190"/>
                    <a:pt x="1" y="163"/>
                    <a:pt x="1" y="163"/>
                  </a:cubicBezTo>
                  <a:cubicBezTo>
                    <a:pt x="1" y="109"/>
                    <a:pt x="28" y="55"/>
                    <a:pt x="55" y="28"/>
                  </a:cubicBez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9"/>
            <p:cNvSpPr/>
            <p:nvPr/>
          </p:nvSpPr>
          <p:spPr>
            <a:xfrm>
              <a:off x="4233494" y="1298963"/>
              <a:ext cx="4182" cy="10416"/>
            </a:xfrm>
            <a:custGeom>
              <a:avLst/>
              <a:gdLst/>
              <a:ahLst/>
              <a:cxnLst/>
              <a:rect l="l" t="t" r="r" b="b"/>
              <a:pathLst>
                <a:path w="55" h="137" extrusionOk="0">
                  <a:moveTo>
                    <a:pt x="55" y="1"/>
                  </a:moveTo>
                  <a:cubicBezTo>
                    <a:pt x="55" y="28"/>
                    <a:pt x="28" y="28"/>
                    <a:pt x="28" y="55"/>
                  </a:cubicBezTo>
                  <a:cubicBezTo>
                    <a:pt x="1" y="82"/>
                    <a:pt x="1" y="109"/>
                    <a:pt x="1" y="136"/>
                  </a:cubicBezTo>
                  <a:lnTo>
                    <a:pt x="1" y="136"/>
                  </a:lnTo>
                  <a:lnTo>
                    <a:pt x="1" y="136"/>
                  </a:lnTo>
                  <a:cubicBezTo>
                    <a:pt x="1" y="109"/>
                    <a:pt x="1" y="82"/>
                    <a:pt x="28" y="55"/>
                  </a:cubicBezTo>
                  <a:lnTo>
                    <a:pt x="55" y="1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9" name="Google Shape;719;p9"/>
            <p:cNvSpPr/>
            <p:nvPr/>
          </p:nvSpPr>
          <p:spPr>
            <a:xfrm>
              <a:off x="4128345" y="1107216"/>
              <a:ext cx="4182" cy="12393"/>
            </a:xfrm>
            <a:custGeom>
              <a:avLst/>
              <a:gdLst/>
              <a:ahLst/>
              <a:cxnLst/>
              <a:rect l="l" t="t" r="r" b="b"/>
              <a:pathLst>
                <a:path w="55" h="163" extrusionOk="0">
                  <a:moveTo>
                    <a:pt x="55" y="27"/>
                  </a:moveTo>
                  <a:lnTo>
                    <a:pt x="55" y="54"/>
                  </a:lnTo>
                  <a:lnTo>
                    <a:pt x="55" y="54"/>
                  </a:lnTo>
                  <a:cubicBezTo>
                    <a:pt x="55" y="81"/>
                    <a:pt x="27" y="136"/>
                    <a:pt x="0" y="163"/>
                  </a:cubicBezTo>
                  <a:lnTo>
                    <a:pt x="0" y="163"/>
                  </a:lnTo>
                  <a:lnTo>
                    <a:pt x="0" y="163"/>
                  </a:lnTo>
                  <a:cubicBezTo>
                    <a:pt x="0" y="163"/>
                    <a:pt x="27" y="81"/>
                    <a:pt x="55" y="54"/>
                  </a:cubicBezTo>
                  <a:cubicBezTo>
                    <a:pt x="55" y="27"/>
                    <a:pt x="55" y="27"/>
                    <a:pt x="55" y="0"/>
                  </a:cubicBezTo>
                  <a:lnTo>
                    <a:pt x="5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0" name="Google Shape;720;p9"/>
            <p:cNvSpPr/>
            <p:nvPr/>
          </p:nvSpPr>
          <p:spPr>
            <a:xfrm>
              <a:off x="4093296" y="1228863"/>
              <a:ext cx="6234" cy="8287"/>
            </a:xfrm>
            <a:custGeom>
              <a:avLst/>
              <a:gdLst/>
              <a:ahLst/>
              <a:cxnLst/>
              <a:rect l="l" t="t" r="r" b="b"/>
              <a:pathLst>
                <a:path w="82" h="109" extrusionOk="0">
                  <a:moveTo>
                    <a:pt x="82" y="0"/>
                  </a:moveTo>
                  <a:lnTo>
                    <a:pt x="54" y="55"/>
                  </a:lnTo>
                  <a:cubicBezTo>
                    <a:pt x="27" y="55"/>
                    <a:pt x="0" y="82"/>
                    <a:pt x="0" y="109"/>
                  </a:cubicBezTo>
                  <a:lnTo>
                    <a:pt x="0" y="109"/>
                  </a:lnTo>
                  <a:cubicBezTo>
                    <a:pt x="0" y="82"/>
                    <a:pt x="27" y="82"/>
                    <a:pt x="27" y="55"/>
                  </a:cubicBezTo>
                  <a:cubicBezTo>
                    <a:pt x="54" y="28"/>
                    <a:pt x="54" y="0"/>
                    <a:pt x="82" y="0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9"/>
            <p:cNvSpPr/>
            <p:nvPr/>
          </p:nvSpPr>
          <p:spPr>
            <a:xfrm>
              <a:off x="4297435" y="1154583"/>
              <a:ext cx="47519" cy="31020"/>
            </a:xfrm>
            <a:custGeom>
              <a:avLst/>
              <a:gdLst/>
              <a:ahLst/>
              <a:cxnLst/>
              <a:rect l="l" t="t" r="r" b="b"/>
              <a:pathLst>
                <a:path w="625" h="408" extrusionOk="0">
                  <a:moveTo>
                    <a:pt x="624" y="408"/>
                  </a:moveTo>
                  <a:lnTo>
                    <a:pt x="624" y="408"/>
                  </a:lnTo>
                  <a:cubicBezTo>
                    <a:pt x="624" y="408"/>
                    <a:pt x="624" y="381"/>
                    <a:pt x="624" y="381"/>
                  </a:cubicBezTo>
                  <a:cubicBezTo>
                    <a:pt x="597" y="272"/>
                    <a:pt x="516" y="191"/>
                    <a:pt x="434" y="137"/>
                  </a:cubicBezTo>
                  <a:cubicBezTo>
                    <a:pt x="353" y="55"/>
                    <a:pt x="245" y="28"/>
                    <a:pt x="109" y="1"/>
                  </a:cubicBezTo>
                  <a:cubicBezTo>
                    <a:pt x="55" y="1"/>
                    <a:pt x="28" y="55"/>
                    <a:pt x="28" y="82"/>
                  </a:cubicBezTo>
                  <a:cubicBezTo>
                    <a:pt x="0" y="164"/>
                    <a:pt x="28" y="218"/>
                    <a:pt x="82" y="272"/>
                  </a:cubicBezTo>
                  <a:lnTo>
                    <a:pt x="217" y="381"/>
                  </a:lnTo>
                  <a:lnTo>
                    <a:pt x="217" y="381"/>
                  </a:lnTo>
                  <a:lnTo>
                    <a:pt x="217" y="381"/>
                  </a:lnTo>
                  <a:lnTo>
                    <a:pt x="136" y="299"/>
                  </a:lnTo>
                  <a:lnTo>
                    <a:pt x="109" y="272"/>
                  </a:lnTo>
                  <a:cubicBezTo>
                    <a:pt x="55" y="218"/>
                    <a:pt x="28" y="164"/>
                    <a:pt x="55" y="109"/>
                  </a:cubicBezTo>
                  <a:cubicBezTo>
                    <a:pt x="55" y="55"/>
                    <a:pt x="82" y="55"/>
                    <a:pt x="109" y="55"/>
                  </a:cubicBezTo>
                  <a:cubicBezTo>
                    <a:pt x="217" y="55"/>
                    <a:pt x="326" y="82"/>
                    <a:pt x="434" y="164"/>
                  </a:cubicBezTo>
                  <a:cubicBezTo>
                    <a:pt x="516" y="218"/>
                    <a:pt x="570" y="299"/>
                    <a:pt x="597" y="381"/>
                  </a:cubicBezTo>
                  <a:lnTo>
                    <a:pt x="597" y="408"/>
                  </a:lnTo>
                  <a:lnTo>
                    <a:pt x="597" y="40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9"/>
            <p:cNvSpPr/>
            <p:nvPr/>
          </p:nvSpPr>
          <p:spPr>
            <a:xfrm>
              <a:off x="4272649" y="1131926"/>
              <a:ext cx="8363" cy="12469"/>
            </a:xfrm>
            <a:custGeom>
              <a:avLst/>
              <a:gdLst/>
              <a:ahLst/>
              <a:cxnLst/>
              <a:rect l="l" t="t" r="r" b="b"/>
              <a:pathLst>
                <a:path w="110" h="164" extrusionOk="0">
                  <a:moveTo>
                    <a:pt x="82" y="28"/>
                  </a:moveTo>
                  <a:lnTo>
                    <a:pt x="82" y="28"/>
                  </a:lnTo>
                  <a:lnTo>
                    <a:pt x="82" y="28"/>
                  </a:lnTo>
                  <a:lnTo>
                    <a:pt x="28" y="136"/>
                  </a:lnTo>
                  <a:cubicBezTo>
                    <a:pt x="1" y="163"/>
                    <a:pt x="28" y="136"/>
                    <a:pt x="28" y="136"/>
                  </a:cubicBezTo>
                  <a:lnTo>
                    <a:pt x="28" y="136"/>
                  </a:lnTo>
                  <a:cubicBezTo>
                    <a:pt x="55" y="109"/>
                    <a:pt x="82" y="82"/>
                    <a:pt x="109" y="55"/>
                  </a:cubicBezTo>
                  <a:cubicBezTo>
                    <a:pt x="109" y="1"/>
                    <a:pt x="109" y="55"/>
                    <a:pt x="109" y="55"/>
                  </a:cubicBezTo>
                  <a:lnTo>
                    <a:pt x="109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9"/>
            <p:cNvSpPr/>
            <p:nvPr/>
          </p:nvSpPr>
          <p:spPr>
            <a:xfrm>
              <a:off x="4266491" y="1131926"/>
              <a:ext cx="4182" cy="6234"/>
            </a:xfrm>
            <a:custGeom>
              <a:avLst/>
              <a:gdLst/>
              <a:ahLst/>
              <a:cxnLst/>
              <a:rect l="l" t="t" r="r" b="b"/>
              <a:pathLst>
                <a:path w="55" h="82" extrusionOk="0">
                  <a:moveTo>
                    <a:pt x="55" y="1"/>
                  </a:moveTo>
                  <a:lnTo>
                    <a:pt x="55" y="1"/>
                  </a:lnTo>
                  <a:lnTo>
                    <a:pt x="28" y="28"/>
                  </a:lnTo>
                  <a:cubicBezTo>
                    <a:pt x="28" y="55"/>
                    <a:pt x="1" y="55"/>
                    <a:pt x="1" y="82"/>
                  </a:cubicBezTo>
                  <a:lnTo>
                    <a:pt x="1" y="82"/>
                  </a:lnTo>
                  <a:lnTo>
                    <a:pt x="28" y="55"/>
                  </a:lnTo>
                  <a:lnTo>
                    <a:pt x="55" y="28"/>
                  </a:lnTo>
                  <a:lnTo>
                    <a:pt x="55" y="28"/>
                  </a:lnTo>
                  <a:lnTo>
                    <a:pt x="55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9"/>
            <p:cNvSpPr/>
            <p:nvPr/>
          </p:nvSpPr>
          <p:spPr>
            <a:xfrm>
              <a:off x="4087062" y="1001991"/>
              <a:ext cx="49572" cy="20680"/>
            </a:xfrm>
            <a:custGeom>
              <a:avLst/>
              <a:gdLst/>
              <a:ahLst/>
              <a:cxnLst/>
              <a:rect l="l" t="t" r="r" b="b"/>
              <a:pathLst>
                <a:path w="652" h="272" extrusionOk="0">
                  <a:moveTo>
                    <a:pt x="1" y="245"/>
                  </a:moveTo>
                  <a:lnTo>
                    <a:pt x="28" y="245"/>
                  </a:lnTo>
                  <a:lnTo>
                    <a:pt x="55" y="218"/>
                  </a:lnTo>
                  <a:cubicBezTo>
                    <a:pt x="136" y="164"/>
                    <a:pt x="218" y="109"/>
                    <a:pt x="299" y="82"/>
                  </a:cubicBezTo>
                  <a:cubicBezTo>
                    <a:pt x="408" y="28"/>
                    <a:pt x="516" y="1"/>
                    <a:pt x="652" y="1"/>
                  </a:cubicBezTo>
                  <a:lnTo>
                    <a:pt x="652" y="1"/>
                  </a:lnTo>
                  <a:lnTo>
                    <a:pt x="652" y="1"/>
                  </a:lnTo>
                  <a:cubicBezTo>
                    <a:pt x="516" y="1"/>
                    <a:pt x="408" y="28"/>
                    <a:pt x="299" y="55"/>
                  </a:cubicBezTo>
                  <a:cubicBezTo>
                    <a:pt x="218" y="109"/>
                    <a:pt x="136" y="164"/>
                    <a:pt x="55" y="218"/>
                  </a:cubicBezTo>
                  <a:cubicBezTo>
                    <a:pt x="28" y="218"/>
                    <a:pt x="28" y="245"/>
                    <a:pt x="28" y="245"/>
                  </a:cubicBezTo>
                  <a:lnTo>
                    <a:pt x="28" y="272"/>
                  </a:lnTo>
                  <a:lnTo>
                    <a:pt x="28" y="27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9"/>
            <p:cNvSpPr/>
            <p:nvPr/>
          </p:nvSpPr>
          <p:spPr>
            <a:xfrm>
              <a:off x="4103560" y="985493"/>
              <a:ext cx="33073" cy="8363"/>
            </a:xfrm>
            <a:custGeom>
              <a:avLst/>
              <a:gdLst/>
              <a:ahLst/>
              <a:cxnLst/>
              <a:rect l="l" t="t" r="r" b="b"/>
              <a:pathLst>
                <a:path w="435" h="110" extrusionOk="0">
                  <a:moveTo>
                    <a:pt x="435" y="28"/>
                  </a:moveTo>
                  <a:cubicBezTo>
                    <a:pt x="353" y="28"/>
                    <a:pt x="299" y="28"/>
                    <a:pt x="218" y="28"/>
                  </a:cubicBezTo>
                  <a:cubicBezTo>
                    <a:pt x="136" y="55"/>
                    <a:pt x="82" y="82"/>
                    <a:pt x="1" y="109"/>
                  </a:cubicBezTo>
                  <a:lnTo>
                    <a:pt x="1" y="109"/>
                  </a:lnTo>
                  <a:lnTo>
                    <a:pt x="1" y="109"/>
                  </a:lnTo>
                  <a:cubicBezTo>
                    <a:pt x="136" y="55"/>
                    <a:pt x="272" y="28"/>
                    <a:pt x="435" y="1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9"/>
            <p:cNvSpPr/>
            <p:nvPr/>
          </p:nvSpPr>
          <p:spPr>
            <a:xfrm>
              <a:off x="5355309" y="632868"/>
              <a:ext cx="255841" cy="453747"/>
            </a:xfrm>
            <a:custGeom>
              <a:avLst/>
              <a:gdLst/>
              <a:ahLst/>
              <a:cxnLst/>
              <a:rect l="l" t="t" r="r" b="b"/>
              <a:pathLst>
                <a:path w="3365" h="5968" extrusionOk="0">
                  <a:moveTo>
                    <a:pt x="3202" y="3418"/>
                  </a:moveTo>
                  <a:cubicBezTo>
                    <a:pt x="3120" y="3581"/>
                    <a:pt x="1222" y="5642"/>
                    <a:pt x="1059" y="5751"/>
                  </a:cubicBezTo>
                  <a:cubicBezTo>
                    <a:pt x="706" y="5968"/>
                    <a:pt x="191" y="4449"/>
                    <a:pt x="109" y="3988"/>
                  </a:cubicBezTo>
                  <a:cubicBezTo>
                    <a:pt x="1" y="3283"/>
                    <a:pt x="760" y="977"/>
                    <a:pt x="1059" y="489"/>
                  </a:cubicBezTo>
                  <a:cubicBezTo>
                    <a:pt x="1357" y="1"/>
                    <a:pt x="3364" y="3038"/>
                    <a:pt x="3202" y="3418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9"/>
            <p:cNvSpPr/>
            <p:nvPr/>
          </p:nvSpPr>
          <p:spPr>
            <a:xfrm>
              <a:off x="5371807" y="956678"/>
              <a:ext cx="37255" cy="26839"/>
            </a:xfrm>
            <a:custGeom>
              <a:avLst/>
              <a:gdLst/>
              <a:ahLst/>
              <a:cxnLst/>
              <a:rect l="l" t="t" r="r" b="b"/>
              <a:pathLst>
                <a:path w="490" h="353" extrusionOk="0">
                  <a:moveTo>
                    <a:pt x="55" y="353"/>
                  </a:moveTo>
                  <a:lnTo>
                    <a:pt x="55" y="353"/>
                  </a:lnTo>
                  <a:cubicBezTo>
                    <a:pt x="55" y="326"/>
                    <a:pt x="55" y="326"/>
                    <a:pt x="55" y="298"/>
                  </a:cubicBezTo>
                  <a:cubicBezTo>
                    <a:pt x="55" y="271"/>
                    <a:pt x="82" y="217"/>
                    <a:pt x="109" y="190"/>
                  </a:cubicBezTo>
                  <a:cubicBezTo>
                    <a:pt x="137" y="136"/>
                    <a:pt x="164" y="109"/>
                    <a:pt x="218" y="81"/>
                  </a:cubicBezTo>
                  <a:cubicBezTo>
                    <a:pt x="272" y="54"/>
                    <a:pt x="326" y="27"/>
                    <a:pt x="381" y="54"/>
                  </a:cubicBezTo>
                  <a:cubicBezTo>
                    <a:pt x="462" y="54"/>
                    <a:pt x="489" y="109"/>
                    <a:pt x="489" y="190"/>
                  </a:cubicBezTo>
                  <a:lnTo>
                    <a:pt x="489" y="190"/>
                  </a:lnTo>
                  <a:lnTo>
                    <a:pt x="489" y="190"/>
                  </a:lnTo>
                  <a:cubicBezTo>
                    <a:pt x="489" y="109"/>
                    <a:pt x="462" y="27"/>
                    <a:pt x="381" y="0"/>
                  </a:cubicBezTo>
                  <a:cubicBezTo>
                    <a:pt x="326" y="0"/>
                    <a:pt x="245" y="0"/>
                    <a:pt x="191" y="54"/>
                  </a:cubicBezTo>
                  <a:cubicBezTo>
                    <a:pt x="137" y="81"/>
                    <a:pt x="82" y="136"/>
                    <a:pt x="55" y="190"/>
                  </a:cubicBezTo>
                  <a:cubicBezTo>
                    <a:pt x="28" y="217"/>
                    <a:pt x="28" y="244"/>
                    <a:pt x="1" y="298"/>
                  </a:cubicBezTo>
                  <a:cubicBezTo>
                    <a:pt x="1" y="298"/>
                    <a:pt x="1" y="326"/>
                    <a:pt x="1" y="353"/>
                  </a:cubicBezTo>
                  <a:lnTo>
                    <a:pt x="1" y="353"/>
                  </a:lnTo>
                  <a:lnTo>
                    <a:pt x="1" y="35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9"/>
            <p:cNvSpPr/>
            <p:nvPr/>
          </p:nvSpPr>
          <p:spPr>
            <a:xfrm>
              <a:off x="5417197" y="925734"/>
              <a:ext cx="10416" cy="6234"/>
            </a:xfrm>
            <a:custGeom>
              <a:avLst/>
              <a:gdLst/>
              <a:ahLst/>
              <a:cxnLst/>
              <a:rect l="l" t="t" r="r" b="b"/>
              <a:pathLst>
                <a:path w="137" h="82" extrusionOk="0">
                  <a:moveTo>
                    <a:pt x="1" y="0"/>
                  </a:moveTo>
                  <a:lnTo>
                    <a:pt x="28" y="27"/>
                  </a:lnTo>
                  <a:lnTo>
                    <a:pt x="82" y="54"/>
                  </a:lnTo>
                  <a:cubicBezTo>
                    <a:pt x="82" y="54"/>
                    <a:pt x="109" y="82"/>
                    <a:pt x="136" y="82"/>
                  </a:cubicBezTo>
                  <a:lnTo>
                    <a:pt x="136" y="82"/>
                  </a:lnTo>
                  <a:cubicBezTo>
                    <a:pt x="109" y="54"/>
                    <a:pt x="82" y="27"/>
                    <a:pt x="55" y="27"/>
                  </a:cubicBezTo>
                  <a:cubicBezTo>
                    <a:pt x="55" y="0"/>
                    <a:pt x="28" y="0"/>
                    <a:pt x="28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9"/>
            <p:cNvSpPr/>
            <p:nvPr/>
          </p:nvSpPr>
          <p:spPr>
            <a:xfrm>
              <a:off x="5427537" y="919499"/>
              <a:ext cx="10340" cy="4258"/>
            </a:xfrm>
            <a:custGeom>
              <a:avLst/>
              <a:gdLst/>
              <a:ahLst/>
              <a:cxnLst/>
              <a:rect l="l" t="t" r="r" b="b"/>
              <a:pathLst>
                <a:path w="136" h="56" extrusionOk="0">
                  <a:moveTo>
                    <a:pt x="0" y="1"/>
                  </a:moveTo>
                  <a:lnTo>
                    <a:pt x="136" y="55"/>
                  </a:lnTo>
                  <a:lnTo>
                    <a:pt x="136" y="55"/>
                  </a:lnTo>
                  <a:cubicBezTo>
                    <a:pt x="109" y="55"/>
                    <a:pt x="82" y="28"/>
                    <a:pt x="55" y="28"/>
                  </a:cubicBezTo>
                  <a:cubicBezTo>
                    <a:pt x="27" y="28"/>
                    <a:pt x="27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9"/>
            <p:cNvSpPr/>
            <p:nvPr/>
          </p:nvSpPr>
          <p:spPr>
            <a:xfrm>
              <a:off x="5390434" y="999938"/>
              <a:ext cx="39231" cy="33073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54" y="435"/>
                  </a:moveTo>
                  <a:lnTo>
                    <a:pt x="54" y="408"/>
                  </a:lnTo>
                  <a:cubicBezTo>
                    <a:pt x="54" y="353"/>
                    <a:pt x="54" y="299"/>
                    <a:pt x="81" y="245"/>
                  </a:cubicBezTo>
                  <a:cubicBezTo>
                    <a:pt x="109" y="191"/>
                    <a:pt x="163" y="136"/>
                    <a:pt x="217" y="109"/>
                  </a:cubicBezTo>
                  <a:cubicBezTo>
                    <a:pt x="271" y="82"/>
                    <a:pt x="298" y="55"/>
                    <a:pt x="353" y="55"/>
                  </a:cubicBezTo>
                  <a:cubicBezTo>
                    <a:pt x="380" y="55"/>
                    <a:pt x="407" y="55"/>
                    <a:pt x="434" y="55"/>
                  </a:cubicBezTo>
                  <a:cubicBezTo>
                    <a:pt x="488" y="82"/>
                    <a:pt x="515" y="136"/>
                    <a:pt x="488" y="245"/>
                  </a:cubicBezTo>
                  <a:lnTo>
                    <a:pt x="488" y="245"/>
                  </a:lnTo>
                  <a:cubicBezTo>
                    <a:pt x="515" y="136"/>
                    <a:pt x="488" y="55"/>
                    <a:pt x="434" y="28"/>
                  </a:cubicBezTo>
                  <a:cubicBezTo>
                    <a:pt x="407" y="1"/>
                    <a:pt x="353" y="1"/>
                    <a:pt x="326" y="28"/>
                  </a:cubicBezTo>
                  <a:cubicBezTo>
                    <a:pt x="271" y="28"/>
                    <a:pt x="217" y="55"/>
                    <a:pt x="190" y="82"/>
                  </a:cubicBezTo>
                  <a:cubicBezTo>
                    <a:pt x="136" y="109"/>
                    <a:pt x="81" y="163"/>
                    <a:pt x="54" y="245"/>
                  </a:cubicBezTo>
                  <a:cubicBezTo>
                    <a:pt x="27" y="299"/>
                    <a:pt x="0" y="353"/>
                    <a:pt x="27" y="435"/>
                  </a:cubicBezTo>
                  <a:lnTo>
                    <a:pt x="27" y="435"/>
                  </a:lnTo>
                  <a:lnTo>
                    <a:pt x="27" y="43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1" name="Google Shape;731;p9"/>
            <p:cNvSpPr/>
            <p:nvPr/>
          </p:nvSpPr>
          <p:spPr>
            <a:xfrm>
              <a:off x="5446088" y="958730"/>
              <a:ext cx="8287" cy="6234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5" y="27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9" y="82"/>
                  </a:lnTo>
                  <a:cubicBezTo>
                    <a:pt x="82" y="54"/>
                    <a:pt x="55" y="27"/>
                    <a:pt x="28" y="0"/>
                  </a:cubicBezTo>
                  <a:cubicBezTo>
                    <a:pt x="28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9"/>
            <p:cNvSpPr/>
            <p:nvPr/>
          </p:nvSpPr>
          <p:spPr>
            <a:xfrm>
              <a:off x="5456428" y="952496"/>
              <a:ext cx="4182" cy="4258"/>
            </a:xfrm>
            <a:custGeom>
              <a:avLst/>
              <a:gdLst/>
              <a:ahLst/>
              <a:cxnLst/>
              <a:rect l="l" t="t" r="r" b="b"/>
              <a:pathLst>
                <a:path w="55" h="56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cubicBezTo>
                    <a:pt x="27" y="28"/>
                    <a:pt x="54" y="28"/>
                    <a:pt x="54" y="55"/>
                  </a:cubicBezTo>
                  <a:lnTo>
                    <a:pt x="54" y="55"/>
                  </a:lnTo>
                  <a:lnTo>
                    <a:pt x="27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3" name="Google Shape;733;p9"/>
            <p:cNvSpPr/>
            <p:nvPr/>
          </p:nvSpPr>
          <p:spPr>
            <a:xfrm>
              <a:off x="5411038" y="1028830"/>
              <a:ext cx="49572" cy="41284"/>
            </a:xfrm>
            <a:custGeom>
              <a:avLst/>
              <a:gdLst/>
              <a:ahLst/>
              <a:cxnLst/>
              <a:rect l="l" t="t" r="r" b="b"/>
              <a:pathLst>
                <a:path w="652" h="543" extrusionOk="0">
                  <a:moveTo>
                    <a:pt x="27" y="543"/>
                  </a:moveTo>
                  <a:cubicBezTo>
                    <a:pt x="27" y="516"/>
                    <a:pt x="27" y="489"/>
                    <a:pt x="27" y="461"/>
                  </a:cubicBezTo>
                  <a:cubicBezTo>
                    <a:pt x="27" y="380"/>
                    <a:pt x="55" y="299"/>
                    <a:pt x="109" y="244"/>
                  </a:cubicBezTo>
                  <a:cubicBezTo>
                    <a:pt x="163" y="163"/>
                    <a:pt x="244" y="82"/>
                    <a:pt x="353" y="55"/>
                  </a:cubicBezTo>
                  <a:cubicBezTo>
                    <a:pt x="407" y="28"/>
                    <a:pt x="489" y="55"/>
                    <a:pt x="543" y="109"/>
                  </a:cubicBezTo>
                  <a:cubicBezTo>
                    <a:pt x="597" y="163"/>
                    <a:pt x="624" y="217"/>
                    <a:pt x="597" y="299"/>
                  </a:cubicBezTo>
                  <a:cubicBezTo>
                    <a:pt x="597" y="326"/>
                    <a:pt x="597" y="353"/>
                    <a:pt x="570" y="380"/>
                  </a:cubicBezTo>
                  <a:cubicBezTo>
                    <a:pt x="570" y="407"/>
                    <a:pt x="543" y="434"/>
                    <a:pt x="543" y="461"/>
                  </a:cubicBezTo>
                  <a:lnTo>
                    <a:pt x="543" y="461"/>
                  </a:lnTo>
                  <a:lnTo>
                    <a:pt x="543" y="461"/>
                  </a:lnTo>
                  <a:cubicBezTo>
                    <a:pt x="570" y="434"/>
                    <a:pt x="570" y="407"/>
                    <a:pt x="597" y="380"/>
                  </a:cubicBezTo>
                  <a:cubicBezTo>
                    <a:pt x="597" y="353"/>
                    <a:pt x="597" y="326"/>
                    <a:pt x="624" y="299"/>
                  </a:cubicBezTo>
                  <a:cubicBezTo>
                    <a:pt x="651" y="217"/>
                    <a:pt x="624" y="136"/>
                    <a:pt x="570" y="82"/>
                  </a:cubicBezTo>
                  <a:cubicBezTo>
                    <a:pt x="516" y="0"/>
                    <a:pt x="407" y="0"/>
                    <a:pt x="326" y="28"/>
                  </a:cubicBezTo>
                  <a:cubicBezTo>
                    <a:pt x="217" y="55"/>
                    <a:pt x="136" y="109"/>
                    <a:pt x="55" y="217"/>
                  </a:cubicBezTo>
                  <a:cubicBezTo>
                    <a:pt x="27" y="299"/>
                    <a:pt x="0" y="380"/>
                    <a:pt x="0" y="461"/>
                  </a:cubicBezTo>
                  <a:cubicBezTo>
                    <a:pt x="0" y="489"/>
                    <a:pt x="27" y="516"/>
                    <a:pt x="27" y="543"/>
                  </a:cubicBezTo>
                  <a:lnTo>
                    <a:pt x="27" y="54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4" name="Google Shape;734;p9"/>
            <p:cNvSpPr/>
            <p:nvPr/>
          </p:nvSpPr>
          <p:spPr>
            <a:xfrm>
              <a:off x="5477032" y="985493"/>
              <a:ext cx="10340" cy="8363"/>
            </a:xfrm>
            <a:custGeom>
              <a:avLst/>
              <a:gdLst/>
              <a:ahLst/>
              <a:cxnLst/>
              <a:rect l="l" t="t" r="r" b="b"/>
              <a:pathLst>
                <a:path w="136" h="110" extrusionOk="0">
                  <a:moveTo>
                    <a:pt x="0" y="28"/>
                  </a:moveTo>
                  <a:lnTo>
                    <a:pt x="0" y="28"/>
                  </a:lnTo>
                  <a:lnTo>
                    <a:pt x="0" y="28"/>
                  </a:lnTo>
                  <a:lnTo>
                    <a:pt x="82" y="109"/>
                  </a:lnTo>
                  <a:lnTo>
                    <a:pt x="136" y="109"/>
                  </a:lnTo>
                  <a:lnTo>
                    <a:pt x="136" y="109"/>
                  </a:lnTo>
                  <a:lnTo>
                    <a:pt x="136" y="109"/>
                  </a:lnTo>
                  <a:cubicBezTo>
                    <a:pt x="109" y="82"/>
                    <a:pt x="82" y="55"/>
                    <a:pt x="55" y="28"/>
                  </a:cubicBezTo>
                  <a:cubicBezTo>
                    <a:pt x="27" y="28"/>
                    <a:pt x="27" y="1"/>
                    <a:pt x="0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9"/>
            <p:cNvSpPr/>
            <p:nvPr/>
          </p:nvSpPr>
          <p:spPr>
            <a:xfrm>
              <a:off x="5489425" y="981387"/>
              <a:ext cx="8287" cy="6234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27" y="1"/>
                  </a:moveTo>
                  <a:lnTo>
                    <a:pt x="54" y="28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9" y="82"/>
                  </a:lnTo>
                  <a:cubicBezTo>
                    <a:pt x="109" y="55"/>
                    <a:pt x="81" y="55"/>
                    <a:pt x="81" y="55"/>
                  </a:cubicBezTo>
                  <a:cubicBezTo>
                    <a:pt x="54" y="28"/>
                    <a:pt x="27" y="28"/>
                    <a:pt x="0" y="28"/>
                  </a:cubicBezTo>
                  <a:lnTo>
                    <a:pt x="0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9"/>
            <p:cNvSpPr/>
            <p:nvPr/>
          </p:nvSpPr>
          <p:spPr>
            <a:xfrm>
              <a:off x="5558780" y="324512"/>
              <a:ext cx="8287" cy="6234"/>
            </a:xfrm>
            <a:custGeom>
              <a:avLst/>
              <a:gdLst/>
              <a:ahLst/>
              <a:cxnLst/>
              <a:rect l="l" t="t" r="r" b="b"/>
              <a:pathLst>
                <a:path w="109" h="82" extrusionOk="0">
                  <a:moveTo>
                    <a:pt x="27" y="0"/>
                  </a:moveTo>
                  <a:lnTo>
                    <a:pt x="27" y="28"/>
                  </a:lnTo>
                  <a:lnTo>
                    <a:pt x="27" y="28"/>
                  </a:lnTo>
                  <a:lnTo>
                    <a:pt x="109" y="82"/>
                  </a:lnTo>
                  <a:lnTo>
                    <a:pt x="109" y="82"/>
                  </a:lnTo>
                  <a:lnTo>
                    <a:pt x="109" y="82"/>
                  </a:lnTo>
                  <a:cubicBezTo>
                    <a:pt x="109" y="82"/>
                    <a:pt x="55" y="55"/>
                    <a:pt x="27" y="28"/>
                  </a:cubicBezTo>
                  <a:lnTo>
                    <a:pt x="27" y="28"/>
                  </a:ln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9"/>
            <p:cNvSpPr/>
            <p:nvPr/>
          </p:nvSpPr>
          <p:spPr>
            <a:xfrm>
              <a:off x="5632985" y="402898"/>
              <a:ext cx="8363" cy="4182"/>
            </a:xfrm>
            <a:custGeom>
              <a:avLst/>
              <a:gdLst/>
              <a:ahLst/>
              <a:cxnLst/>
              <a:rect l="l" t="t" r="r" b="b"/>
              <a:pathLst>
                <a:path w="110" h="55" extrusionOk="0">
                  <a:moveTo>
                    <a:pt x="1" y="0"/>
                  </a:moveTo>
                  <a:lnTo>
                    <a:pt x="55" y="27"/>
                  </a:lnTo>
                  <a:lnTo>
                    <a:pt x="109" y="54"/>
                  </a:lnTo>
                  <a:lnTo>
                    <a:pt x="109" y="54"/>
                  </a:lnTo>
                  <a:lnTo>
                    <a:pt x="28" y="27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8" name="Google Shape;738;p9"/>
            <p:cNvSpPr/>
            <p:nvPr/>
          </p:nvSpPr>
          <p:spPr>
            <a:xfrm>
              <a:off x="5583490" y="367772"/>
              <a:ext cx="8363" cy="4258"/>
            </a:xfrm>
            <a:custGeom>
              <a:avLst/>
              <a:gdLst/>
              <a:ahLst/>
              <a:cxnLst/>
              <a:rect l="l" t="t" r="r" b="b"/>
              <a:pathLst>
                <a:path w="110" h="56" extrusionOk="0">
                  <a:moveTo>
                    <a:pt x="28" y="1"/>
                  </a:moveTo>
                  <a:lnTo>
                    <a:pt x="28" y="1"/>
                  </a:lnTo>
                  <a:lnTo>
                    <a:pt x="82" y="28"/>
                  </a:lnTo>
                  <a:lnTo>
                    <a:pt x="109" y="55"/>
                  </a:lnTo>
                  <a:lnTo>
                    <a:pt x="109" y="55"/>
                  </a:lnTo>
                  <a:cubicBezTo>
                    <a:pt x="82" y="28"/>
                    <a:pt x="82" y="28"/>
                    <a:pt x="55" y="28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9"/>
            <p:cNvSpPr/>
            <p:nvPr/>
          </p:nvSpPr>
          <p:spPr>
            <a:xfrm>
              <a:off x="5363596" y="896842"/>
              <a:ext cx="31020" cy="41284"/>
            </a:xfrm>
            <a:custGeom>
              <a:avLst/>
              <a:gdLst/>
              <a:ahLst/>
              <a:cxnLst/>
              <a:rect l="l" t="t" r="r" b="b"/>
              <a:pathLst>
                <a:path w="408" h="543" extrusionOk="0">
                  <a:moveTo>
                    <a:pt x="28" y="543"/>
                  </a:moveTo>
                  <a:lnTo>
                    <a:pt x="28" y="543"/>
                  </a:lnTo>
                  <a:lnTo>
                    <a:pt x="28" y="516"/>
                  </a:lnTo>
                  <a:cubicBezTo>
                    <a:pt x="28" y="434"/>
                    <a:pt x="28" y="353"/>
                    <a:pt x="82" y="272"/>
                  </a:cubicBezTo>
                  <a:cubicBezTo>
                    <a:pt x="109" y="190"/>
                    <a:pt x="190" y="109"/>
                    <a:pt x="272" y="55"/>
                  </a:cubicBezTo>
                  <a:cubicBezTo>
                    <a:pt x="272" y="55"/>
                    <a:pt x="326" y="55"/>
                    <a:pt x="326" y="55"/>
                  </a:cubicBezTo>
                  <a:cubicBezTo>
                    <a:pt x="353" y="109"/>
                    <a:pt x="380" y="163"/>
                    <a:pt x="353" y="217"/>
                  </a:cubicBezTo>
                  <a:lnTo>
                    <a:pt x="326" y="326"/>
                  </a:lnTo>
                  <a:lnTo>
                    <a:pt x="326" y="326"/>
                  </a:lnTo>
                  <a:lnTo>
                    <a:pt x="326" y="326"/>
                  </a:lnTo>
                  <a:lnTo>
                    <a:pt x="380" y="217"/>
                  </a:lnTo>
                  <a:cubicBezTo>
                    <a:pt x="407" y="163"/>
                    <a:pt x="407" y="109"/>
                    <a:pt x="380" y="55"/>
                  </a:cubicBezTo>
                  <a:cubicBezTo>
                    <a:pt x="353" y="0"/>
                    <a:pt x="299" y="0"/>
                    <a:pt x="272" y="28"/>
                  </a:cubicBezTo>
                  <a:cubicBezTo>
                    <a:pt x="190" y="82"/>
                    <a:pt x="109" y="163"/>
                    <a:pt x="55" y="245"/>
                  </a:cubicBezTo>
                  <a:cubicBezTo>
                    <a:pt x="28" y="326"/>
                    <a:pt x="0" y="407"/>
                    <a:pt x="28" y="516"/>
                  </a:cubicBezTo>
                  <a:cubicBezTo>
                    <a:pt x="28" y="516"/>
                    <a:pt x="28" y="516"/>
                    <a:pt x="28" y="516"/>
                  </a:cubicBezTo>
                  <a:lnTo>
                    <a:pt x="28" y="5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9"/>
            <p:cNvSpPr/>
            <p:nvPr/>
          </p:nvSpPr>
          <p:spPr>
            <a:xfrm>
              <a:off x="5394540" y="874186"/>
              <a:ext cx="6234" cy="4182"/>
            </a:xfrm>
            <a:custGeom>
              <a:avLst/>
              <a:gdLst/>
              <a:ahLst/>
              <a:cxnLst/>
              <a:rect l="l" t="t" r="r" b="b"/>
              <a:pathLst>
                <a:path w="82" h="55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27" y="27"/>
                    <a:pt x="55" y="27"/>
                    <a:pt x="82" y="54"/>
                  </a:cubicBezTo>
                  <a:lnTo>
                    <a:pt x="82" y="54"/>
                  </a:lnTo>
                  <a:lnTo>
                    <a:pt x="82" y="54"/>
                  </a:lnTo>
                  <a:cubicBezTo>
                    <a:pt x="55" y="27"/>
                    <a:pt x="27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9"/>
            <p:cNvSpPr/>
            <p:nvPr/>
          </p:nvSpPr>
          <p:spPr>
            <a:xfrm>
              <a:off x="5398645" y="870004"/>
              <a:ext cx="8363" cy="2129"/>
            </a:xfrm>
            <a:custGeom>
              <a:avLst/>
              <a:gdLst/>
              <a:ahLst/>
              <a:cxnLst/>
              <a:rect l="l" t="t" r="r" b="b"/>
              <a:pathLst>
                <a:path w="110" h="28" extrusionOk="0">
                  <a:moveTo>
                    <a:pt x="28" y="1"/>
                  </a:moveTo>
                  <a:lnTo>
                    <a:pt x="109" y="28"/>
                  </a:lnTo>
                  <a:lnTo>
                    <a:pt x="109" y="28"/>
                  </a:lnTo>
                  <a:lnTo>
                    <a:pt x="28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9"/>
            <p:cNvSpPr/>
            <p:nvPr/>
          </p:nvSpPr>
          <p:spPr>
            <a:xfrm>
              <a:off x="5450193" y="709202"/>
              <a:ext cx="45466" cy="8287"/>
            </a:xfrm>
            <a:custGeom>
              <a:avLst/>
              <a:gdLst/>
              <a:ahLst/>
              <a:cxnLst/>
              <a:rect l="l" t="t" r="r" b="b"/>
              <a:pathLst>
                <a:path w="598" h="109" extrusionOk="0">
                  <a:moveTo>
                    <a:pt x="597" y="27"/>
                  </a:moveTo>
                  <a:lnTo>
                    <a:pt x="597" y="27"/>
                  </a:lnTo>
                  <a:lnTo>
                    <a:pt x="543" y="27"/>
                  </a:lnTo>
                  <a:cubicBezTo>
                    <a:pt x="462" y="0"/>
                    <a:pt x="380" y="0"/>
                    <a:pt x="299" y="27"/>
                  </a:cubicBezTo>
                  <a:cubicBezTo>
                    <a:pt x="191" y="27"/>
                    <a:pt x="109" y="54"/>
                    <a:pt x="1" y="109"/>
                  </a:cubicBezTo>
                  <a:lnTo>
                    <a:pt x="1" y="109"/>
                  </a:lnTo>
                  <a:cubicBezTo>
                    <a:pt x="109" y="54"/>
                    <a:pt x="191" y="54"/>
                    <a:pt x="299" y="27"/>
                  </a:cubicBezTo>
                  <a:cubicBezTo>
                    <a:pt x="380" y="27"/>
                    <a:pt x="462" y="27"/>
                    <a:pt x="543" y="27"/>
                  </a:cubicBezTo>
                  <a:lnTo>
                    <a:pt x="597" y="27"/>
                  </a:lnTo>
                  <a:lnTo>
                    <a:pt x="597" y="27"/>
                  </a:lnTo>
                  <a:lnTo>
                    <a:pt x="597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9"/>
            <p:cNvSpPr/>
            <p:nvPr/>
          </p:nvSpPr>
          <p:spPr>
            <a:xfrm>
              <a:off x="5444035" y="698861"/>
              <a:ext cx="26839" cy="8363"/>
            </a:xfrm>
            <a:custGeom>
              <a:avLst/>
              <a:gdLst/>
              <a:ahLst/>
              <a:cxnLst/>
              <a:rect l="l" t="t" r="r" b="b"/>
              <a:pathLst>
                <a:path w="353" h="110" extrusionOk="0">
                  <a:moveTo>
                    <a:pt x="0" y="82"/>
                  </a:moveTo>
                  <a:cubicBezTo>
                    <a:pt x="55" y="55"/>
                    <a:pt x="109" y="55"/>
                    <a:pt x="190" y="28"/>
                  </a:cubicBezTo>
                  <a:cubicBezTo>
                    <a:pt x="244" y="28"/>
                    <a:pt x="299" y="1"/>
                    <a:pt x="353" y="1"/>
                  </a:cubicBezTo>
                  <a:lnTo>
                    <a:pt x="353" y="1"/>
                  </a:lnTo>
                  <a:lnTo>
                    <a:pt x="353" y="1"/>
                  </a:lnTo>
                  <a:cubicBezTo>
                    <a:pt x="299" y="1"/>
                    <a:pt x="244" y="28"/>
                    <a:pt x="190" y="28"/>
                  </a:cubicBezTo>
                  <a:cubicBezTo>
                    <a:pt x="109" y="55"/>
                    <a:pt x="55" y="82"/>
                    <a:pt x="0" y="109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9"/>
            <p:cNvSpPr/>
            <p:nvPr/>
          </p:nvSpPr>
          <p:spPr>
            <a:xfrm>
              <a:off x="4695615" y="4958919"/>
              <a:ext cx="797681" cy="1559126"/>
            </a:xfrm>
            <a:custGeom>
              <a:avLst/>
              <a:gdLst/>
              <a:ahLst/>
              <a:cxnLst/>
              <a:rect l="l" t="t" r="r" b="b"/>
              <a:pathLst>
                <a:path w="9576" h="18717" extrusionOk="0">
                  <a:moveTo>
                    <a:pt x="6809" y="326"/>
                  </a:moveTo>
                  <a:lnTo>
                    <a:pt x="3147" y="1"/>
                  </a:lnTo>
                  <a:lnTo>
                    <a:pt x="2984" y="950"/>
                  </a:lnTo>
                  <a:cubicBezTo>
                    <a:pt x="2360" y="1357"/>
                    <a:pt x="1953" y="2035"/>
                    <a:pt x="1872" y="2768"/>
                  </a:cubicBezTo>
                  <a:cubicBezTo>
                    <a:pt x="1736" y="4503"/>
                    <a:pt x="1" y="16248"/>
                    <a:pt x="1" y="16248"/>
                  </a:cubicBezTo>
                  <a:lnTo>
                    <a:pt x="8897" y="18716"/>
                  </a:lnTo>
                  <a:cubicBezTo>
                    <a:pt x="8897" y="18716"/>
                    <a:pt x="9575" y="10444"/>
                    <a:pt x="8897" y="7568"/>
                  </a:cubicBezTo>
                  <a:cubicBezTo>
                    <a:pt x="7649" y="2117"/>
                    <a:pt x="7541" y="1818"/>
                    <a:pt x="6565" y="1411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9"/>
            <p:cNvSpPr/>
            <p:nvPr/>
          </p:nvSpPr>
          <p:spPr>
            <a:xfrm>
              <a:off x="4953178" y="5051548"/>
              <a:ext cx="266727" cy="24990"/>
            </a:xfrm>
            <a:custGeom>
              <a:avLst/>
              <a:gdLst/>
              <a:ahLst/>
              <a:cxnLst/>
              <a:rect l="l" t="t" r="r" b="b"/>
              <a:pathLst>
                <a:path w="3202" h="300" extrusionOk="0">
                  <a:moveTo>
                    <a:pt x="1" y="1"/>
                  </a:moveTo>
                  <a:lnTo>
                    <a:pt x="1" y="28"/>
                  </a:lnTo>
                  <a:lnTo>
                    <a:pt x="1" y="28"/>
                  </a:lnTo>
                  <a:lnTo>
                    <a:pt x="136" y="55"/>
                  </a:lnTo>
                  <a:cubicBezTo>
                    <a:pt x="597" y="137"/>
                    <a:pt x="1086" y="191"/>
                    <a:pt x="1574" y="245"/>
                  </a:cubicBezTo>
                  <a:cubicBezTo>
                    <a:pt x="1954" y="272"/>
                    <a:pt x="2333" y="299"/>
                    <a:pt x="2713" y="299"/>
                  </a:cubicBezTo>
                  <a:lnTo>
                    <a:pt x="3201" y="299"/>
                  </a:lnTo>
                  <a:lnTo>
                    <a:pt x="3201" y="299"/>
                  </a:lnTo>
                  <a:lnTo>
                    <a:pt x="3201" y="299"/>
                  </a:lnTo>
                  <a:lnTo>
                    <a:pt x="2713" y="272"/>
                  </a:lnTo>
                  <a:cubicBezTo>
                    <a:pt x="2333" y="272"/>
                    <a:pt x="1954" y="245"/>
                    <a:pt x="1574" y="191"/>
                  </a:cubicBezTo>
                  <a:cubicBezTo>
                    <a:pt x="1113" y="164"/>
                    <a:pt x="625" y="82"/>
                    <a:pt x="136" y="1"/>
                  </a:cubicBezTo>
                  <a:lnTo>
                    <a:pt x="28" y="1"/>
                  </a:lnTo>
                  <a:lnTo>
                    <a:pt x="28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9"/>
            <p:cNvSpPr/>
            <p:nvPr/>
          </p:nvSpPr>
          <p:spPr>
            <a:xfrm>
              <a:off x="4941933" y="5062877"/>
              <a:ext cx="70055" cy="235073"/>
            </a:xfrm>
            <a:custGeom>
              <a:avLst/>
              <a:gdLst/>
              <a:ahLst/>
              <a:cxnLst/>
              <a:rect l="l" t="t" r="r" b="b"/>
              <a:pathLst>
                <a:path w="841" h="2822" extrusionOk="0">
                  <a:moveTo>
                    <a:pt x="841" y="28"/>
                  </a:moveTo>
                  <a:cubicBezTo>
                    <a:pt x="787" y="55"/>
                    <a:pt x="732" y="109"/>
                    <a:pt x="678" y="163"/>
                  </a:cubicBezTo>
                  <a:cubicBezTo>
                    <a:pt x="651" y="190"/>
                    <a:pt x="651" y="218"/>
                    <a:pt x="624" y="245"/>
                  </a:cubicBezTo>
                  <a:cubicBezTo>
                    <a:pt x="380" y="543"/>
                    <a:pt x="217" y="923"/>
                    <a:pt x="109" y="1303"/>
                  </a:cubicBezTo>
                  <a:cubicBezTo>
                    <a:pt x="0" y="1791"/>
                    <a:pt x="0" y="2306"/>
                    <a:pt x="81" y="2794"/>
                  </a:cubicBezTo>
                  <a:cubicBezTo>
                    <a:pt x="81" y="2794"/>
                    <a:pt x="81" y="2821"/>
                    <a:pt x="81" y="2794"/>
                  </a:cubicBezTo>
                  <a:cubicBezTo>
                    <a:pt x="81" y="2794"/>
                    <a:pt x="81" y="2794"/>
                    <a:pt x="81" y="2794"/>
                  </a:cubicBezTo>
                  <a:cubicBezTo>
                    <a:pt x="0" y="2306"/>
                    <a:pt x="27" y="1791"/>
                    <a:pt x="136" y="1303"/>
                  </a:cubicBezTo>
                  <a:cubicBezTo>
                    <a:pt x="217" y="923"/>
                    <a:pt x="407" y="570"/>
                    <a:pt x="624" y="245"/>
                  </a:cubicBezTo>
                  <a:lnTo>
                    <a:pt x="678" y="190"/>
                  </a:lnTo>
                  <a:cubicBezTo>
                    <a:pt x="732" y="109"/>
                    <a:pt x="760" y="55"/>
                    <a:pt x="814" y="1"/>
                  </a:cubicBezTo>
                  <a:lnTo>
                    <a:pt x="814" y="1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9"/>
            <p:cNvSpPr/>
            <p:nvPr/>
          </p:nvSpPr>
          <p:spPr>
            <a:xfrm>
              <a:off x="5113613" y="5078704"/>
              <a:ext cx="18159" cy="230574"/>
            </a:xfrm>
            <a:custGeom>
              <a:avLst/>
              <a:gdLst/>
              <a:ahLst/>
              <a:cxnLst/>
              <a:rect l="l" t="t" r="r" b="b"/>
              <a:pathLst>
                <a:path w="218" h="2768" extrusionOk="0">
                  <a:moveTo>
                    <a:pt x="217" y="28"/>
                  </a:moveTo>
                  <a:lnTo>
                    <a:pt x="190" y="136"/>
                  </a:lnTo>
                  <a:lnTo>
                    <a:pt x="190" y="299"/>
                  </a:lnTo>
                  <a:cubicBezTo>
                    <a:pt x="136" y="787"/>
                    <a:pt x="109" y="1275"/>
                    <a:pt x="82" y="1763"/>
                  </a:cubicBezTo>
                  <a:cubicBezTo>
                    <a:pt x="55" y="2116"/>
                    <a:pt x="28" y="2442"/>
                    <a:pt x="0" y="2767"/>
                  </a:cubicBezTo>
                  <a:lnTo>
                    <a:pt x="0" y="2767"/>
                  </a:lnTo>
                  <a:cubicBezTo>
                    <a:pt x="28" y="2387"/>
                    <a:pt x="82" y="2035"/>
                    <a:pt x="109" y="1655"/>
                  </a:cubicBezTo>
                  <a:cubicBezTo>
                    <a:pt x="136" y="1221"/>
                    <a:pt x="163" y="787"/>
                    <a:pt x="190" y="353"/>
                  </a:cubicBezTo>
                  <a:lnTo>
                    <a:pt x="190" y="136"/>
                  </a:lnTo>
                  <a:lnTo>
                    <a:pt x="190" y="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9"/>
            <p:cNvSpPr/>
            <p:nvPr/>
          </p:nvSpPr>
          <p:spPr>
            <a:xfrm>
              <a:off x="5190416" y="5078704"/>
              <a:ext cx="65640" cy="210166"/>
            </a:xfrm>
            <a:custGeom>
              <a:avLst/>
              <a:gdLst/>
              <a:ahLst/>
              <a:cxnLst/>
              <a:rect l="l" t="t" r="r" b="b"/>
              <a:pathLst>
                <a:path w="788" h="2523" extrusionOk="0">
                  <a:moveTo>
                    <a:pt x="28" y="28"/>
                  </a:moveTo>
                  <a:cubicBezTo>
                    <a:pt x="55" y="28"/>
                    <a:pt x="82" y="55"/>
                    <a:pt x="109" y="82"/>
                  </a:cubicBezTo>
                  <a:cubicBezTo>
                    <a:pt x="380" y="299"/>
                    <a:pt x="570" y="570"/>
                    <a:pt x="652" y="896"/>
                  </a:cubicBezTo>
                  <a:cubicBezTo>
                    <a:pt x="733" y="1140"/>
                    <a:pt x="760" y="1411"/>
                    <a:pt x="760" y="1709"/>
                  </a:cubicBezTo>
                  <a:cubicBezTo>
                    <a:pt x="733" y="1980"/>
                    <a:pt x="706" y="2252"/>
                    <a:pt x="679" y="2523"/>
                  </a:cubicBezTo>
                  <a:lnTo>
                    <a:pt x="679" y="2523"/>
                  </a:lnTo>
                  <a:cubicBezTo>
                    <a:pt x="733" y="2252"/>
                    <a:pt x="760" y="1980"/>
                    <a:pt x="787" y="1682"/>
                  </a:cubicBezTo>
                  <a:cubicBezTo>
                    <a:pt x="787" y="1411"/>
                    <a:pt x="760" y="1140"/>
                    <a:pt x="679" y="868"/>
                  </a:cubicBezTo>
                  <a:cubicBezTo>
                    <a:pt x="597" y="543"/>
                    <a:pt x="380" y="245"/>
                    <a:pt x="109" y="55"/>
                  </a:cubicBezTo>
                  <a:lnTo>
                    <a:pt x="55" y="28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4993828" y="4489024"/>
              <a:ext cx="384180" cy="497134"/>
            </a:xfrm>
            <a:custGeom>
              <a:avLst/>
              <a:gdLst/>
              <a:ahLst/>
              <a:cxnLst/>
              <a:rect l="l" t="t" r="r" b="b"/>
              <a:pathLst>
                <a:path w="4612" h="5968" extrusionOk="0">
                  <a:moveTo>
                    <a:pt x="4612" y="2387"/>
                  </a:moveTo>
                  <a:lnTo>
                    <a:pt x="2849" y="4231"/>
                  </a:lnTo>
                  <a:lnTo>
                    <a:pt x="2659" y="5967"/>
                  </a:lnTo>
                  <a:lnTo>
                    <a:pt x="1" y="5805"/>
                  </a:lnTo>
                  <a:lnTo>
                    <a:pt x="326" y="2333"/>
                  </a:lnTo>
                  <a:lnTo>
                    <a:pt x="3663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4478703" y="3691427"/>
              <a:ext cx="1028172" cy="1181777"/>
            </a:xfrm>
            <a:custGeom>
              <a:avLst/>
              <a:gdLst/>
              <a:ahLst/>
              <a:cxnLst/>
              <a:rect l="l" t="t" r="r" b="b"/>
              <a:pathLst>
                <a:path w="12343" h="14187" extrusionOk="0">
                  <a:moveTo>
                    <a:pt x="5887" y="0"/>
                  </a:moveTo>
                  <a:lnTo>
                    <a:pt x="12342" y="3825"/>
                  </a:lnTo>
                  <a:lnTo>
                    <a:pt x="8029" y="14186"/>
                  </a:lnTo>
                  <a:lnTo>
                    <a:pt x="6456" y="13942"/>
                  </a:lnTo>
                  <a:lnTo>
                    <a:pt x="1" y="10172"/>
                  </a:lnTo>
                  <a:lnTo>
                    <a:pt x="4422" y="0"/>
                  </a:lnTo>
                  <a:lnTo>
                    <a:pt x="5561" y="65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5016486" y="4025793"/>
              <a:ext cx="343446" cy="829335"/>
            </a:xfrm>
            <a:custGeom>
              <a:avLst/>
              <a:gdLst/>
              <a:ahLst/>
              <a:cxnLst/>
              <a:rect l="l" t="t" r="r" b="b"/>
              <a:pathLst>
                <a:path w="4123" h="9956" extrusionOk="0">
                  <a:moveTo>
                    <a:pt x="0" y="9955"/>
                  </a:moveTo>
                  <a:cubicBezTo>
                    <a:pt x="27" y="9874"/>
                    <a:pt x="54" y="9820"/>
                    <a:pt x="82" y="9765"/>
                  </a:cubicBezTo>
                  <a:cubicBezTo>
                    <a:pt x="109" y="9711"/>
                    <a:pt x="136" y="9684"/>
                    <a:pt x="163" y="9630"/>
                  </a:cubicBezTo>
                  <a:cubicBezTo>
                    <a:pt x="353" y="9223"/>
                    <a:pt x="516" y="8789"/>
                    <a:pt x="705" y="8355"/>
                  </a:cubicBezTo>
                  <a:cubicBezTo>
                    <a:pt x="922" y="7867"/>
                    <a:pt x="1112" y="7351"/>
                    <a:pt x="1329" y="6863"/>
                  </a:cubicBezTo>
                  <a:cubicBezTo>
                    <a:pt x="1628" y="6104"/>
                    <a:pt x="1926" y="5344"/>
                    <a:pt x="2251" y="4612"/>
                  </a:cubicBezTo>
                  <a:cubicBezTo>
                    <a:pt x="2685" y="3527"/>
                    <a:pt x="3147" y="2469"/>
                    <a:pt x="3608" y="1384"/>
                  </a:cubicBezTo>
                  <a:cubicBezTo>
                    <a:pt x="3743" y="1031"/>
                    <a:pt x="3906" y="652"/>
                    <a:pt x="4042" y="272"/>
                  </a:cubicBezTo>
                  <a:lnTo>
                    <a:pt x="4123" y="1"/>
                  </a:lnTo>
                  <a:lnTo>
                    <a:pt x="4123" y="1"/>
                  </a:lnTo>
                  <a:lnTo>
                    <a:pt x="4123" y="1"/>
                  </a:lnTo>
                  <a:cubicBezTo>
                    <a:pt x="4069" y="136"/>
                    <a:pt x="4014" y="245"/>
                    <a:pt x="3960" y="380"/>
                  </a:cubicBezTo>
                  <a:cubicBezTo>
                    <a:pt x="3770" y="869"/>
                    <a:pt x="3581" y="1357"/>
                    <a:pt x="3364" y="1845"/>
                  </a:cubicBezTo>
                  <a:cubicBezTo>
                    <a:pt x="2984" y="2767"/>
                    <a:pt x="2577" y="3662"/>
                    <a:pt x="2197" y="4585"/>
                  </a:cubicBezTo>
                  <a:cubicBezTo>
                    <a:pt x="1790" y="5534"/>
                    <a:pt x="1411" y="6510"/>
                    <a:pt x="1004" y="7487"/>
                  </a:cubicBezTo>
                  <a:cubicBezTo>
                    <a:pt x="760" y="8138"/>
                    <a:pt x="488" y="8762"/>
                    <a:pt x="217" y="9413"/>
                  </a:cubicBezTo>
                  <a:cubicBezTo>
                    <a:pt x="163" y="9521"/>
                    <a:pt x="109" y="9630"/>
                    <a:pt x="82" y="9738"/>
                  </a:cubicBezTo>
                  <a:cubicBezTo>
                    <a:pt x="27" y="9847"/>
                    <a:pt x="27" y="9874"/>
                    <a:pt x="0" y="9955"/>
                  </a:cubicBezTo>
                  <a:lnTo>
                    <a:pt x="0" y="99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4892239" y="3953500"/>
              <a:ext cx="79135" cy="106291"/>
            </a:xfrm>
            <a:custGeom>
              <a:avLst/>
              <a:gdLst/>
              <a:ahLst/>
              <a:cxnLst/>
              <a:rect l="l" t="t" r="r" b="b"/>
              <a:pathLst>
                <a:path w="950" h="1276" extrusionOk="0">
                  <a:moveTo>
                    <a:pt x="190" y="218"/>
                  </a:moveTo>
                  <a:lnTo>
                    <a:pt x="190" y="218"/>
                  </a:lnTo>
                  <a:cubicBezTo>
                    <a:pt x="190" y="218"/>
                    <a:pt x="190" y="218"/>
                    <a:pt x="163" y="245"/>
                  </a:cubicBezTo>
                  <a:cubicBezTo>
                    <a:pt x="109" y="326"/>
                    <a:pt x="55" y="462"/>
                    <a:pt x="28" y="570"/>
                  </a:cubicBezTo>
                  <a:cubicBezTo>
                    <a:pt x="1" y="787"/>
                    <a:pt x="55" y="1004"/>
                    <a:pt x="218" y="1140"/>
                  </a:cubicBezTo>
                  <a:cubicBezTo>
                    <a:pt x="353" y="1276"/>
                    <a:pt x="570" y="1248"/>
                    <a:pt x="787" y="923"/>
                  </a:cubicBezTo>
                  <a:cubicBezTo>
                    <a:pt x="950" y="652"/>
                    <a:pt x="896" y="299"/>
                    <a:pt x="652" y="109"/>
                  </a:cubicBezTo>
                  <a:cubicBezTo>
                    <a:pt x="489" y="1"/>
                    <a:pt x="299" y="55"/>
                    <a:pt x="190" y="218"/>
                  </a:cubicBezTo>
                  <a:close/>
                  <a:moveTo>
                    <a:pt x="82" y="597"/>
                  </a:moveTo>
                  <a:cubicBezTo>
                    <a:pt x="82" y="597"/>
                    <a:pt x="82" y="625"/>
                    <a:pt x="82" y="625"/>
                  </a:cubicBezTo>
                  <a:cubicBezTo>
                    <a:pt x="82" y="760"/>
                    <a:pt x="109" y="869"/>
                    <a:pt x="163" y="977"/>
                  </a:cubicBezTo>
                  <a:cubicBezTo>
                    <a:pt x="272" y="1194"/>
                    <a:pt x="489" y="1221"/>
                    <a:pt x="706" y="869"/>
                  </a:cubicBezTo>
                  <a:cubicBezTo>
                    <a:pt x="841" y="679"/>
                    <a:pt x="814" y="435"/>
                    <a:pt x="679" y="245"/>
                  </a:cubicBezTo>
                  <a:cubicBezTo>
                    <a:pt x="570" y="82"/>
                    <a:pt x="353" y="55"/>
                    <a:pt x="190" y="326"/>
                  </a:cubicBezTo>
                  <a:cubicBezTo>
                    <a:pt x="163" y="353"/>
                    <a:pt x="163" y="380"/>
                    <a:pt x="136" y="408"/>
                  </a:cubicBezTo>
                  <a:cubicBezTo>
                    <a:pt x="109" y="462"/>
                    <a:pt x="109" y="516"/>
                    <a:pt x="82" y="570"/>
                  </a:cubicBezTo>
                  <a:cubicBezTo>
                    <a:pt x="82" y="570"/>
                    <a:pt x="82" y="597"/>
                    <a:pt x="82" y="5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5043558" y="4798566"/>
              <a:ext cx="151439" cy="33903"/>
            </a:xfrm>
            <a:custGeom>
              <a:avLst/>
              <a:gdLst/>
              <a:ahLst/>
              <a:cxnLst/>
              <a:rect l="l" t="t" r="r" b="b"/>
              <a:pathLst>
                <a:path w="1818" h="407" extrusionOk="0">
                  <a:moveTo>
                    <a:pt x="1" y="0"/>
                  </a:moveTo>
                  <a:cubicBezTo>
                    <a:pt x="55" y="0"/>
                    <a:pt x="82" y="27"/>
                    <a:pt x="136" y="54"/>
                  </a:cubicBezTo>
                  <a:lnTo>
                    <a:pt x="191" y="81"/>
                  </a:lnTo>
                  <a:lnTo>
                    <a:pt x="706" y="190"/>
                  </a:lnTo>
                  <a:cubicBezTo>
                    <a:pt x="950" y="244"/>
                    <a:pt x="1221" y="326"/>
                    <a:pt x="1465" y="353"/>
                  </a:cubicBezTo>
                  <a:lnTo>
                    <a:pt x="1791" y="407"/>
                  </a:lnTo>
                  <a:cubicBezTo>
                    <a:pt x="1818" y="407"/>
                    <a:pt x="1818" y="407"/>
                    <a:pt x="1818" y="407"/>
                  </a:cubicBezTo>
                  <a:lnTo>
                    <a:pt x="1818" y="407"/>
                  </a:lnTo>
                  <a:lnTo>
                    <a:pt x="1465" y="326"/>
                  </a:lnTo>
                  <a:lnTo>
                    <a:pt x="1330" y="271"/>
                  </a:lnTo>
                  <a:lnTo>
                    <a:pt x="543" y="109"/>
                  </a:lnTo>
                  <a:cubicBezTo>
                    <a:pt x="435" y="81"/>
                    <a:pt x="326" y="27"/>
                    <a:pt x="191" y="27"/>
                  </a:cubicBezTo>
                  <a:lnTo>
                    <a:pt x="28" y="27"/>
                  </a:lnTo>
                  <a:lnTo>
                    <a:pt x="28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5052638" y="4775909"/>
              <a:ext cx="160436" cy="49813"/>
            </a:xfrm>
            <a:custGeom>
              <a:avLst/>
              <a:gdLst/>
              <a:ahLst/>
              <a:cxnLst/>
              <a:rect l="l" t="t" r="r" b="b"/>
              <a:pathLst>
                <a:path w="1926" h="598" extrusionOk="0">
                  <a:moveTo>
                    <a:pt x="0" y="1"/>
                  </a:moveTo>
                  <a:lnTo>
                    <a:pt x="0" y="28"/>
                  </a:lnTo>
                  <a:cubicBezTo>
                    <a:pt x="0" y="55"/>
                    <a:pt x="27" y="28"/>
                    <a:pt x="54" y="28"/>
                  </a:cubicBezTo>
                  <a:lnTo>
                    <a:pt x="380" y="136"/>
                  </a:lnTo>
                  <a:cubicBezTo>
                    <a:pt x="732" y="245"/>
                    <a:pt x="1085" y="353"/>
                    <a:pt x="1438" y="462"/>
                  </a:cubicBezTo>
                  <a:lnTo>
                    <a:pt x="1899" y="598"/>
                  </a:lnTo>
                  <a:cubicBezTo>
                    <a:pt x="1899" y="598"/>
                    <a:pt x="1899" y="570"/>
                    <a:pt x="1926" y="570"/>
                  </a:cubicBezTo>
                  <a:cubicBezTo>
                    <a:pt x="1926" y="570"/>
                    <a:pt x="1899" y="543"/>
                    <a:pt x="1899" y="543"/>
                  </a:cubicBezTo>
                  <a:lnTo>
                    <a:pt x="1438" y="408"/>
                  </a:lnTo>
                  <a:cubicBezTo>
                    <a:pt x="1112" y="299"/>
                    <a:pt x="760" y="191"/>
                    <a:pt x="407" y="82"/>
                  </a:cubicBezTo>
                  <a:cubicBezTo>
                    <a:pt x="298" y="55"/>
                    <a:pt x="190" y="1"/>
                    <a:pt x="54" y="1"/>
                  </a:cubicBezTo>
                  <a:lnTo>
                    <a:pt x="27" y="1"/>
                  </a:lnTo>
                  <a:cubicBezTo>
                    <a:pt x="27" y="1"/>
                    <a:pt x="27" y="1"/>
                    <a:pt x="27" y="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4833513" y="4068787"/>
              <a:ext cx="133363" cy="49730"/>
            </a:xfrm>
            <a:custGeom>
              <a:avLst/>
              <a:gdLst/>
              <a:ahLst/>
              <a:cxnLst/>
              <a:rect l="l" t="t" r="r" b="b"/>
              <a:pathLst>
                <a:path w="1601" h="597" extrusionOk="0">
                  <a:moveTo>
                    <a:pt x="28" y="27"/>
                  </a:moveTo>
                  <a:lnTo>
                    <a:pt x="28" y="27"/>
                  </a:lnTo>
                  <a:cubicBezTo>
                    <a:pt x="28" y="27"/>
                    <a:pt x="28" y="27"/>
                    <a:pt x="28" y="54"/>
                  </a:cubicBezTo>
                  <a:cubicBezTo>
                    <a:pt x="55" y="54"/>
                    <a:pt x="55" y="54"/>
                    <a:pt x="82" y="54"/>
                  </a:cubicBezTo>
                  <a:cubicBezTo>
                    <a:pt x="326" y="109"/>
                    <a:pt x="570" y="190"/>
                    <a:pt x="814" y="271"/>
                  </a:cubicBezTo>
                  <a:lnTo>
                    <a:pt x="1221" y="434"/>
                  </a:lnTo>
                  <a:lnTo>
                    <a:pt x="1601" y="597"/>
                  </a:lnTo>
                  <a:lnTo>
                    <a:pt x="1601" y="597"/>
                  </a:lnTo>
                  <a:lnTo>
                    <a:pt x="1601" y="597"/>
                  </a:lnTo>
                  <a:cubicBezTo>
                    <a:pt x="1465" y="515"/>
                    <a:pt x="1302" y="434"/>
                    <a:pt x="1140" y="353"/>
                  </a:cubicBezTo>
                  <a:cubicBezTo>
                    <a:pt x="1004" y="298"/>
                    <a:pt x="841" y="244"/>
                    <a:pt x="678" y="163"/>
                  </a:cubicBezTo>
                  <a:cubicBezTo>
                    <a:pt x="461" y="109"/>
                    <a:pt x="272" y="54"/>
                    <a:pt x="82" y="0"/>
                  </a:cubicBezTo>
                  <a:lnTo>
                    <a:pt x="2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4826766" y="4086863"/>
              <a:ext cx="158187" cy="49730"/>
            </a:xfrm>
            <a:custGeom>
              <a:avLst/>
              <a:gdLst/>
              <a:ahLst/>
              <a:cxnLst/>
              <a:rect l="l" t="t" r="r" b="b"/>
              <a:pathLst>
                <a:path w="1899" h="597" extrusionOk="0">
                  <a:moveTo>
                    <a:pt x="0" y="27"/>
                  </a:moveTo>
                  <a:lnTo>
                    <a:pt x="0" y="27"/>
                  </a:lnTo>
                  <a:cubicBezTo>
                    <a:pt x="27" y="27"/>
                    <a:pt x="27" y="27"/>
                    <a:pt x="54" y="54"/>
                  </a:cubicBezTo>
                  <a:cubicBezTo>
                    <a:pt x="271" y="136"/>
                    <a:pt x="488" y="217"/>
                    <a:pt x="732" y="271"/>
                  </a:cubicBezTo>
                  <a:cubicBezTo>
                    <a:pt x="976" y="353"/>
                    <a:pt x="1193" y="407"/>
                    <a:pt x="1410" y="488"/>
                  </a:cubicBezTo>
                  <a:lnTo>
                    <a:pt x="1872" y="597"/>
                  </a:lnTo>
                  <a:cubicBezTo>
                    <a:pt x="1872" y="597"/>
                    <a:pt x="1899" y="597"/>
                    <a:pt x="1899" y="597"/>
                  </a:cubicBezTo>
                  <a:cubicBezTo>
                    <a:pt x="1899" y="597"/>
                    <a:pt x="1899" y="597"/>
                    <a:pt x="1899" y="570"/>
                  </a:cubicBezTo>
                  <a:cubicBezTo>
                    <a:pt x="1736" y="543"/>
                    <a:pt x="1600" y="488"/>
                    <a:pt x="1438" y="434"/>
                  </a:cubicBezTo>
                  <a:cubicBezTo>
                    <a:pt x="1221" y="380"/>
                    <a:pt x="1004" y="298"/>
                    <a:pt x="759" y="244"/>
                  </a:cubicBezTo>
                  <a:cubicBezTo>
                    <a:pt x="542" y="163"/>
                    <a:pt x="325" y="81"/>
                    <a:pt x="81" y="27"/>
                  </a:cubicBezTo>
                  <a:cubicBezTo>
                    <a:pt x="81" y="0"/>
                    <a:pt x="54" y="0"/>
                    <a:pt x="27" y="0"/>
                  </a:cubicBezTo>
                  <a:lnTo>
                    <a:pt x="27" y="0"/>
                  </a:lnTo>
                  <a:lnTo>
                    <a:pt x="27" y="0"/>
                  </a:lnTo>
                  <a:cubicBezTo>
                    <a:pt x="27" y="0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4548758" y="3806630"/>
              <a:ext cx="332200" cy="691473"/>
            </a:xfrm>
            <a:custGeom>
              <a:avLst/>
              <a:gdLst/>
              <a:ahLst/>
              <a:cxnLst/>
              <a:rect l="l" t="t" r="r" b="b"/>
              <a:pathLst>
                <a:path w="3988" h="8301" extrusionOk="0">
                  <a:moveTo>
                    <a:pt x="3988" y="55"/>
                  </a:moveTo>
                  <a:lnTo>
                    <a:pt x="3961" y="28"/>
                  </a:lnTo>
                  <a:cubicBezTo>
                    <a:pt x="3933" y="1"/>
                    <a:pt x="3933" y="28"/>
                    <a:pt x="3933" y="28"/>
                  </a:cubicBezTo>
                  <a:cubicBezTo>
                    <a:pt x="3608" y="55"/>
                    <a:pt x="3499" y="163"/>
                    <a:pt x="3472" y="299"/>
                  </a:cubicBezTo>
                  <a:cubicBezTo>
                    <a:pt x="3472" y="435"/>
                    <a:pt x="3499" y="597"/>
                    <a:pt x="3554" y="733"/>
                  </a:cubicBezTo>
                  <a:cubicBezTo>
                    <a:pt x="3581" y="869"/>
                    <a:pt x="3608" y="1004"/>
                    <a:pt x="3554" y="1140"/>
                  </a:cubicBezTo>
                  <a:cubicBezTo>
                    <a:pt x="3554" y="1194"/>
                    <a:pt x="3527" y="1248"/>
                    <a:pt x="3472" y="1303"/>
                  </a:cubicBezTo>
                  <a:cubicBezTo>
                    <a:pt x="3391" y="1384"/>
                    <a:pt x="3282" y="1438"/>
                    <a:pt x="3174" y="1493"/>
                  </a:cubicBezTo>
                  <a:cubicBezTo>
                    <a:pt x="3038" y="1547"/>
                    <a:pt x="2930" y="1628"/>
                    <a:pt x="2876" y="1764"/>
                  </a:cubicBezTo>
                  <a:cubicBezTo>
                    <a:pt x="2821" y="1845"/>
                    <a:pt x="2794" y="1954"/>
                    <a:pt x="2794" y="2062"/>
                  </a:cubicBezTo>
                  <a:cubicBezTo>
                    <a:pt x="2821" y="2279"/>
                    <a:pt x="2821" y="2496"/>
                    <a:pt x="2794" y="2713"/>
                  </a:cubicBezTo>
                  <a:cubicBezTo>
                    <a:pt x="2767" y="2767"/>
                    <a:pt x="2740" y="2822"/>
                    <a:pt x="2713" y="2876"/>
                  </a:cubicBezTo>
                  <a:cubicBezTo>
                    <a:pt x="2604" y="2984"/>
                    <a:pt x="2496" y="3093"/>
                    <a:pt x="2360" y="3147"/>
                  </a:cubicBezTo>
                  <a:cubicBezTo>
                    <a:pt x="2225" y="3228"/>
                    <a:pt x="2143" y="3364"/>
                    <a:pt x="2089" y="3500"/>
                  </a:cubicBezTo>
                  <a:cubicBezTo>
                    <a:pt x="2062" y="3717"/>
                    <a:pt x="2035" y="3907"/>
                    <a:pt x="2062" y="4124"/>
                  </a:cubicBezTo>
                  <a:cubicBezTo>
                    <a:pt x="2035" y="4178"/>
                    <a:pt x="2035" y="4232"/>
                    <a:pt x="2008" y="4286"/>
                  </a:cubicBezTo>
                  <a:cubicBezTo>
                    <a:pt x="2008" y="4341"/>
                    <a:pt x="1953" y="4395"/>
                    <a:pt x="1926" y="4422"/>
                  </a:cubicBezTo>
                  <a:cubicBezTo>
                    <a:pt x="1764" y="4639"/>
                    <a:pt x="1519" y="4775"/>
                    <a:pt x="1411" y="4992"/>
                  </a:cubicBezTo>
                  <a:cubicBezTo>
                    <a:pt x="1384" y="5046"/>
                    <a:pt x="1384" y="5100"/>
                    <a:pt x="1384" y="5154"/>
                  </a:cubicBezTo>
                  <a:cubicBezTo>
                    <a:pt x="1384" y="5344"/>
                    <a:pt x="1384" y="5534"/>
                    <a:pt x="1357" y="5724"/>
                  </a:cubicBezTo>
                  <a:cubicBezTo>
                    <a:pt x="1330" y="5778"/>
                    <a:pt x="1302" y="5832"/>
                    <a:pt x="1248" y="5887"/>
                  </a:cubicBezTo>
                  <a:cubicBezTo>
                    <a:pt x="1113" y="5995"/>
                    <a:pt x="1004" y="6104"/>
                    <a:pt x="896" y="6239"/>
                  </a:cubicBezTo>
                  <a:cubicBezTo>
                    <a:pt x="868" y="6266"/>
                    <a:pt x="841" y="6321"/>
                    <a:pt x="841" y="6375"/>
                  </a:cubicBezTo>
                  <a:cubicBezTo>
                    <a:pt x="841" y="6592"/>
                    <a:pt x="814" y="6809"/>
                    <a:pt x="733" y="6999"/>
                  </a:cubicBezTo>
                  <a:cubicBezTo>
                    <a:pt x="706" y="7053"/>
                    <a:pt x="679" y="7107"/>
                    <a:pt x="624" y="7134"/>
                  </a:cubicBezTo>
                  <a:cubicBezTo>
                    <a:pt x="516" y="7243"/>
                    <a:pt x="407" y="7324"/>
                    <a:pt x="299" y="7433"/>
                  </a:cubicBezTo>
                  <a:cubicBezTo>
                    <a:pt x="245" y="7514"/>
                    <a:pt x="217" y="7623"/>
                    <a:pt x="217" y="7731"/>
                  </a:cubicBezTo>
                  <a:cubicBezTo>
                    <a:pt x="245" y="7812"/>
                    <a:pt x="245" y="7894"/>
                    <a:pt x="217" y="7975"/>
                  </a:cubicBezTo>
                  <a:cubicBezTo>
                    <a:pt x="190" y="8029"/>
                    <a:pt x="163" y="8111"/>
                    <a:pt x="109" y="8138"/>
                  </a:cubicBezTo>
                  <a:lnTo>
                    <a:pt x="28" y="8246"/>
                  </a:lnTo>
                  <a:cubicBezTo>
                    <a:pt x="1" y="8274"/>
                    <a:pt x="1" y="8274"/>
                    <a:pt x="28" y="8301"/>
                  </a:cubicBezTo>
                  <a:cubicBezTo>
                    <a:pt x="28" y="8301"/>
                    <a:pt x="55" y="8301"/>
                    <a:pt x="55" y="8301"/>
                  </a:cubicBezTo>
                  <a:cubicBezTo>
                    <a:pt x="82" y="8274"/>
                    <a:pt x="136" y="8219"/>
                    <a:pt x="163" y="8192"/>
                  </a:cubicBezTo>
                  <a:cubicBezTo>
                    <a:pt x="217" y="8138"/>
                    <a:pt x="272" y="8084"/>
                    <a:pt x="299" y="8002"/>
                  </a:cubicBezTo>
                  <a:cubicBezTo>
                    <a:pt x="326" y="7921"/>
                    <a:pt x="326" y="7812"/>
                    <a:pt x="299" y="7704"/>
                  </a:cubicBezTo>
                  <a:cubicBezTo>
                    <a:pt x="299" y="7623"/>
                    <a:pt x="326" y="7541"/>
                    <a:pt x="380" y="7487"/>
                  </a:cubicBezTo>
                  <a:cubicBezTo>
                    <a:pt x="489" y="7378"/>
                    <a:pt x="597" y="7270"/>
                    <a:pt x="706" y="7189"/>
                  </a:cubicBezTo>
                  <a:cubicBezTo>
                    <a:pt x="760" y="7161"/>
                    <a:pt x="814" y="7107"/>
                    <a:pt x="841" y="7026"/>
                  </a:cubicBezTo>
                  <a:cubicBezTo>
                    <a:pt x="896" y="6836"/>
                    <a:pt x="923" y="6619"/>
                    <a:pt x="950" y="6402"/>
                  </a:cubicBezTo>
                  <a:cubicBezTo>
                    <a:pt x="950" y="6348"/>
                    <a:pt x="977" y="6321"/>
                    <a:pt x="1004" y="6266"/>
                  </a:cubicBezTo>
                  <a:cubicBezTo>
                    <a:pt x="1113" y="6131"/>
                    <a:pt x="1221" y="6022"/>
                    <a:pt x="1330" y="5914"/>
                  </a:cubicBezTo>
                  <a:cubicBezTo>
                    <a:pt x="1384" y="5859"/>
                    <a:pt x="1411" y="5805"/>
                    <a:pt x="1438" y="5724"/>
                  </a:cubicBezTo>
                  <a:cubicBezTo>
                    <a:pt x="1492" y="5534"/>
                    <a:pt x="1492" y="5344"/>
                    <a:pt x="1465" y="5154"/>
                  </a:cubicBezTo>
                  <a:cubicBezTo>
                    <a:pt x="1492" y="5100"/>
                    <a:pt x="1492" y="5046"/>
                    <a:pt x="1519" y="5019"/>
                  </a:cubicBezTo>
                  <a:cubicBezTo>
                    <a:pt x="1601" y="4775"/>
                    <a:pt x="1845" y="4666"/>
                    <a:pt x="2008" y="4449"/>
                  </a:cubicBezTo>
                  <a:cubicBezTo>
                    <a:pt x="2062" y="4422"/>
                    <a:pt x="2089" y="4341"/>
                    <a:pt x="2116" y="4286"/>
                  </a:cubicBezTo>
                  <a:cubicBezTo>
                    <a:pt x="2143" y="4232"/>
                    <a:pt x="2143" y="4178"/>
                    <a:pt x="2143" y="4124"/>
                  </a:cubicBezTo>
                  <a:cubicBezTo>
                    <a:pt x="2143" y="3907"/>
                    <a:pt x="2143" y="3717"/>
                    <a:pt x="2198" y="3500"/>
                  </a:cubicBezTo>
                  <a:cubicBezTo>
                    <a:pt x="2225" y="3364"/>
                    <a:pt x="2333" y="3256"/>
                    <a:pt x="2442" y="3201"/>
                  </a:cubicBezTo>
                  <a:cubicBezTo>
                    <a:pt x="2577" y="3120"/>
                    <a:pt x="2686" y="3011"/>
                    <a:pt x="2794" y="2903"/>
                  </a:cubicBezTo>
                  <a:cubicBezTo>
                    <a:pt x="2821" y="2849"/>
                    <a:pt x="2876" y="2794"/>
                    <a:pt x="2876" y="2713"/>
                  </a:cubicBezTo>
                  <a:cubicBezTo>
                    <a:pt x="2903" y="2469"/>
                    <a:pt x="2903" y="2252"/>
                    <a:pt x="2876" y="2035"/>
                  </a:cubicBezTo>
                  <a:cubicBezTo>
                    <a:pt x="2903" y="1927"/>
                    <a:pt x="2903" y="1845"/>
                    <a:pt x="2957" y="1764"/>
                  </a:cubicBezTo>
                  <a:cubicBezTo>
                    <a:pt x="3066" y="1574"/>
                    <a:pt x="3282" y="1520"/>
                    <a:pt x="3472" y="1384"/>
                  </a:cubicBezTo>
                  <a:cubicBezTo>
                    <a:pt x="3554" y="1330"/>
                    <a:pt x="3608" y="1248"/>
                    <a:pt x="3662" y="1140"/>
                  </a:cubicBezTo>
                  <a:cubicBezTo>
                    <a:pt x="3689" y="1004"/>
                    <a:pt x="3689" y="842"/>
                    <a:pt x="3635" y="706"/>
                  </a:cubicBezTo>
                  <a:cubicBezTo>
                    <a:pt x="3581" y="570"/>
                    <a:pt x="3554" y="435"/>
                    <a:pt x="3554" y="272"/>
                  </a:cubicBezTo>
                  <a:cubicBezTo>
                    <a:pt x="3581" y="163"/>
                    <a:pt x="3689" y="82"/>
                    <a:pt x="3933" y="55"/>
                  </a:cubicBezTo>
                  <a:lnTo>
                    <a:pt x="3961" y="55"/>
                  </a:lnTo>
                  <a:cubicBezTo>
                    <a:pt x="3988" y="55"/>
                    <a:pt x="3961" y="55"/>
                    <a:pt x="3988" y="28"/>
                  </a:cubicBezTo>
                  <a:lnTo>
                    <a:pt x="3988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4537429" y="4495771"/>
              <a:ext cx="440740" cy="273474"/>
            </a:xfrm>
            <a:custGeom>
              <a:avLst/>
              <a:gdLst/>
              <a:ahLst/>
              <a:cxnLst/>
              <a:rect l="l" t="t" r="r" b="b"/>
              <a:pathLst>
                <a:path w="5291" h="3283" extrusionOk="0">
                  <a:moveTo>
                    <a:pt x="218" y="1"/>
                  </a:moveTo>
                  <a:lnTo>
                    <a:pt x="164" y="1"/>
                  </a:lnTo>
                  <a:lnTo>
                    <a:pt x="164" y="1"/>
                  </a:lnTo>
                  <a:cubicBezTo>
                    <a:pt x="109" y="28"/>
                    <a:pt x="82" y="55"/>
                    <a:pt x="55" y="109"/>
                  </a:cubicBezTo>
                  <a:cubicBezTo>
                    <a:pt x="1" y="163"/>
                    <a:pt x="1" y="217"/>
                    <a:pt x="28" y="272"/>
                  </a:cubicBezTo>
                  <a:cubicBezTo>
                    <a:pt x="55" y="380"/>
                    <a:pt x="137" y="462"/>
                    <a:pt x="218" y="462"/>
                  </a:cubicBezTo>
                  <a:cubicBezTo>
                    <a:pt x="408" y="489"/>
                    <a:pt x="679" y="380"/>
                    <a:pt x="842" y="407"/>
                  </a:cubicBezTo>
                  <a:cubicBezTo>
                    <a:pt x="869" y="407"/>
                    <a:pt x="896" y="434"/>
                    <a:pt x="950" y="434"/>
                  </a:cubicBezTo>
                  <a:cubicBezTo>
                    <a:pt x="977" y="462"/>
                    <a:pt x="1004" y="462"/>
                    <a:pt x="1032" y="489"/>
                  </a:cubicBezTo>
                  <a:cubicBezTo>
                    <a:pt x="1113" y="570"/>
                    <a:pt x="1140" y="651"/>
                    <a:pt x="1140" y="733"/>
                  </a:cubicBezTo>
                  <a:cubicBezTo>
                    <a:pt x="1167" y="841"/>
                    <a:pt x="1167" y="923"/>
                    <a:pt x="1221" y="1031"/>
                  </a:cubicBezTo>
                  <a:cubicBezTo>
                    <a:pt x="1249" y="1113"/>
                    <a:pt x="1303" y="1194"/>
                    <a:pt x="1384" y="1221"/>
                  </a:cubicBezTo>
                  <a:cubicBezTo>
                    <a:pt x="1466" y="1275"/>
                    <a:pt x="1520" y="1275"/>
                    <a:pt x="1601" y="1275"/>
                  </a:cubicBezTo>
                  <a:cubicBezTo>
                    <a:pt x="1710" y="1248"/>
                    <a:pt x="1845" y="1221"/>
                    <a:pt x="1954" y="1194"/>
                  </a:cubicBezTo>
                  <a:cubicBezTo>
                    <a:pt x="2062" y="1140"/>
                    <a:pt x="2198" y="1140"/>
                    <a:pt x="2306" y="1194"/>
                  </a:cubicBezTo>
                  <a:cubicBezTo>
                    <a:pt x="2388" y="1248"/>
                    <a:pt x="2469" y="1330"/>
                    <a:pt x="2496" y="1438"/>
                  </a:cubicBezTo>
                  <a:cubicBezTo>
                    <a:pt x="2551" y="1601"/>
                    <a:pt x="2632" y="1764"/>
                    <a:pt x="2713" y="1926"/>
                  </a:cubicBezTo>
                  <a:cubicBezTo>
                    <a:pt x="2768" y="2008"/>
                    <a:pt x="2822" y="2062"/>
                    <a:pt x="2876" y="2089"/>
                  </a:cubicBezTo>
                  <a:cubicBezTo>
                    <a:pt x="2930" y="2143"/>
                    <a:pt x="2985" y="2143"/>
                    <a:pt x="3066" y="2170"/>
                  </a:cubicBezTo>
                  <a:cubicBezTo>
                    <a:pt x="3283" y="2198"/>
                    <a:pt x="3500" y="2062"/>
                    <a:pt x="3717" y="2170"/>
                  </a:cubicBezTo>
                  <a:cubicBezTo>
                    <a:pt x="3771" y="2170"/>
                    <a:pt x="3825" y="2225"/>
                    <a:pt x="3852" y="2252"/>
                  </a:cubicBezTo>
                  <a:cubicBezTo>
                    <a:pt x="3907" y="2360"/>
                    <a:pt x="3961" y="2496"/>
                    <a:pt x="3988" y="2604"/>
                  </a:cubicBezTo>
                  <a:cubicBezTo>
                    <a:pt x="4015" y="2740"/>
                    <a:pt x="4097" y="2848"/>
                    <a:pt x="4178" y="2930"/>
                  </a:cubicBezTo>
                  <a:cubicBezTo>
                    <a:pt x="4259" y="3011"/>
                    <a:pt x="4341" y="3038"/>
                    <a:pt x="4422" y="3038"/>
                  </a:cubicBezTo>
                  <a:cubicBezTo>
                    <a:pt x="4503" y="3011"/>
                    <a:pt x="4585" y="3011"/>
                    <a:pt x="4666" y="2984"/>
                  </a:cubicBezTo>
                  <a:cubicBezTo>
                    <a:pt x="4748" y="2930"/>
                    <a:pt x="4856" y="2930"/>
                    <a:pt x="4965" y="2930"/>
                  </a:cubicBezTo>
                  <a:cubicBezTo>
                    <a:pt x="4992" y="2957"/>
                    <a:pt x="5046" y="2957"/>
                    <a:pt x="5073" y="2984"/>
                  </a:cubicBezTo>
                  <a:cubicBezTo>
                    <a:pt x="5100" y="3065"/>
                    <a:pt x="5127" y="3147"/>
                    <a:pt x="5182" y="3201"/>
                  </a:cubicBezTo>
                  <a:cubicBezTo>
                    <a:pt x="5182" y="3228"/>
                    <a:pt x="5209" y="3255"/>
                    <a:pt x="5236" y="3282"/>
                  </a:cubicBezTo>
                  <a:cubicBezTo>
                    <a:pt x="5263" y="3282"/>
                    <a:pt x="5263" y="3282"/>
                    <a:pt x="5290" y="3282"/>
                  </a:cubicBezTo>
                  <a:cubicBezTo>
                    <a:pt x="5290" y="3282"/>
                    <a:pt x="5290" y="3255"/>
                    <a:pt x="5290" y="3255"/>
                  </a:cubicBezTo>
                  <a:cubicBezTo>
                    <a:pt x="5263" y="3228"/>
                    <a:pt x="5236" y="3201"/>
                    <a:pt x="5236" y="3174"/>
                  </a:cubicBezTo>
                  <a:cubicBezTo>
                    <a:pt x="5209" y="3093"/>
                    <a:pt x="5154" y="3011"/>
                    <a:pt x="5127" y="2957"/>
                  </a:cubicBezTo>
                  <a:cubicBezTo>
                    <a:pt x="5100" y="2903"/>
                    <a:pt x="5046" y="2876"/>
                    <a:pt x="4992" y="2848"/>
                  </a:cubicBezTo>
                  <a:cubicBezTo>
                    <a:pt x="4856" y="2848"/>
                    <a:pt x="4748" y="2848"/>
                    <a:pt x="4639" y="2903"/>
                  </a:cubicBezTo>
                  <a:cubicBezTo>
                    <a:pt x="4585" y="2930"/>
                    <a:pt x="4503" y="2957"/>
                    <a:pt x="4449" y="2957"/>
                  </a:cubicBezTo>
                  <a:cubicBezTo>
                    <a:pt x="4368" y="2957"/>
                    <a:pt x="4314" y="2930"/>
                    <a:pt x="4259" y="2876"/>
                  </a:cubicBezTo>
                  <a:cubicBezTo>
                    <a:pt x="4151" y="2821"/>
                    <a:pt x="4069" y="2713"/>
                    <a:pt x="4042" y="2604"/>
                  </a:cubicBezTo>
                  <a:cubicBezTo>
                    <a:pt x="4015" y="2496"/>
                    <a:pt x="3961" y="2360"/>
                    <a:pt x="3880" y="2279"/>
                  </a:cubicBezTo>
                  <a:cubicBezTo>
                    <a:pt x="3852" y="2198"/>
                    <a:pt x="3798" y="2170"/>
                    <a:pt x="3744" y="2143"/>
                  </a:cubicBezTo>
                  <a:cubicBezTo>
                    <a:pt x="3527" y="2062"/>
                    <a:pt x="3337" y="2143"/>
                    <a:pt x="3147" y="2143"/>
                  </a:cubicBezTo>
                  <a:cubicBezTo>
                    <a:pt x="3066" y="2143"/>
                    <a:pt x="2985" y="2116"/>
                    <a:pt x="2930" y="2089"/>
                  </a:cubicBezTo>
                  <a:cubicBezTo>
                    <a:pt x="2795" y="1981"/>
                    <a:pt x="2713" y="1872"/>
                    <a:pt x="2686" y="1736"/>
                  </a:cubicBezTo>
                  <a:cubicBezTo>
                    <a:pt x="2632" y="1601"/>
                    <a:pt x="2578" y="1465"/>
                    <a:pt x="2496" y="1330"/>
                  </a:cubicBezTo>
                  <a:cubicBezTo>
                    <a:pt x="2469" y="1248"/>
                    <a:pt x="2388" y="1194"/>
                    <a:pt x="2334" y="1167"/>
                  </a:cubicBezTo>
                  <a:cubicBezTo>
                    <a:pt x="2198" y="1113"/>
                    <a:pt x="2062" y="1113"/>
                    <a:pt x="1927" y="1167"/>
                  </a:cubicBezTo>
                  <a:cubicBezTo>
                    <a:pt x="1818" y="1194"/>
                    <a:pt x="1710" y="1221"/>
                    <a:pt x="1601" y="1248"/>
                  </a:cubicBezTo>
                  <a:cubicBezTo>
                    <a:pt x="1547" y="1248"/>
                    <a:pt x="1493" y="1221"/>
                    <a:pt x="1438" y="1221"/>
                  </a:cubicBezTo>
                  <a:cubicBezTo>
                    <a:pt x="1357" y="1167"/>
                    <a:pt x="1303" y="1113"/>
                    <a:pt x="1303" y="1058"/>
                  </a:cubicBezTo>
                  <a:cubicBezTo>
                    <a:pt x="1221" y="868"/>
                    <a:pt x="1249" y="624"/>
                    <a:pt x="1086" y="489"/>
                  </a:cubicBezTo>
                  <a:cubicBezTo>
                    <a:pt x="1059" y="462"/>
                    <a:pt x="1004" y="434"/>
                    <a:pt x="977" y="407"/>
                  </a:cubicBezTo>
                  <a:cubicBezTo>
                    <a:pt x="923" y="407"/>
                    <a:pt x="896" y="380"/>
                    <a:pt x="842" y="380"/>
                  </a:cubicBezTo>
                  <a:cubicBezTo>
                    <a:pt x="652" y="407"/>
                    <a:pt x="435" y="434"/>
                    <a:pt x="245" y="434"/>
                  </a:cubicBezTo>
                  <a:cubicBezTo>
                    <a:pt x="164" y="434"/>
                    <a:pt x="109" y="380"/>
                    <a:pt x="82" y="299"/>
                  </a:cubicBezTo>
                  <a:cubicBezTo>
                    <a:pt x="55" y="272"/>
                    <a:pt x="55" y="217"/>
                    <a:pt x="82" y="190"/>
                  </a:cubicBezTo>
                  <a:cubicBezTo>
                    <a:pt x="109" y="163"/>
                    <a:pt x="137" y="109"/>
                    <a:pt x="191" y="82"/>
                  </a:cubicBezTo>
                  <a:cubicBezTo>
                    <a:pt x="191" y="82"/>
                    <a:pt x="191" y="55"/>
                    <a:pt x="218" y="55"/>
                  </a:cubicBezTo>
                  <a:lnTo>
                    <a:pt x="218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4867296" y="3811129"/>
              <a:ext cx="409086" cy="226076"/>
            </a:xfrm>
            <a:custGeom>
              <a:avLst/>
              <a:gdLst/>
              <a:ahLst/>
              <a:cxnLst/>
              <a:rect l="l" t="t" r="r" b="b"/>
              <a:pathLst>
                <a:path w="4911" h="2714" extrusionOk="0">
                  <a:moveTo>
                    <a:pt x="28" y="28"/>
                  </a:moveTo>
                  <a:cubicBezTo>
                    <a:pt x="28" y="28"/>
                    <a:pt x="55" y="55"/>
                    <a:pt x="82" y="55"/>
                  </a:cubicBezTo>
                  <a:cubicBezTo>
                    <a:pt x="299" y="82"/>
                    <a:pt x="489" y="272"/>
                    <a:pt x="543" y="489"/>
                  </a:cubicBezTo>
                  <a:cubicBezTo>
                    <a:pt x="571" y="652"/>
                    <a:pt x="679" y="788"/>
                    <a:pt x="842" y="842"/>
                  </a:cubicBezTo>
                  <a:cubicBezTo>
                    <a:pt x="896" y="842"/>
                    <a:pt x="950" y="842"/>
                    <a:pt x="1005" y="842"/>
                  </a:cubicBezTo>
                  <a:cubicBezTo>
                    <a:pt x="1086" y="815"/>
                    <a:pt x="1194" y="760"/>
                    <a:pt x="1276" y="733"/>
                  </a:cubicBezTo>
                  <a:cubicBezTo>
                    <a:pt x="1357" y="679"/>
                    <a:pt x="1439" y="652"/>
                    <a:pt x="1520" y="679"/>
                  </a:cubicBezTo>
                  <a:cubicBezTo>
                    <a:pt x="1601" y="706"/>
                    <a:pt x="1710" y="760"/>
                    <a:pt x="1764" y="842"/>
                  </a:cubicBezTo>
                  <a:cubicBezTo>
                    <a:pt x="1900" y="1032"/>
                    <a:pt x="1954" y="1303"/>
                    <a:pt x="2198" y="1411"/>
                  </a:cubicBezTo>
                  <a:cubicBezTo>
                    <a:pt x="2442" y="1520"/>
                    <a:pt x="2713" y="1384"/>
                    <a:pt x="2957" y="1411"/>
                  </a:cubicBezTo>
                  <a:cubicBezTo>
                    <a:pt x="3012" y="1411"/>
                    <a:pt x="3066" y="1439"/>
                    <a:pt x="3093" y="1466"/>
                  </a:cubicBezTo>
                  <a:cubicBezTo>
                    <a:pt x="3202" y="1547"/>
                    <a:pt x="3283" y="1628"/>
                    <a:pt x="3337" y="1764"/>
                  </a:cubicBezTo>
                  <a:cubicBezTo>
                    <a:pt x="3391" y="1900"/>
                    <a:pt x="3473" y="2008"/>
                    <a:pt x="3554" y="2144"/>
                  </a:cubicBezTo>
                  <a:cubicBezTo>
                    <a:pt x="3608" y="2198"/>
                    <a:pt x="3663" y="2252"/>
                    <a:pt x="3717" y="2279"/>
                  </a:cubicBezTo>
                  <a:cubicBezTo>
                    <a:pt x="3825" y="2334"/>
                    <a:pt x="3961" y="2334"/>
                    <a:pt x="4070" y="2307"/>
                  </a:cubicBezTo>
                  <a:cubicBezTo>
                    <a:pt x="4232" y="2279"/>
                    <a:pt x="4395" y="2252"/>
                    <a:pt x="4558" y="2252"/>
                  </a:cubicBezTo>
                  <a:cubicBezTo>
                    <a:pt x="4612" y="2252"/>
                    <a:pt x="4666" y="2279"/>
                    <a:pt x="4693" y="2307"/>
                  </a:cubicBezTo>
                  <a:cubicBezTo>
                    <a:pt x="4721" y="2334"/>
                    <a:pt x="4721" y="2361"/>
                    <a:pt x="4748" y="2388"/>
                  </a:cubicBezTo>
                  <a:cubicBezTo>
                    <a:pt x="4748" y="2442"/>
                    <a:pt x="4775" y="2496"/>
                    <a:pt x="4802" y="2551"/>
                  </a:cubicBezTo>
                  <a:cubicBezTo>
                    <a:pt x="4829" y="2605"/>
                    <a:pt x="4829" y="2659"/>
                    <a:pt x="4883" y="2713"/>
                  </a:cubicBezTo>
                  <a:cubicBezTo>
                    <a:pt x="4883" y="2713"/>
                    <a:pt x="4910" y="2713"/>
                    <a:pt x="4910" y="2713"/>
                  </a:cubicBezTo>
                  <a:cubicBezTo>
                    <a:pt x="4910" y="2686"/>
                    <a:pt x="4910" y="2659"/>
                    <a:pt x="4910" y="2659"/>
                  </a:cubicBezTo>
                  <a:cubicBezTo>
                    <a:pt x="4883" y="2605"/>
                    <a:pt x="4883" y="2578"/>
                    <a:pt x="4856" y="2524"/>
                  </a:cubicBezTo>
                  <a:cubicBezTo>
                    <a:pt x="4856" y="2469"/>
                    <a:pt x="4829" y="2415"/>
                    <a:pt x="4829" y="2388"/>
                  </a:cubicBezTo>
                  <a:cubicBezTo>
                    <a:pt x="4802" y="2334"/>
                    <a:pt x="4775" y="2279"/>
                    <a:pt x="4748" y="2252"/>
                  </a:cubicBezTo>
                  <a:cubicBezTo>
                    <a:pt x="4693" y="2171"/>
                    <a:pt x="4612" y="2144"/>
                    <a:pt x="4531" y="2144"/>
                  </a:cubicBezTo>
                  <a:cubicBezTo>
                    <a:pt x="4395" y="2144"/>
                    <a:pt x="4259" y="2171"/>
                    <a:pt x="4124" y="2198"/>
                  </a:cubicBezTo>
                  <a:cubicBezTo>
                    <a:pt x="3988" y="2225"/>
                    <a:pt x="3853" y="2225"/>
                    <a:pt x="3744" y="2171"/>
                  </a:cubicBezTo>
                  <a:cubicBezTo>
                    <a:pt x="3636" y="2117"/>
                    <a:pt x="3527" y="2008"/>
                    <a:pt x="3500" y="1900"/>
                  </a:cubicBezTo>
                  <a:cubicBezTo>
                    <a:pt x="3419" y="1764"/>
                    <a:pt x="3364" y="1628"/>
                    <a:pt x="3283" y="1520"/>
                  </a:cubicBezTo>
                  <a:cubicBezTo>
                    <a:pt x="3229" y="1466"/>
                    <a:pt x="3174" y="1411"/>
                    <a:pt x="3120" y="1384"/>
                  </a:cubicBezTo>
                  <a:cubicBezTo>
                    <a:pt x="3066" y="1330"/>
                    <a:pt x="2985" y="1330"/>
                    <a:pt x="2930" y="1303"/>
                  </a:cubicBezTo>
                  <a:cubicBezTo>
                    <a:pt x="2795" y="1303"/>
                    <a:pt x="2659" y="1330"/>
                    <a:pt x="2551" y="1357"/>
                  </a:cubicBezTo>
                  <a:cubicBezTo>
                    <a:pt x="2442" y="1384"/>
                    <a:pt x="2307" y="1384"/>
                    <a:pt x="2198" y="1330"/>
                  </a:cubicBezTo>
                  <a:cubicBezTo>
                    <a:pt x="1981" y="1222"/>
                    <a:pt x="1927" y="950"/>
                    <a:pt x="1791" y="760"/>
                  </a:cubicBezTo>
                  <a:cubicBezTo>
                    <a:pt x="1710" y="679"/>
                    <a:pt x="1628" y="598"/>
                    <a:pt x="1520" y="571"/>
                  </a:cubicBezTo>
                  <a:cubicBezTo>
                    <a:pt x="1466" y="571"/>
                    <a:pt x="1411" y="571"/>
                    <a:pt x="1357" y="571"/>
                  </a:cubicBezTo>
                  <a:cubicBezTo>
                    <a:pt x="1249" y="625"/>
                    <a:pt x="1167" y="652"/>
                    <a:pt x="1059" y="706"/>
                  </a:cubicBezTo>
                  <a:cubicBezTo>
                    <a:pt x="1005" y="733"/>
                    <a:pt x="923" y="760"/>
                    <a:pt x="842" y="733"/>
                  </a:cubicBezTo>
                  <a:cubicBezTo>
                    <a:pt x="706" y="679"/>
                    <a:pt x="625" y="571"/>
                    <a:pt x="598" y="462"/>
                  </a:cubicBezTo>
                  <a:cubicBezTo>
                    <a:pt x="543" y="326"/>
                    <a:pt x="462" y="191"/>
                    <a:pt x="354" y="109"/>
                  </a:cubicBezTo>
                  <a:cubicBezTo>
                    <a:pt x="272" y="28"/>
                    <a:pt x="164" y="1"/>
                    <a:pt x="55" y="1"/>
                  </a:cubicBezTo>
                  <a:lnTo>
                    <a:pt x="55" y="1"/>
                  </a:lnTo>
                  <a:cubicBezTo>
                    <a:pt x="28" y="1"/>
                    <a:pt x="28" y="1"/>
                    <a:pt x="1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4978085" y="4021294"/>
              <a:ext cx="336699" cy="763778"/>
            </a:xfrm>
            <a:custGeom>
              <a:avLst/>
              <a:gdLst/>
              <a:ahLst/>
              <a:cxnLst/>
              <a:rect l="l" t="t" r="r" b="b"/>
              <a:pathLst>
                <a:path w="4042" h="9169" extrusionOk="0">
                  <a:moveTo>
                    <a:pt x="3526" y="1"/>
                  </a:moveTo>
                  <a:cubicBezTo>
                    <a:pt x="3526" y="55"/>
                    <a:pt x="3526" y="82"/>
                    <a:pt x="3553" y="109"/>
                  </a:cubicBezTo>
                  <a:cubicBezTo>
                    <a:pt x="3553" y="136"/>
                    <a:pt x="3580" y="136"/>
                    <a:pt x="3580" y="163"/>
                  </a:cubicBezTo>
                  <a:cubicBezTo>
                    <a:pt x="3662" y="245"/>
                    <a:pt x="3797" y="272"/>
                    <a:pt x="3879" y="353"/>
                  </a:cubicBezTo>
                  <a:cubicBezTo>
                    <a:pt x="3906" y="407"/>
                    <a:pt x="3933" y="462"/>
                    <a:pt x="3933" y="516"/>
                  </a:cubicBezTo>
                  <a:cubicBezTo>
                    <a:pt x="3960" y="570"/>
                    <a:pt x="3933" y="624"/>
                    <a:pt x="3906" y="651"/>
                  </a:cubicBezTo>
                  <a:cubicBezTo>
                    <a:pt x="3825" y="733"/>
                    <a:pt x="3743" y="814"/>
                    <a:pt x="3635" y="841"/>
                  </a:cubicBezTo>
                  <a:cubicBezTo>
                    <a:pt x="3526" y="896"/>
                    <a:pt x="3418" y="1004"/>
                    <a:pt x="3363" y="1140"/>
                  </a:cubicBezTo>
                  <a:cubicBezTo>
                    <a:pt x="3363" y="1275"/>
                    <a:pt x="3363" y="1438"/>
                    <a:pt x="3391" y="1601"/>
                  </a:cubicBezTo>
                  <a:cubicBezTo>
                    <a:pt x="3391" y="1655"/>
                    <a:pt x="3391" y="1736"/>
                    <a:pt x="3363" y="1791"/>
                  </a:cubicBezTo>
                  <a:cubicBezTo>
                    <a:pt x="3336" y="1872"/>
                    <a:pt x="3282" y="1953"/>
                    <a:pt x="3201" y="2008"/>
                  </a:cubicBezTo>
                  <a:cubicBezTo>
                    <a:pt x="3038" y="2143"/>
                    <a:pt x="2794" y="2225"/>
                    <a:pt x="2658" y="2415"/>
                  </a:cubicBezTo>
                  <a:cubicBezTo>
                    <a:pt x="2631" y="2496"/>
                    <a:pt x="2604" y="2550"/>
                    <a:pt x="2604" y="2632"/>
                  </a:cubicBezTo>
                  <a:cubicBezTo>
                    <a:pt x="2604" y="2767"/>
                    <a:pt x="2604" y="2930"/>
                    <a:pt x="2577" y="3065"/>
                  </a:cubicBezTo>
                  <a:cubicBezTo>
                    <a:pt x="2550" y="3147"/>
                    <a:pt x="2495" y="3201"/>
                    <a:pt x="2468" y="3255"/>
                  </a:cubicBezTo>
                  <a:cubicBezTo>
                    <a:pt x="2333" y="3364"/>
                    <a:pt x="2224" y="3499"/>
                    <a:pt x="2116" y="3662"/>
                  </a:cubicBezTo>
                  <a:cubicBezTo>
                    <a:pt x="2089" y="3689"/>
                    <a:pt x="2089" y="3744"/>
                    <a:pt x="2089" y="3798"/>
                  </a:cubicBezTo>
                  <a:cubicBezTo>
                    <a:pt x="2089" y="3988"/>
                    <a:pt x="2061" y="4150"/>
                    <a:pt x="2034" y="4340"/>
                  </a:cubicBezTo>
                  <a:cubicBezTo>
                    <a:pt x="1980" y="4422"/>
                    <a:pt x="1926" y="4476"/>
                    <a:pt x="1844" y="4530"/>
                  </a:cubicBezTo>
                  <a:cubicBezTo>
                    <a:pt x="1763" y="4584"/>
                    <a:pt x="1682" y="4639"/>
                    <a:pt x="1627" y="4720"/>
                  </a:cubicBezTo>
                  <a:cubicBezTo>
                    <a:pt x="1600" y="4747"/>
                    <a:pt x="1573" y="4801"/>
                    <a:pt x="1546" y="4856"/>
                  </a:cubicBezTo>
                  <a:cubicBezTo>
                    <a:pt x="1546" y="4910"/>
                    <a:pt x="1546" y="4964"/>
                    <a:pt x="1546" y="4991"/>
                  </a:cubicBezTo>
                  <a:cubicBezTo>
                    <a:pt x="1573" y="5100"/>
                    <a:pt x="1600" y="5181"/>
                    <a:pt x="1627" y="5263"/>
                  </a:cubicBezTo>
                  <a:cubicBezTo>
                    <a:pt x="1655" y="5344"/>
                    <a:pt x="1682" y="5425"/>
                    <a:pt x="1655" y="5507"/>
                  </a:cubicBezTo>
                  <a:cubicBezTo>
                    <a:pt x="1655" y="5534"/>
                    <a:pt x="1655" y="5561"/>
                    <a:pt x="1627" y="5588"/>
                  </a:cubicBezTo>
                  <a:cubicBezTo>
                    <a:pt x="1600" y="5615"/>
                    <a:pt x="1546" y="5669"/>
                    <a:pt x="1492" y="5697"/>
                  </a:cubicBezTo>
                  <a:cubicBezTo>
                    <a:pt x="1410" y="5724"/>
                    <a:pt x="1356" y="5805"/>
                    <a:pt x="1329" y="5859"/>
                  </a:cubicBezTo>
                  <a:cubicBezTo>
                    <a:pt x="1302" y="6022"/>
                    <a:pt x="1302" y="6212"/>
                    <a:pt x="1329" y="6375"/>
                  </a:cubicBezTo>
                  <a:cubicBezTo>
                    <a:pt x="1329" y="6456"/>
                    <a:pt x="1302" y="6510"/>
                    <a:pt x="1275" y="6564"/>
                  </a:cubicBezTo>
                  <a:cubicBezTo>
                    <a:pt x="1193" y="6673"/>
                    <a:pt x="1058" y="6700"/>
                    <a:pt x="949" y="6781"/>
                  </a:cubicBezTo>
                  <a:cubicBezTo>
                    <a:pt x="895" y="6809"/>
                    <a:pt x="841" y="6863"/>
                    <a:pt x="814" y="6917"/>
                  </a:cubicBezTo>
                  <a:cubicBezTo>
                    <a:pt x="760" y="7026"/>
                    <a:pt x="760" y="7107"/>
                    <a:pt x="760" y="7215"/>
                  </a:cubicBezTo>
                  <a:cubicBezTo>
                    <a:pt x="787" y="7405"/>
                    <a:pt x="814" y="7595"/>
                    <a:pt x="787" y="7812"/>
                  </a:cubicBezTo>
                  <a:cubicBezTo>
                    <a:pt x="760" y="7839"/>
                    <a:pt x="760" y="7894"/>
                    <a:pt x="705" y="7921"/>
                  </a:cubicBezTo>
                  <a:cubicBezTo>
                    <a:pt x="624" y="8002"/>
                    <a:pt x="488" y="8029"/>
                    <a:pt x="407" y="8138"/>
                  </a:cubicBezTo>
                  <a:cubicBezTo>
                    <a:pt x="380" y="8165"/>
                    <a:pt x="353" y="8219"/>
                    <a:pt x="353" y="8273"/>
                  </a:cubicBezTo>
                  <a:cubicBezTo>
                    <a:pt x="326" y="8328"/>
                    <a:pt x="326" y="8382"/>
                    <a:pt x="353" y="8436"/>
                  </a:cubicBezTo>
                  <a:cubicBezTo>
                    <a:pt x="353" y="8544"/>
                    <a:pt x="461" y="8734"/>
                    <a:pt x="461" y="8870"/>
                  </a:cubicBezTo>
                  <a:cubicBezTo>
                    <a:pt x="461" y="8978"/>
                    <a:pt x="461" y="9060"/>
                    <a:pt x="353" y="9087"/>
                  </a:cubicBezTo>
                  <a:cubicBezTo>
                    <a:pt x="326" y="9087"/>
                    <a:pt x="271" y="9087"/>
                    <a:pt x="244" y="9087"/>
                  </a:cubicBezTo>
                  <a:cubicBezTo>
                    <a:pt x="163" y="9060"/>
                    <a:pt x="109" y="9033"/>
                    <a:pt x="54" y="9006"/>
                  </a:cubicBezTo>
                  <a:cubicBezTo>
                    <a:pt x="54" y="8978"/>
                    <a:pt x="27" y="8978"/>
                    <a:pt x="27" y="9006"/>
                  </a:cubicBezTo>
                  <a:cubicBezTo>
                    <a:pt x="0" y="9006"/>
                    <a:pt x="0" y="9033"/>
                    <a:pt x="27" y="9033"/>
                  </a:cubicBezTo>
                  <a:cubicBezTo>
                    <a:pt x="81" y="9087"/>
                    <a:pt x="136" y="9114"/>
                    <a:pt x="217" y="9141"/>
                  </a:cubicBezTo>
                  <a:cubicBezTo>
                    <a:pt x="271" y="9168"/>
                    <a:pt x="326" y="9168"/>
                    <a:pt x="380" y="9141"/>
                  </a:cubicBezTo>
                  <a:cubicBezTo>
                    <a:pt x="461" y="9114"/>
                    <a:pt x="515" y="9060"/>
                    <a:pt x="543" y="8951"/>
                  </a:cubicBezTo>
                  <a:cubicBezTo>
                    <a:pt x="515" y="8789"/>
                    <a:pt x="488" y="8599"/>
                    <a:pt x="434" y="8436"/>
                  </a:cubicBezTo>
                  <a:cubicBezTo>
                    <a:pt x="407" y="8382"/>
                    <a:pt x="407" y="8328"/>
                    <a:pt x="434" y="8300"/>
                  </a:cubicBezTo>
                  <a:cubicBezTo>
                    <a:pt x="434" y="8246"/>
                    <a:pt x="434" y="8219"/>
                    <a:pt x="461" y="8192"/>
                  </a:cubicBezTo>
                  <a:cubicBezTo>
                    <a:pt x="543" y="8083"/>
                    <a:pt x="678" y="8056"/>
                    <a:pt x="787" y="7975"/>
                  </a:cubicBezTo>
                  <a:cubicBezTo>
                    <a:pt x="814" y="7921"/>
                    <a:pt x="841" y="7866"/>
                    <a:pt x="868" y="7812"/>
                  </a:cubicBezTo>
                  <a:cubicBezTo>
                    <a:pt x="895" y="7622"/>
                    <a:pt x="895" y="7405"/>
                    <a:pt x="841" y="7188"/>
                  </a:cubicBezTo>
                  <a:cubicBezTo>
                    <a:pt x="841" y="7107"/>
                    <a:pt x="868" y="7026"/>
                    <a:pt x="895" y="6971"/>
                  </a:cubicBezTo>
                  <a:cubicBezTo>
                    <a:pt x="922" y="6917"/>
                    <a:pt x="949" y="6890"/>
                    <a:pt x="1004" y="6863"/>
                  </a:cubicBezTo>
                  <a:cubicBezTo>
                    <a:pt x="1112" y="6781"/>
                    <a:pt x="1248" y="6700"/>
                    <a:pt x="1329" y="6619"/>
                  </a:cubicBezTo>
                  <a:cubicBezTo>
                    <a:pt x="1356" y="6564"/>
                    <a:pt x="1383" y="6510"/>
                    <a:pt x="1410" y="6456"/>
                  </a:cubicBezTo>
                  <a:cubicBezTo>
                    <a:pt x="1438" y="6293"/>
                    <a:pt x="1329" y="6049"/>
                    <a:pt x="1410" y="5886"/>
                  </a:cubicBezTo>
                  <a:cubicBezTo>
                    <a:pt x="1438" y="5832"/>
                    <a:pt x="1465" y="5778"/>
                    <a:pt x="1519" y="5751"/>
                  </a:cubicBezTo>
                  <a:cubicBezTo>
                    <a:pt x="1573" y="5724"/>
                    <a:pt x="1627" y="5669"/>
                    <a:pt x="1682" y="5615"/>
                  </a:cubicBezTo>
                  <a:cubicBezTo>
                    <a:pt x="1709" y="5588"/>
                    <a:pt x="1736" y="5561"/>
                    <a:pt x="1736" y="5507"/>
                  </a:cubicBezTo>
                  <a:cubicBezTo>
                    <a:pt x="1736" y="5480"/>
                    <a:pt x="1736" y="5425"/>
                    <a:pt x="1736" y="5371"/>
                  </a:cubicBezTo>
                  <a:cubicBezTo>
                    <a:pt x="1709" y="5208"/>
                    <a:pt x="1600" y="5046"/>
                    <a:pt x="1627" y="4883"/>
                  </a:cubicBezTo>
                  <a:cubicBezTo>
                    <a:pt x="1655" y="4829"/>
                    <a:pt x="1655" y="4801"/>
                    <a:pt x="1682" y="4774"/>
                  </a:cubicBezTo>
                  <a:cubicBezTo>
                    <a:pt x="1763" y="4693"/>
                    <a:pt x="1817" y="4639"/>
                    <a:pt x="1899" y="4584"/>
                  </a:cubicBezTo>
                  <a:cubicBezTo>
                    <a:pt x="1980" y="4530"/>
                    <a:pt x="2061" y="4449"/>
                    <a:pt x="2116" y="4367"/>
                  </a:cubicBezTo>
                  <a:cubicBezTo>
                    <a:pt x="2143" y="4178"/>
                    <a:pt x="2170" y="3988"/>
                    <a:pt x="2170" y="3798"/>
                  </a:cubicBezTo>
                  <a:cubicBezTo>
                    <a:pt x="2170" y="3771"/>
                    <a:pt x="2170" y="3716"/>
                    <a:pt x="2197" y="3689"/>
                  </a:cubicBezTo>
                  <a:cubicBezTo>
                    <a:pt x="2278" y="3554"/>
                    <a:pt x="2414" y="3418"/>
                    <a:pt x="2523" y="3310"/>
                  </a:cubicBezTo>
                  <a:cubicBezTo>
                    <a:pt x="2577" y="3228"/>
                    <a:pt x="2631" y="3174"/>
                    <a:pt x="2658" y="3093"/>
                  </a:cubicBezTo>
                  <a:cubicBezTo>
                    <a:pt x="2685" y="2930"/>
                    <a:pt x="2685" y="2794"/>
                    <a:pt x="2685" y="2632"/>
                  </a:cubicBezTo>
                  <a:cubicBezTo>
                    <a:pt x="2685" y="2577"/>
                    <a:pt x="2712" y="2496"/>
                    <a:pt x="2740" y="2469"/>
                  </a:cubicBezTo>
                  <a:cubicBezTo>
                    <a:pt x="2875" y="2225"/>
                    <a:pt x="3174" y="2170"/>
                    <a:pt x="3336" y="1981"/>
                  </a:cubicBezTo>
                  <a:cubicBezTo>
                    <a:pt x="3391" y="1926"/>
                    <a:pt x="3418" y="1872"/>
                    <a:pt x="3445" y="1818"/>
                  </a:cubicBezTo>
                  <a:cubicBezTo>
                    <a:pt x="3472" y="1764"/>
                    <a:pt x="3472" y="1709"/>
                    <a:pt x="3472" y="1655"/>
                  </a:cubicBezTo>
                  <a:cubicBezTo>
                    <a:pt x="3472" y="1492"/>
                    <a:pt x="3391" y="1330"/>
                    <a:pt x="3445" y="1140"/>
                  </a:cubicBezTo>
                  <a:cubicBezTo>
                    <a:pt x="3499" y="1058"/>
                    <a:pt x="3553" y="977"/>
                    <a:pt x="3635" y="950"/>
                  </a:cubicBezTo>
                  <a:cubicBezTo>
                    <a:pt x="3743" y="896"/>
                    <a:pt x="3825" y="841"/>
                    <a:pt x="3906" y="787"/>
                  </a:cubicBezTo>
                  <a:cubicBezTo>
                    <a:pt x="3987" y="706"/>
                    <a:pt x="4042" y="597"/>
                    <a:pt x="4042" y="516"/>
                  </a:cubicBezTo>
                  <a:cubicBezTo>
                    <a:pt x="4014" y="434"/>
                    <a:pt x="3987" y="353"/>
                    <a:pt x="3933" y="299"/>
                  </a:cubicBezTo>
                  <a:cubicBezTo>
                    <a:pt x="3852" y="217"/>
                    <a:pt x="3716" y="163"/>
                    <a:pt x="3635" y="82"/>
                  </a:cubicBezTo>
                  <a:lnTo>
                    <a:pt x="3608" y="55"/>
                  </a:lnTo>
                  <a:cubicBezTo>
                    <a:pt x="3580" y="55"/>
                    <a:pt x="3553" y="28"/>
                    <a:pt x="3526" y="1"/>
                  </a:cubicBezTo>
                  <a:lnTo>
                    <a:pt x="3526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4896701" y="3725330"/>
              <a:ext cx="553612" cy="273474"/>
            </a:xfrm>
            <a:custGeom>
              <a:avLst/>
              <a:gdLst/>
              <a:ahLst/>
              <a:cxnLst/>
              <a:rect l="l" t="t" r="r" b="b"/>
              <a:pathLst>
                <a:path w="6646" h="3283" extrusionOk="0">
                  <a:moveTo>
                    <a:pt x="5697" y="3201"/>
                  </a:moveTo>
                  <a:lnTo>
                    <a:pt x="6646" y="3282"/>
                  </a:lnTo>
                  <a:lnTo>
                    <a:pt x="950" y="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4817649" y="3662022"/>
              <a:ext cx="596511" cy="345778"/>
            </a:xfrm>
            <a:custGeom>
              <a:avLst/>
              <a:gdLst/>
              <a:ahLst/>
              <a:cxnLst/>
              <a:rect l="l" t="t" r="r" b="b"/>
              <a:pathLst>
                <a:path w="7161" h="4151" extrusionOk="0">
                  <a:moveTo>
                    <a:pt x="7161" y="4151"/>
                  </a:moveTo>
                  <a:cubicBezTo>
                    <a:pt x="7161" y="4124"/>
                    <a:pt x="7107" y="4097"/>
                    <a:pt x="7107" y="4097"/>
                  </a:cubicBezTo>
                  <a:cubicBezTo>
                    <a:pt x="6890" y="3934"/>
                    <a:pt x="6700" y="3798"/>
                    <a:pt x="6483" y="3690"/>
                  </a:cubicBezTo>
                  <a:cubicBezTo>
                    <a:pt x="5913" y="3337"/>
                    <a:pt x="5289" y="3066"/>
                    <a:pt x="4774" y="2795"/>
                  </a:cubicBezTo>
                  <a:cubicBezTo>
                    <a:pt x="4150" y="2415"/>
                    <a:pt x="3499" y="2062"/>
                    <a:pt x="2875" y="1682"/>
                  </a:cubicBezTo>
                  <a:lnTo>
                    <a:pt x="1139" y="67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326" y="191"/>
                    <a:pt x="624" y="381"/>
                    <a:pt x="950" y="570"/>
                  </a:cubicBezTo>
                  <a:lnTo>
                    <a:pt x="2387" y="1438"/>
                  </a:lnTo>
                  <a:cubicBezTo>
                    <a:pt x="3174" y="1899"/>
                    <a:pt x="3960" y="2361"/>
                    <a:pt x="4774" y="2795"/>
                  </a:cubicBezTo>
                  <a:cubicBezTo>
                    <a:pt x="5262" y="3093"/>
                    <a:pt x="5913" y="3364"/>
                    <a:pt x="6456" y="3690"/>
                  </a:cubicBezTo>
                  <a:cubicBezTo>
                    <a:pt x="6673" y="3825"/>
                    <a:pt x="6890" y="3961"/>
                    <a:pt x="7080" y="4097"/>
                  </a:cubicBezTo>
                  <a:cubicBezTo>
                    <a:pt x="7107" y="4124"/>
                    <a:pt x="7107" y="4124"/>
                    <a:pt x="7134" y="4151"/>
                  </a:cubicBezTo>
                  <a:lnTo>
                    <a:pt x="7134" y="4151"/>
                  </a:lnTo>
                  <a:lnTo>
                    <a:pt x="7134" y="415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4808570" y="3643946"/>
              <a:ext cx="628249" cy="363854"/>
            </a:xfrm>
            <a:custGeom>
              <a:avLst/>
              <a:gdLst/>
              <a:ahLst/>
              <a:cxnLst/>
              <a:rect l="l" t="t" r="r" b="b"/>
              <a:pathLst>
                <a:path w="7542" h="4368" extrusionOk="0">
                  <a:moveTo>
                    <a:pt x="7541" y="4368"/>
                  </a:moveTo>
                  <a:lnTo>
                    <a:pt x="7541" y="4368"/>
                  </a:lnTo>
                  <a:cubicBezTo>
                    <a:pt x="7514" y="4341"/>
                    <a:pt x="7487" y="4314"/>
                    <a:pt x="7487" y="4314"/>
                  </a:cubicBezTo>
                  <a:cubicBezTo>
                    <a:pt x="7270" y="4151"/>
                    <a:pt x="7080" y="4015"/>
                    <a:pt x="6863" y="3907"/>
                  </a:cubicBezTo>
                  <a:cubicBezTo>
                    <a:pt x="6293" y="3554"/>
                    <a:pt x="5670" y="3283"/>
                    <a:pt x="5154" y="3012"/>
                  </a:cubicBezTo>
                  <a:cubicBezTo>
                    <a:pt x="4530" y="2632"/>
                    <a:pt x="3879" y="2279"/>
                    <a:pt x="3256" y="1899"/>
                  </a:cubicBezTo>
                  <a:lnTo>
                    <a:pt x="1520" y="896"/>
                  </a:lnTo>
                  <a:cubicBezTo>
                    <a:pt x="1140" y="679"/>
                    <a:pt x="760" y="462"/>
                    <a:pt x="380" y="218"/>
                  </a:cubicBezTo>
                  <a:cubicBezTo>
                    <a:pt x="1" y="1"/>
                    <a:pt x="380" y="218"/>
                    <a:pt x="380" y="218"/>
                  </a:cubicBezTo>
                  <a:lnTo>
                    <a:pt x="1330" y="787"/>
                  </a:lnTo>
                  <a:lnTo>
                    <a:pt x="2767" y="1655"/>
                  </a:lnTo>
                  <a:cubicBezTo>
                    <a:pt x="3554" y="2116"/>
                    <a:pt x="4341" y="2578"/>
                    <a:pt x="5154" y="3012"/>
                  </a:cubicBezTo>
                  <a:cubicBezTo>
                    <a:pt x="5643" y="3310"/>
                    <a:pt x="6293" y="3581"/>
                    <a:pt x="6836" y="3907"/>
                  </a:cubicBezTo>
                  <a:cubicBezTo>
                    <a:pt x="7053" y="4042"/>
                    <a:pt x="7270" y="4178"/>
                    <a:pt x="7460" y="4314"/>
                  </a:cubicBezTo>
                  <a:cubicBezTo>
                    <a:pt x="7487" y="4341"/>
                    <a:pt x="7487" y="4341"/>
                    <a:pt x="7514" y="4368"/>
                  </a:cubicBezTo>
                  <a:lnTo>
                    <a:pt x="7514" y="4368"/>
                  </a:lnTo>
                  <a:lnTo>
                    <a:pt x="7514" y="4368"/>
                  </a:lnTo>
                  <a:cubicBezTo>
                    <a:pt x="7514" y="4368"/>
                    <a:pt x="7541" y="4368"/>
                    <a:pt x="7541" y="436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4858300" y="3662022"/>
              <a:ext cx="594346" cy="345778"/>
            </a:xfrm>
            <a:custGeom>
              <a:avLst/>
              <a:gdLst/>
              <a:ahLst/>
              <a:cxnLst/>
              <a:rect l="l" t="t" r="r" b="b"/>
              <a:pathLst>
                <a:path w="7135" h="4151" extrusionOk="0">
                  <a:moveTo>
                    <a:pt x="7134" y="4151"/>
                  </a:moveTo>
                  <a:cubicBezTo>
                    <a:pt x="7134" y="4124"/>
                    <a:pt x="7107" y="4097"/>
                    <a:pt x="7080" y="4097"/>
                  </a:cubicBezTo>
                  <a:cubicBezTo>
                    <a:pt x="6890" y="3934"/>
                    <a:pt x="6673" y="3798"/>
                    <a:pt x="6483" y="3690"/>
                  </a:cubicBezTo>
                  <a:cubicBezTo>
                    <a:pt x="5913" y="3364"/>
                    <a:pt x="5290" y="3066"/>
                    <a:pt x="4774" y="2795"/>
                  </a:cubicBezTo>
                  <a:cubicBezTo>
                    <a:pt x="4123" y="2415"/>
                    <a:pt x="3499" y="2062"/>
                    <a:pt x="2848" y="1682"/>
                  </a:cubicBezTo>
                  <a:lnTo>
                    <a:pt x="1140" y="679"/>
                  </a:lnTo>
                  <a:lnTo>
                    <a:pt x="0" y="1"/>
                  </a:lnTo>
                  <a:lnTo>
                    <a:pt x="0" y="1"/>
                  </a:lnTo>
                  <a:cubicBezTo>
                    <a:pt x="326" y="191"/>
                    <a:pt x="624" y="381"/>
                    <a:pt x="950" y="570"/>
                  </a:cubicBezTo>
                  <a:cubicBezTo>
                    <a:pt x="1411" y="869"/>
                    <a:pt x="1899" y="1140"/>
                    <a:pt x="2387" y="1411"/>
                  </a:cubicBezTo>
                  <a:cubicBezTo>
                    <a:pt x="3174" y="1872"/>
                    <a:pt x="3961" y="2333"/>
                    <a:pt x="4774" y="2795"/>
                  </a:cubicBezTo>
                  <a:cubicBezTo>
                    <a:pt x="5263" y="3066"/>
                    <a:pt x="5913" y="3364"/>
                    <a:pt x="6456" y="3690"/>
                  </a:cubicBezTo>
                  <a:cubicBezTo>
                    <a:pt x="6673" y="3798"/>
                    <a:pt x="6890" y="3934"/>
                    <a:pt x="7080" y="4097"/>
                  </a:cubicBezTo>
                  <a:cubicBezTo>
                    <a:pt x="7107" y="4097"/>
                    <a:pt x="7107" y="4124"/>
                    <a:pt x="7134" y="4124"/>
                  </a:cubicBezTo>
                  <a:lnTo>
                    <a:pt x="7134" y="4124"/>
                  </a:lnTo>
                  <a:lnTo>
                    <a:pt x="7134" y="412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5109115" y="4229128"/>
              <a:ext cx="350276" cy="512961"/>
            </a:xfrm>
            <a:custGeom>
              <a:avLst/>
              <a:gdLst/>
              <a:ahLst/>
              <a:cxnLst/>
              <a:rect l="l" t="t" r="r" b="b"/>
              <a:pathLst>
                <a:path w="4205" h="6158" extrusionOk="0">
                  <a:moveTo>
                    <a:pt x="3852" y="1655"/>
                  </a:moveTo>
                  <a:cubicBezTo>
                    <a:pt x="3689" y="1520"/>
                    <a:pt x="733" y="137"/>
                    <a:pt x="516" y="82"/>
                  </a:cubicBezTo>
                  <a:cubicBezTo>
                    <a:pt x="0" y="1"/>
                    <a:pt x="136" y="1872"/>
                    <a:pt x="271" y="2415"/>
                  </a:cubicBezTo>
                  <a:cubicBezTo>
                    <a:pt x="461" y="3229"/>
                    <a:pt x="2306" y="5399"/>
                    <a:pt x="2848" y="5778"/>
                  </a:cubicBezTo>
                  <a:cubicBezTo>
                    <a:pt x="3418" y="6158"/>
                    <a:pt x="4204" y="1954"/>
                    <a:pt x="3852" y="1655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5122610" y="4364740"/>
              <a:ext cx="52063" cy="24907"/>
            </a:xfrm>
            <a:custGeom>
              <a:avLst/>
              <a:gdLst/>
              <a:ahLst/>
              <a:cxnLst/>
              <a:rect l="l" t="t" r="r" b="b"/>
              <a:pathLst>
                <a:path w="625" h="299" extrusionOk="0">
                  <a:moveTo>
                    <a:pt x="1" y="55"/>
                  </a:moveTo>
                  <a:lnTo>
                    <a:pt x="1" y="55"/>
                  </a:lnTo>
                  <a:cubicBezTo>
                    <a:pt x="1" y="55"/>
                    <a:pt x="1" y="82"/>
                    <a:pt x="28" y="82"/>
                  </a:cubicBezTo>
                  <a:cubicBezTo>
                    <a:pt x="55" y="136"/>
                    <a:pt x="82" y="163"/>
                    <a:pt x="137" y="190"/>
                  </a:cubicBezTo>
                  <a:cubicBezTo>
                    <a:pt x="191" y="244"/>
                    <a:pt x="245" y="272"/>
                    <a:pt x="326" y="272"/>
                  </a:cubicBezTo>
                  <a:cubicBezTo>
                    <a:pt x="408" y="299"/>
                    <a:pt x="489" y="272"/>
                    <a:pt x="571" y="244"/>
                  </a:cubicBezTo>
                  <a:cubicBezTo>
                    <a:pt x="625" y="163"/>
                    <a:pt x="625" y="82"/>
                    <a:pt x="598" y="0"/>
                  </a:cubicBezTo>
                  <a:lnTo>
                    <a:pt x="598" y="0"/>
                  </a:lnTo>
                  <a:lnTo>
                    <a:pt x="598" y="0"/>
                  </a:lnTo>
                  <a:cubicBezTo>
                    <a:pt x="625" y="55"/>
                    <a:pt x="598" y="136"/>
                    <a:pt x="543" y="190"/>
                  </a:cubicBezTo>
                  <a:cubicBezTo>
                    <a:pt x="489" y="244"/>
                    <a:pt x="408" y="244"/>
                    <a:pt x="354" y="244"/>
                  </a:cubicBezTo>
                  <a:cubicBezTo>
                    <a:pt x="272" y="217"/>
                    <a:pt x="218" y="190"/>
                    <a:pt x="164" y="163"/>
                  </a:cubicBezTo>
                  <a:cubicBezTo>
                    <a:pt x="109" y="136"/>
                    <a:pt x="82" y="109"/>
                    <a:pt x="55" y="82"/>
                  </a:cubicBezTo>
                  <a:cubicBezTo>
                    <a:pt x="55" y="55"/>
                    <a:pt x="28" y="55"/>
                    <a:pt x="28" y="27"/>
                  </a:cubicBezTo>
                  <a:lnTo>
                    <a:pt x="28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5199495" y="4403141"/>
              <a:ext cx="9080" cy="13661"/>
            </a:xfrm>
            <a:custGeom>
              <a:avLst/>
              <a:gdLst/>
              <a:ahLst/>
              <a:cxnLst/>
              <a:rect l="l" t="t" r="r" b="b"/>
              <a:pathLst>
                <a:path w="109" h="164" extrusionOk="0">
                  <a:moveTo>
                    <a:pt x="0" y="163"/>
                  </a:moveTo>
                  <a:lnTo>
                    <a:pt x="27" y="136"/>
                  </a:lnTo>
                  <a:cubicBezTo>
                    <a:pt x="54" y="136"/>
                    <a:pt x="54" y="109"/>
                    <a:pt x="54" y="109"/>
                  </a:cubicBezTo>
                  <a:cubicBezTo>
                    <a:pt x="82" y="82"/>
                    <a:pt x="109" y="28"/>
                    <a:pt x="109" y="0"/>
                  </a:cubicBezTo>
                  <a:lnTo>
                    <a:pt x="109" y="0"/>
                  </a:lnTo>
                  <a:lnTo>
                    <a:pt x="82" y="55"/>
                  </a:lnTo>
                  <a:cubicBezTo>
                    <a:pt x="82" y="82"/>
                    <a:pt x="54" y="109"/>
                    <a:pt x="27" y="136"/>
                  </a:cubicBezTo>
                  <a:lnTo>
                    <a:pt x="27" y="136"/>
                  </a:lnTo>
                  <a:lnTo>
                    <a:pt x="27" y="163"/>
                  </a:lnTo>
                  <a:lnTo>
                    <a:pt x="27" y="1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5217571" y="4407640"/>
              <a:ext cx="9080" cy="11412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0" y="136"/>
                  </a:moveTo>
                  <a:cubicBezTo>
                    <a:pt x="0" y="109"/>
                    <a:pt x="27" y="109"/>
                    <a:pt x="27" y="82"/>
                  </a:cubicBezTo>
                  <a:lnTo>
                    <a:pt x="109" y="1"/>
                  </a:lnTo>
                  <a:lnTo>
                    <a:pt x="109" y="1"/>
                  </a:lnTo>
                  <a:lnTo>
                    <a:pt x="109" y="1"/>
                  </a:lnTo>
                  <a:lnTo>
                    <a:pt x="0" y="136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5120361" y="4296934"/>
              <a:ext cx="54312" cy="29488"/>
            </a:xfrm>
            <a:custGeom>
              <a:avLst/>
              <a:gdLst/>
              <a:ahLst/>
              <a:cxnLst/>
              <a:rect l="l" t="t" r="r" b="b"/>
              <a:pathLst>
                <a:path w="652" h="354" extrusionOk="0">
                  <a:moveTo>
                    <a:pt x="1" y="28"/>
                  </a:moveTo>
                  <a:lnTo>
                    <a:pt x="1" y="28"/>
                  </a:lnTo>
                  <a:lnTo>
                    <a:pt x="1" y="55"/>
                  </a:lnTo>
                  <a:cubicBezTo>
                    <a:pt x="1" y="136"/>
                    <a:pt x="55" y="190"/>
                    <a:pt x="109" y="245"/>
                  </a:cubicBezTo>
                  <a:cubicBezTo>
                    <a:pt x="164" y="299"/>
                    <a:pt x="245" y="326"/>
                    <a:pt x="326" y="353"/>
                  </a:cubicBezTo>
                  <a:cubicBezTo>
                    <a:pt x="381" y="353"/>
                    <a:pt x="435" y="353"/>
                    <a:pt x="489" y="353"/>
                  </a:cubicBezTo>
                  <a:cubicBezTo>
                    <a:pt x="543" y="326"/>
                    <a:pt x="570" y="326"/>
                    <a:pt x="625" y="299"/>
                  </a:cubicBezTo>
                  <a:cubicBezTo>
                    <a:pt x="652" y="218"/>
                    <a:pt x="652" y="136"/>
                    <a:pt x="570" y="1"/>
                  </a:cubicBezTo>
                  <a:lnTo>
                    <a:pt x="570" y="1"/>
                  </a:lnTo>
                  <a:lnTo>
                    <a:pt x="570" y="1"/>
                  </a:lnTo>
                  <a:cubicBezTo>
                    <a:pt x="625" y="136"/>
                    <a:pt x="652" y="218"/>
                    <a:pt x="598" y="245"/>
                  </a:cubicBezTo>
                  <a:cubicBezTo>
                    <a:pt x="570" y="272"/>
                    <a:pt x="543" y="299"/>
                    <a:pt x="489" y="299"/>
                  </a:cubicBezTo>
                  <a:cubicBezTo>
                    <a:pt x="435" y="299"/>
                    <a:pt x="381" y="299"/>
                    <a:pt x="326" y="299"/>
                  </a:cubicBezTo>
                  <a:cubicBezTo>
                    <a:pt x="272" y="272"/>
                    <a:pt x="191" y="245"/>
                    <a:pt x="136" y="218"/>
                  </a:cubicBezTo>
                  <a:cubicBezTo>
                    <a:pt x="82" y="163"/>
                    <a:pt x="55" y="109"/>
                    <a:pt x="28" y="55"/>
                  </a:cubicBezTo>
                  <a:lnTo>
                    <a:pt x="28" y="28"/>
                  </a:lnTo>
                  <a:lnTo>
                    <a:pt x="28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5217571" y="4348913"/>
              <a:ext cx="6831" cy="11412"/>
            </a:xfrm>
            <a:custGeom>
              <a:avLst/>
              <a:gdLst/>
              <a:ahLst/>
              <a:cxnLst/>
              <a:rect l="l" t="t" r="r" b="b"/>
              <a:pathLst>
                <a:path w="82" h="137" extrusionOk="0">
                  <a:moveTo>
                    <a:pt x="0" y="136"/>
                  </a:moveTo>
                  <a:lnTo>
                    <a:pt x="0" y="136"/>
                  </a:lnTo>
                  <a:lnTo>
                    <a:pt x="54" y="109"/>
                  </a:lnTo>
                  <a:cubicBezTo>
                    <a:pt x="82" y="82"/>
                    <a:pt x="82" y="28"/>
                    <a:pt x="82" y="0"/>
                  </a:cubicBezTo>
                  <a:lnTo>
                    <a:pt x="82" y="0"/>
                  </a:lnTo>
                  <a:lnTo>
                    <a:pt x="82" y="0"/>
                  </a:lnTo>
                  <a:cubicBezTo>
                    <a:pt x="82" y="28"/>
                    <a:pt x="54" y="55"/>
                    <a:pt x="54" y="82"/>
                  </a:cubicBezTo>
                  <a:cubicBezTo>
                    <a:pt x="54" y="109"/>
                    <a:pt x="27" y="109"/>
                    <a:pt x="27" y="136"/>
                  </a:cubicBezTo>
                  <a:lnTo>
                    <a:pt x="27" y="136"/>
                  </a:lnTo>
                  <a:lnTo>
                    <a:pt x="27" y="136"/>
                  </a:lnTo>
                  <a:lnTo>
                    <a:pt x="27" y="136"/>
                  </a:lnTo>
                  <a:lnTo>
                    <a:pt x="27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4754461" y="4265291"/>
              <a:ext cx="4582" cy="9163"/>
            </a:xfrm>
            <a:custGeom>
              <a:avLst/>
              <a:gdLst/>
              <a:ahLst/>
              <a:cxnLst/>
              <a:rect l="l" t="t" r="r" b="b"/>
              <a:pathLst>
                <a:path w="55" h="110" extrusionOk="0">
                  <a:moveTo>
                    <a:pt x="0" y="109"/>
                  </a:moveTo>
                  <a:lnTo>
                    <a:pt x="0" y="109"/>
                  </a:lnTo>
                  <a:lnTo>
                    <a:pt x="0" y="82"/>
                  </a:lnTo>
                  <a:cubicBezTo>
                    <a:pt x="27" y="55"/>
                    <a:pt x="27" y="28"/>
                    <a:pt x="54" y="1"/>
                  </a:cubicBezTo>
                  <a:lnTo>
                    <a:pt x="54" y="1"/>
                  </a:lnTo>
                  <a:lnTo>
                    <a:pt x="54" y="1"/>
                  </a:lnTo>
                  <a:cubicBezTo>
                    <a:pt x="27" y="28"/>
                    <a:pt x="0" y="55"/>
                    <a:pt x="0" y="82"/>
                  </a:cubicBezTo>
                  <a:lnTo>
                    <a:pt x="0" y="82"/>
                  </a:lnTo>
                  <a:lnTo>
                    <a:pt x="0" y="8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5122610" y="4233709"/>
              <a:ext cx="67889" cy="49730"/>
            </a:xfrm>
            <a:custGeom>
              <a:avLst/>
              <a:gdLst/>
              <a:ahLst/>
              <a:cxnLst/>
              <a:rect l="l" t="t" r="r" b="b"/>
              <a:pathLst>
                <a:path w="815" h="597" extrusionOk="0">
                  <a:moveTo>
                    <a:pt x="28" y="136"/>
                  </a:moveTo>
                  <a:cubicBezTo>
                    <a:pt x="1" y="190"/>
                    <a:pt x="1" y="217"/>
                    <a:pt x="28" y="271"/>
                  </a:cubicBezTo>
                  <a:cubicBezTo>
                    <a:pt x="55" y="353"/>
                    <a:pt x="109" y="434"/>
                    <a:pt x="191" y="488"/>
                  </a:cubicBezTo>
                  <a:cubicBezTo>
                    <a:pt x="299" y="543"/>
                    <a:pt x="435" y="597"/>
                    <a:pt x="571" y="570"/>
                  </a:cubicBezTo>
                  <a:cubicBezTo>
                    <a:pt x="652" y="570"/>
                    <a:pt x="760" y="515"/>
                    <a:pt x="788" y="407"/>
                  </a:cubicBezTo>
                  <a:cubicBezTo>
                    <a:pt x="815" y="326"/>
                    <a:pt x="815" y="217"/>
                    <a:pt x="733" y="136"/>
                  </a:cubicBezTo>
                  <a:cubicBezTo>
                    <a:pt x="733" y="109"/>
                    <a:pt x="706" y="82"/>
                    <a:pt x="679" y="54"/>
                  </a:cubicBezTo>
                  <a:cubicBezTo>
                    <a:pt x="652" y="54"/>
                    <a:pt x="625" y="27"/>
                    <a:pt x="598" y="0"/>
                  </a:cubicBezTo>
                  <a:lnTo>
                    <a:pt x="598" y="0"/>
                  </a:lnTo>
                  <a:lnTo>
                    <a:pt x="598" y="0"/>
                  </a:lnTo>
                  <a:lnTo>
                    <a:pt x="679" y="82"/>
                  </a:lnTo>
                  <a:cubicBezTo>
                    <a:pt x="679" y="82"/>
                    <a:pt x="706" y="109"/>
                    <a:pt x="733" y="136"/>
                  </a:cubicBezTo>
                  <a:cubicBezTo>
                    <a:pt x="788" y="217"/>
                    <a:pt x="788" y="299"/>
                    <a:pt x="760" y="407"/>
                  </a:cubicBezTo>
                  <a:cubicBezTo>
                    <a:pt x="733" y="461"/>
                    <a:pt x="652" y="515"/>
                    <a:pt x="571" y="515"/>
                  </a:cubicBezTo>
                  <a:cubicBezTo>
                    <a:pt x="435" y="543"/>
                    <a:pt x="326" y="515"/>
                    <a:pt x="218" y="434"/>
                  </a:cubicBezTo>
                  <a:cubicBezTo>
                    <a:pt x="137" y="407"/>
                    <a:pt x="82" y="326"/>
                    <a:pt x="55" y="244"/>
                  </a:cubicBezTo>
                  <a:cubicBezTo>
                    <a:pt x="28" y="217"/>
                    <a:pt x="28" y="163"/>
                    <a:pt x="28" y="136"/>
                  </a:cubicBezTo>
                  <a:lnTo>
                    <a:pt x="28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4761209" y="4208814"/>
              <a:ext cx="6831" cy="15910"/>
            </a:xfrm>
            <a:custGeom>
              <a:avLst/>
              <a:gdLst/>
              <a:ahLst/>
              <a:cxnLst/>
              <a:rect l="l" t="t" r="r" b="b"/>
              <a:pathLst>
                <a:path w="82" h="191" extrusionOk="0">
                  <a:moveTo>
                    <a:pt x="28" y="163"/>
                  </a:moveTo>
                  <a:lnTo>
                    <a:pt x="28" y="163"/>
                  </a:lnTo>
                  <a:cubicBezTo>
                    <a:pt x="28" y="163"/>
                    <a:pt x="28" y="136"/>
                    <a:pt x="55" y="136"/>
                  </a:cubicBezTo>
                  <a:cubicBezTo>
                    <a:pt x="55" y="82"/>
                    <a:pt x="82" y="55"/>
                    <a:pt x="82" y="28"/>
                  </a:cubicBezTo>
                  <a:cubicBezTo>
                    <a:pt x="82" y="1"/>
                    <a:pt x="82" y="1"/>
                    <a:pt x="82" y="1"/>
                  </a:cubicBezTo>
                  <a:lnTo>
                    <a:pt x="82" y="1"/>
                  </a:lnTo>
                  <a:lnTo>
                    <a:pt x="82" y="1"/>
                  </a:lnTo>
                  <a:lnTo>
                    <a:pt x="82" y="28"/>
                  </a:lnTo>
                  <a:cubicBezTo>
                    <a:pt x="55" y="82"/>
                    <a:pt x="28" y="109"/>
                    <a:pt x="28" y="163"/>
                  </a:cubicBezTo>
                  <a:cubicBezTo>
                    <a:pt x="0" y="191"/>
                    <a:pt x="28" y="163"/>
                    <a:pt x="28" y="191"/>
                  </a:cubicBezTo>
                  <a:lnTo>
                    <a:pt x="28" y="1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4781534" y="4213312"/>
              <a:ext cx="6831" cy="9163"/>
            </a:xfrm>
            <a:custGeom>
              <a:avLst/>
              <a:gdLst/>
              <a:ahLst/>
              <a:cxnLst/>
              <a:rect l="l" t="t" r="r" b="b"/>
              <a:pathLst>
                <a:path w="82" h="110" extrusionOk="0">
                  <a:moveTo>
                    <a:pt x="1" y="109"/>
                  </a:moveTo>
                  <a:cubicBezTo>
                    <a:pt x="1" y="82"/>
                    <a:pt x="28" y="82"/>
                    <a:pt x="28" y="55"/>
                  </a:cubicBezTo>
                  <a:cubicBezTo>
                    <a:pt x="55" y="28"/>
                    <a:pt x="55" y="1"/>
                    <a:pt x="82" y="1"/>
                  </a:cubicBezTo>
                  <a:lnTo>
                    <a:pt x="82" y="1"/>
                  </a:lnTo>
                  <a:lnTo>
                    <a:pt x="82" y="1"/>
                  </a:lnTo>
                  <a:lnTo>
                    <a:pt x="28" y="55"/>
                  </a:lnTo>
                  <a:cubicBezTo>
                    <a:pt x="28" y="82"/>
                    <a:pt x="1" y="82"/>
                    <a:pt x="1" y="109"/>
                  </a:cubicBezTo>
                  <a:lnTo>
                    <a:pt x="1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4876412" y="4425727"/>
              <a:ext cx="6914" cy="15910"/>
            </a:xfrm>
            <a:custGeom>
              <a:avLst/>
              <a:gdLst/>
              <a:ahLst/>
              <a:cxnLst/>
              <a:rect l="l" t="t" r="r" b="b"/>
              <a:pathLst>
                <a:path w="83" h="191" extrusionOk="0">
                  <a:moveTo>
                    <a:pt x="1" y="190"/>
                  </a:moveTo>
                  <a:lnTo>
                    <a:pt x="28" y="163"/>
                  </a:lnTo>
                  <a:lnTo>
                    <a:pt x="28" y="136"/>
                  </a:lnTo>
                  <a:cubicBezTo>
                    <a:pt x="55" y="109"/>
                    <a:pt x="55" y="82"/>
                    <a:pt x="82" y="28"/>
                  </a:cubicBezTo>
                  <a:cubicBezTo>
                    <a:pt x="82" y="1"/>
                    <a:pt x="82" y="28"/>
                    <a:pt x="82" y="28"/>
                  </a:cubicBezTo>
                  <a:lnTo>
                    <a:pt x="82" y="28"/>
                  </a:lnTo>
                  <a:cubicBezTo>
                    <a:pt x="55" y="82"/>
                    <a:pt x="28" y="109"/>
                    <a:pt x="1" y="163"/>
                  </a:cubicBezTo>
                  <a:lnTo>
                    <a:pt x="1" y="190"/>
                  </a:lnTo>
                  <a:lnTo>
                    <a:pt x="1" y="19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4926142" y="4303693"/>
              <a:ext cx="6831" cy="9163"/>
            </a:xfrm>
            <a:custGeom>
              <a:avLst/>
              <a:gdLst/>
              <a:ahLst/>
              <a:cxnLst/>
              <a:rect l="l" t="t" r="r" b="b"/>
              <a:pathLst>
                <a:path w="82" h="110" extrusionOk="0">
                  <a:moveTo>
                    <a:pt x="0" y="109"/>
                  </a:moveTo>
                  <a:lnTo>
                    <a:pt x="28" y="55"/>
                  </a:lnTo>
                  <a:lnTo>
                    <a:pt x="82" y="1"/>
                  </a:lnTo>
                  <a:lnTo>
                    <a:pt x="82" y="1"/>
                  </a:lnTo>
                  <a:lnTo>
                    <a:pt x="55" y="55"/>
                  </a:lnTo>
                  <a:cubicBezTo>
                    <a:pt x="28" y="55"/>
                    <a:pt x="28" y="82"/>
                    <a:pt x="0" y="109"/>
                  </a:cubicBezTo>
                  <a:lnTo>
                    <a:pt x="0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4885492" y="4367001"/>
              <a:ext cx="9080" cy="11412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0" y="109"/>
                  </a:moveTo>
                  <a:cubicBezTo>
                    <a:pt x="0" y="109"/>
                    <a:pt x="27" y="109"/>
                    <a:pt x="27" y="82"/>
                  </a:cubicBezTo>
                  <a:cubicBezTo>
                    <a:pt x="54" y="55"/>
                    <a:pt x="82" y="28"/>
                    <a:pt x="82" y="28"/>
                  </a:cubicBezTo>
                  <a:cubicBezTo>
                    <a:pt x="109" y="0"/>
                    <a:pt x="82" y="28"/>
                    <a:pt x="82" y="28"/>
                  </a:cubicBezTo>
                  <a:lnTo>
                    <a:pt x="82" y="28"/>
                  </a:lnTo>
                  <a:cubicBezTo>
                    <a:pt x="82" y="28"/>
                    <a:pt x="82" y="55"/>
                    <a:pt x="54" y="55"/>
                  </a:cubicBezTo>
                  <a:cubicBezTo>
                    <a:pt x="54" y="82"/>
                    <a:pt x="27" y="82"/>
                    <a:pt x="27" y="109"/>
                  </a:cubicBezTo>
                  <a:cubicBezTo>
                    <a:pt x="27" y="136"/>
                    <a:pt x="27" y="109"/>
                    <a:pt x="27" y="136"/>
                  </a:cubicBezTo>
                  <a:lnTo>
                    <a:pt x="27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5131689" y="4425716"/>
              <a:ext cx="49813" cy="38485"/>
            </a:xfrm>
            <a:custGeom>
              <a:avLst/>
              <a:gdLst/>
              <a:ahLst/>
              <a:cxnLst/>
              <a:rect l="l" t="t" r="r" b="b"/>
              <a:pathLst>
                <a:path w="598" h="462" extrusionOk="0">
                  <a:moveTo>
                    <a:pt x="0" y="28"/>
                  </a:moveTo>
                  <a:lnTo>
                    <a:pt x="0" y="28"/>
                  </a:lnTo>
                  <a:lnTo>
                    <a:pt x="0" y="55"/>
                  </a:lnTo>
                  <a:cubicBezTo>
                    <a:pt x="28" y="136"/>
                    <a:pt x="82" y="245"/>
                    <a:pt x="163" y="299"/>
                  </a:cubicBezTo>
                  <a:cubicBezTo>
                    <a:pt x="245" y="380"/>
                    <a:pt x="353" y="435"/>
                    <a:pt x="489" y="462"/>
                  </a:cubicBezTo>
                  <a:cubicBezTo>
                    <a:pt x="543" y="462"/>
                    <a:pt x="570" y="435"/>
                    <a:pt x="597" y="380"/>
                  </a:cubicBezTo>
                  <a:cubicBezTo>
                    <a:pt x="597" y="326"/>
                    <a:pt x="570" y="245"/>
                    <a:pt x="543" y="191"/>
                  </a:cubicBezTo>
                  <a:lnTo>
                    <a:pt x="407" y="82"/>
                  </a:lnTo>
                  <a:lnTo>
                    <a:pt x="407" y="82"/>
                  </a:lnTo>
                  <a:lnTo>
                    <a:pt x="407" y="82"/>
                  </a:lnTo>
                  <a:lnTo>
                    <a:pt x="489" y="163"/>
                  </a:lnTo>
                  <a:lnTo>
                    <a:pt x="516" y="218"/>
                  </a:lnTo>
                  <a:cubicBezTo>
                    <a:pt x="570" y="245"/>
                    <a:pt x="570" y="326"/>
                    <a:pt x="570" y="380"/>
                  </a:cubicBezTo>
                  <a:cubicBezTo>
                    <a:pt x="570" y="408"/>
                    <a:pt x="516" y="435"/>
                    <a:pt x="489" y="408"/>
                  </a:cubicBezTo>
                  <a:cubicBezTo>
                    <a:pt x="380" y="408"/>
                    <a:pt x="272" y="353"/>
                    <a:pt x="190" y="272"/>
                  </a:cubicBezTo>
                  <a:cubicBezTo>
                    <a:pt x="109" y="218"/>
                    <a:pt x="55" y="136"/>
                    <a:pt x="28" y="28"/>
                  </a:cubicBezTo>
                  <a:cubicBezTo>
                    <a:pt x="28" y="28"/>
                    <a:pt x="28" y="28"/>
                    <a:pt x="28" y="1"/>
                  </a:cubicBezTo>
                  <a:lnTo>
                    <a:pt x="28" y="1"/>
                  </a:lnTo>
                  <a:lnTo>
                    <a:pt x="2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5197246" y="4479944"/>
              <a:ext cx="6831" cy="11412"/>
            </a:xfrm>
            <a:custGeom>
              <a:avLst/>
              <a:gdLst/>
              <a:ahLst/>
              <a:cxnLst/>
              <a:rect l="l" t="t" r="r" b="b"/>
              <a:pathLst>
                <a:path w="82" h="137" extrusionOk="0">
                  <a:moveTo>
                    <a:pt x="27" y="109"/>
                  </a:moveTo>
                  <a:lnTo>
                    <a:pt x="27" y="109"/>
                  </a:lnTo>
                  <a:cubicBezTo>
                    <a:pt x="54" y="82"/>
                    <a:pt x="54" y="28"/>
                    <a:pt x="81" y="1"/>
                  </a:cubicBezTo>
                  <a:lnTo>
                    <a:pt x="81" y="1"/>
                  </a:lnTo>
                  <a:lnTo>
                    <a:pt x="81" y="1"/>
                  </a:lnTo>
                  <a:cubicBezTo>
                    <a:pt x="54" y="28"/>
                    <a:pt x="27" y="55"/>
                    <a:pt x="27" y="109"/>
                  </a:cubicBezTo>
                  <a:cubicBezTo>
                    <a:pt x="0" y="136"/>
                    <a:pt x="27" y="109"/>
                    <a:pt x="27" y="109"/>
                  </a:cubicBezTo>
                  <a:lnTo>
                    <a:pt x="27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5208492" y="4486775"/>
              <a:ext cx="6914" cy="4582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1" y="54"/>
                  </a:moveTo>
                  <a:lnTo>
                    <a:pt x="1" y="54"/>
                  </a:lnTo>
                  <a:lnTo>
                    <a:pt x="28" y="27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55" y="0"/>
                  </a:lnTo>
                  <a:lnTo>
                    <a:pt x="28" y="27"/>
                  </a:lnTo>
                  <a:lnTo>
                    <a:pt x="1" y="27"/>
                  </a:lnTo>
                  <a:lnTo>
                    <a:pt x="1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4865167" y="4538682"/>
              <a:ext cx="54312" cy="18159"/>
            </a:xfrm>
            <a:custGeom>
              <a:avLst/>
              <a:gdLst/>
              <a:ahLst/>
              <a:cxnLst/>
              <a:rect l="l" t="t" r="r" b="b"/>
              <a:pathLst>
                <a:path w="652" h="218" extrusionOk="0">
                  <a:moveTo>
                    <a:pt x="651" y="28"/>
                  </a:moveTo>
                  <a:lnTo>
                    <a:pt x="651" y="28"/>
                  </a:lnTo>
                  <a:lnTo>
                    <a:pt x="597" y="55"/>
                  </a:lnTo>
                  <a:cubicBezTo>
                    <a:pt x="515" y="109"/>
                    <a:pt x="434" y="136"/>
                    <a:pt x="353" y="164"/>
                  </a:cubicBezTo>
                  <a:cubicBezTo>
                    <a:pt x="244" y="191"/>
                    <a:pt x="109" y="218"/>
                    <a:pt x="0" y="218"/>
                  </a:cubicBezTo>
                  <a:lnTo>
                    <a:pt x="0" y="218"/>
                  </a:lnTo>
                  <a:lnTo>
                    <a:pt x="0" y="218"/>
                  </a:lnTo>
                  <a:cubicBezTo>
                    <a:pt x="109" y="218"/>
                    <a:pt x="244" y="218"/>
                    <a:pt x="353" y="191"/>
                  </a:cubicBezTo>
                  <a:cubicBezTo>
                    <a:pt x="434" y="136"/>
                    <a:pt x="515" y="109"/>
                    <a:pt x="597" y="55"/>
                  </a:cubicBezTo>
                  <a:lnTo>
                    <a:pt x="651" y="28"/>
                  </a:lnTo>
                  <a:lnTo>
                    <a:pt x="651" y="1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4862834" y="4568087"/>
              <a:ext cx="33986" cy="6831"/>
            </a:xfrm>
            <a:custGeom>
              <a:avLst/>
              <a:gdLst/>
              <a:ahLst/>
              <a:cxnLst/>
              <a:rect l="l" t="t" r="r" b="b"/>
              <a:pathLst>
                <a:path w="408" h="82" extrusionOk="0">
                  <a:moveTo>
                    <a:pt x="1" y="55"/>
                  </a:moveTo>
                  <a:cubicBezTo>
                    <a:pt x="55" y="82"/>
                    <a:pt x="137" y="82"/>
                    <a:pt x="218" y="55"/>
                  </a:cubicBezTo>
                  <a:cubicBezTo>
                    <a:pt x="272" y="55"/>
                    <a:pt x="354" y="28"/>
                    <a:pt x="408" y="0"/>
                  </a:cubicBezTo>
                  <a:lnTo>
                    <a:pt x="408" y="0"/>
                  </a:lnTo>
                  <a:cubicBezTo>
                    <a:pt x="354" y="28"/>
                    <a:pt x="272" y="55"/>
                    <a:pt x="218" y="55"/>
                  </a:cubicBezTo>
                  <a:cubicBezTo>
                    <a:pt x="137" y="55"/>
                    <a:pt x="55" y="55"/>
                    <a:pt x="1" y="55"/>
                  </a:cubicBezTo>
                  <a:lnTo>
                    <a:pt x="1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-228550" y="-300395"/>
              <a:ext cx="1484866" cy="932204"/>
            </a:xfrm>
            <a:custGeom>
              <a:avLst/>
              <a:gdLst/>
              <a:ahLst/>
              <a:cxnLst/>
              <a:rect l="l" t="t" r="r" b="b"/>
              <a:pathLst>
                <a:path w="19530" h="12261" extrusionOk="0">
                  <a:moveTo>
                    <a:pt x="17929" y="12098"/>
                  </a:moveTo>
                  <a:lnTo>
                    <a:pt x="19529" y="8789"/>
                  </a:lnTo>
                  <a:lnTo>
                    <a:pt x="18688" y="8301"/>
                  </a:lnTo>
                  <a:cubicBezTo>
                    <a:pt x="18526" y="7569"/>
                    <a:pt x="18065" y="6972"/>
                    <a:pt x="17414" y="6619"/>
                  </a:cubicBezTo>
                  <a:cubicBezTo>
                    <a:pt x="15813" y="5887"/>
                    <a:pt x="5506" y="1"/>
                    <a:pt x="5506" y="1"/>
                  </a:cubicBezTo>
                  <a:lnTo>
                    <a:pt x="0" y="7460"/>
                  </a:lnTo>
                  <a:cubicBezTo>
                    <a:pt x="0" y="7460"/>
                    <a:pt x="7459" y="11040"/>
                    <a:pt x="10361" y="11447"/>
                  </a:cubicBezTo>
                  <a:cubicBezTo>
                    <a:pt x="15922" y="12261"/>
                    <a:pt x="16274" y="12261"/>
                    <a:pt x="16980" y="11474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1064407" y="349201"/>
              <a:ext cx="97014" cy="206345"/>
            </a:xfrm>
            <a:custGeom>
              <a:avLst/>
              <a:gdLst/>
              <a:ahLst/>
              <a:cxnLst/>
              <a:rect l="l" t="t" r="r" b="b"/>
              <a:pathLst>
                <a:path w="1276" h="2714" extrusionOk="0">
                  <a:moveTo>
                    <a:pt x="1248" y="28"/>
                  </a:moveTo>
                  <a:lnTo>
                    <a:pt x="1221" y="28"/>
                  </a:lnTo>
                  <a:cubicBezTo>
                    <a:pt x="1194" y="55"/>
                    <a:pt x="1167" y="109"/>
                    <a:pt x="1140" y="137"/>
                  </a:cubicBezTo>
                  <a:cubicBezTo>
                    <a:pt x="923" y="516"/>
                    <a:pt x="706" y="896"/>
                    <a:pt x="516" y="1303"/>
                  </a:cubicBezTo>
                  <a:cubicBezTo>
                    <a:pt x="299" y="1764"/>
                    <a:pt x="136" y="2225"/>
                    <a:pt x="1" y="2686"/>
                  </a:cubicBezTo>
                  <a:cubicBezTo>
                    <a:pt x="1" y="2713"/>
                    <a:pt x="28" y="2713"/>
                    <a:pt x="28" y="2686"/>
                  </a:cubicBezTo>
                  <a:cubicBezTo>
                    <a:pt x="136" y="2306"/>
                    <a:pt x="299" y="1954"/>
                    <a:pt x="462" y="1601"/>
                  </a:cubicBezTo>
                  <a:cubicBezTo>
                    <a:pt x="679" y="1113"/>
                    <a:pt x="923" y="652"/>
                    <a:pt x="1194" y="191"/>
                  </a:cubicBezTo>
                  <a:cubicBezTo>
                    <a:pt x="1221" y="137"/>
                    <a:pt x="1221" y="109"/>
                    <a:pt x="1248" y="55"/>
                  </a:cubicBezTo>
                  <a:cubicBezTo>
                    <a:pt x="1276" y="28"/>
                    <a:pt x="1248" y="55"/>
                    <a:pt x="1248" y="55"/>
                  </a:cubicBezTo>
                  <a:cubicBezTo>
                    <a:pt x="1248" y="55"/>
                    <a:pt x="1248" y="55"/>
                    <a:pt x="1248" y="28"/>
                  </a:cubicBezTo>
                  <a:lnTo>
                    <a:pt x="1248" y="28"/>
                  </a:lnTo>
                  <a:cubicBezTo>
                    <a:pt x="1248" y="28"/>
                    <a:pt x="1248" y="1"/>
                    <a:pt x="1248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565349" y="35808"/>
              <a:ext cx="573418" cy="356809"/>
            </a:xfrm>
            <a:custGeom>
              <a:avLst/>
              <a:gdLst/>
              <a:ahLst/>
              <a:cxnLst/>
              <a:rect l="l" t="t" r="r" b="b"/>
              <a:pathLst>
                <a:path w="7542" h="4693" extrusionOk="0">
                  <a:moveTo>
                    <a:pt x="7541" y="4693"/>
                  </a:moveTo>
                  <a:cubicBezTo>
                    <a:pt x="7541" y="4638"/>
                    <a:pt x="7514" y="4611"/>
                    <a:pt x="7514" y="4557"/>
                  </a:cubicBezTo>
                  <a:cubicBezTo>
                    <a:pt x="7514" y="4530"/>
                    <a:pt x="7514" y="4503"/>
                    <a:pt x="7487" y="4476"/>
                  </a:cubicBezTo>
                  <a:cubicBezTo>
                    <a:pt x="7406" y="4204"/>
                    <a:pt x="7324" y="3933"/>
                    <a:pt x="7216" y="3689"/>
                  </a:cubicBezTo>
                  <a:cubicBezTo>
                    <a:pt x="7134" y="3472"/>
                    <a:pt x="6999" y="3255"/>
                    <a:pt x="6836" y="3092"/>
                  </a:cubicBezTo>
                  <a:cubicBezTo>
                    <a:pt x="6700" y="2984"/>
                    <a:pt x="6511" y="2902"/>
                    <a:pt x="6348" y="2875"/>
                  </a:cubicBezTo>
                  <a:cubicBezTo>
                    <a:pt x="5941" y="2821"/>
                    <a:pt x="5453" y="2930"/>
                    <a:pt x="5100" y="2767"/>
                  </a:cubicBezTo>
                  <a:cubicBezTo>
                    <a:pt x="4585" y="2550"/>
                    <a:pt x="4341" y="1980"/>
                    <a:pt x="3907" y="1655"/>
                  </a:cubicBezTo>
                  <a:cubicBezTo>
                    <a:pt x="3798" y="1573"/>
                    <a:pt x="3662" y="1519"/>
                    <a:pt x="3527" y="1465"/>
                  </a:cubicBezTo>
                  <a:cubicBezTo>
                    <a:pt x="3066" y="1329"/>
                    <a:pt x="2578" y="1519"/>
                    <a:pt x="2116" y="1465"/>
                  </a:cubicBezTo>
                  <a:cubicBezTo>
                    <a:pt x="1981" y="1465"/>
                    <a:pt x="1872" y="1438"/>
                    <a:pt x="1764" y="1383"/>
                  </a:cubicBezTo>
                  <a:cubicBezTo>
                    <a:pt x="1493" y="1221"/>
                    <a:pt x="1276" y="1004"/>
                    <a:pt x="1086" y="760"/>
                  </a:cubicBezTo>
                  <a:cubicBezTo>
                    <a:pt x="1031" y="678"/>
                    <a:pt x="950" y="570"/>
                    <a:pt x="896" y="488"/>
                  </a:cubicBezTo>
                  <a:cubicBezTo>
                    <a:pt x="814" y="407"/>
                    <a:pt x="733" y="353"/>
                    <a:pt x="652" y="271"/>
                  </a:cubicBezTo>
                  <a:cubicBezTo>
                    <a:pt x="489" y="136"/>
                    <a:pt x="245" y="27"/>
                    <a:pt x="28" y="0"/>
                  </a:cubicBezTo>
                  <a:lnTo>
                    <a:pt x="1" y="0"/>
                  </a:lnTo>
                  <a:cubicBezTo>
                    <a:pt x="1" y="27"/>
                    <a:pt x="1" y="27"/>
                    <a:pt x="1" y="27"/>
                  </a:cubicBezTo>
                  <a:cubicBezTo>
                    <a:pt x="245" y="82"/>
                    <a:pt x="435" y="163"/>
                    <a:pt x="597" y="326"/>
                  </a:cubicBezTo>
                  <a:cubicBezTo>
                    <a:pt x="679" y="380"/>
                    <a:pt x="760" y="461"/>
                    <a:pt x="814" y="543"/>
                  </a:cubicBezTo>
                  <a:cubicBezTo>
                    <a:pt x="896" y="624"/>
                    <a:pt x="950" y="705"/>
                    <a:pt x="1004" y="787"/>
                  </a:cubicBezTo>
                  <a:cubicBezTo>
                    <a:pt x="1194" y="1058"/>
                    <a:pt x="1438" y="1302"/>
                    <a:pt x="1737" y="1438"/>
                  </a:cubicBezTo>
                  <a:cubicBezTo>
                    <a:pt x="1845" y="1492"/>
                    <a:pt x="1954" y="1519"/>
                    <a:pt x="2089" y="1546"/>
                  </a:cubicBezTo>
                  <a:cubicBezTo>
                    <a:pt x="2550" y="1600"/>
                    <a:pt x="3039" y="1383"/>
                    <a:pt x="3500" y="1519"/>
                  </a:cubicBezTo>
                  <a:cubicBezTo>
                    <a:pt x="3608" y="1546"/>
                    <a:pt x="3744" y="1628"/>
                    <a:pt x="3825" y="1709"/>
                  </a:cubicBezTo>
                  <a:cubicBezTo>
                    <a:pt x="4259" y="2034"/>
                    <a:pt x="4503" y="2577"/>
                    <a:pt x="5046" y="2794"/>
                  </a:cubicBezTo>
                  <a:cubicBezTo>
                    <a:pt x="5426" y="2957"/>
                    <a:pt x="5887" y="2848"/>
                    <a:pt x="6294" y="2902"/>
                  </a:cubicBezTo>
                  <a:cubicBezTo>
                    <a:pt x="6483" y="2930"/>
                    <a:pt x="6646" y="2984"/>
                    <a:pt x="6782" y="3119"/>
                  </a:cubicBezTo>
                  <a:cubicBezTo>
                    <a:pt x="6944" y="3255"/>
                    <a:pt x="7080" y="3445"/>
                    <a:pt x="7161" y="3662"/>
                  </a:cubicBezTo>
                  <a:cubicBezTo>
                    <a:pt x="7270" y="3906"/>
                    <a:pt x="7351" y="4204"/>
                    <a:pt x="7433" y="4448"/>
                  </a:cubicBezTo>
                  <a:cubicBezTo>
                    <a:pt x="7460" y="4476"/>
                    <a:pt x="7460" y="4503"/>
                    <a:pt x="7460" y="4530"/>
                  </a:cubicBezTo>
                  <a:cubicBezTo>
                    <a:pt x="7487" y="4584"/>
                    <a:pt x="7514" y="4611"/>
                    <a:pt x="7514" y="46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561244" y="444086"/>
              <a:ext cx="534187" cy="82569"/>
            </a:xfrm>
            <a:custGeom>
              <a:avLst/>
              <a:gdLst/>
              <a:ahLst/>
              <a:cxnLst/>
              <a:rect l="l" t="t" r="r" b="b"/>
              <a:pathLst>
                <a:path w="7026" h="1086" extrusionOk="0">
                  <a:moveTo>
                    <a:pt x="7026" y="489"/>
                  </a:moveTo>
                  <a:cubicBezTo>
                    <a:pt x="6998" y="489"/>
                    <a:pt x="6971" y="489"/>
                    <a:pt x="6944" y="516"/>
                  </a:cubicBezTo>
                  <a:lnTo>
                    <a:pt x="6890" y="543"/>
                  </a:lnTo>
                  <a:cubicBezTo>
                    <a:pt x="6754" y="679"/>
                    <a:pt x="6592" y="760"/>
                    <a:pt x="6429" y="869"/>
                  </a:cubicBezTo>
                  <a:cubicBezTo>
                    <a:pt x="6293" y="923"/>
                    <a:pt x="6131" y="977"/>
                    <a:pt x="5968" y="1004"/>
                  </a:cubicBezTo>
                  <a:cubicBezTo>
                    <a:pt x="5805" y="1004"/>
                    <a:pt x="5615" y="1004"/>
                    <a:pt x="5452" y="950"/>
                  </a:cubicBezTo>
                  <a:cubicBezTo>
                    <a:pt x="5046" y="814"/>
                    <a:pt x="4720" y="516"/>
                    <a:pt x="4259" y="516"/>
                  </a:cubicBezTo>
                  <a:cubicBezTo>
                    <a:pt x="3798" y="516"/>
                    <a:pt x="3445" y="787"/>
                    <a:pt x="3038" y="896"/>
                  </a:cubicBezTo>
                  <a:cubicBezTo>
                    <a:pt x="2849" y="950"/>
                    <a:pt x="2686" y="950"/>
                    <a:pt x="2496" y="896"/>
                  </a:cubicBezTo>
                  <a:cubicBezTo>
                    <a:pt x="2170" y="814"/>
                    <a:pt x="1953" y="408"/>
                    <a:pt x="1682" y="218"/>
                  </a:cubicBezTo>
                  <a:cubicBezTo>
                    <a:pt x="1601" y="163"/>
                    <a:pt x="1519" y="109"/>
                    <a:pt x="1411" y="109"/>
                  </a:cubicBezTo>
                  <a:cubicBezTo>
                    <a:pt x="1275" y="82"/>
                    <a:pt x="1140" y="82"/>
                    <a:pt x="1004" y="109"/>
                  </a:cubicBezTo>
                  <a:cubicBezTo>
                    <a:pt x="787" y="136"/>
                    <a:pt x="597" y="163"/>
                    <a:pt x="380" y="163"/>
                  </a:cubicBezTo>
                  <a:cubicBezTo>
                    <a:pt x="245" y="136"/>
                    <a:pt x="109" y="82"/>
                    <a:pt x="1" y="1"/>
                  </a:cubicBezTo>
                  <a:lnTo>
                    <a:pt x="1" y="1"/>
                  </a:lnTo>
                  <a:cubicBezTo>
                    <a:pt x="109" y="82"/>
                    <a:pt x="245" y="136"/>
                    <a:pt x="407" y="163"/>
                  </a:cubicBezTo>
                  <a:cubicBezTo>
                    <a:pt x="733" y="245"/>
                    <a:pt x="1058" y="82"/>
                    <a:pt x="1411" y="163"/>
                  </a:cubicBezTo>
                  <a:cubicBezTo>
                    <a:pt x="1574" y="218"/>
                    <a:pt x="1736" y="299"/>
                    <a:pt x="1845" y="462"/>
                  </a:cubicBezTo>
                  <a:cubicBezTo>
                    <a:pt x="1953" y="597"/>
                    <a:pt x="2089" y="733"/>
                    <a:pt x="2252" y="841"/>
                  </a:cubicBezTo>
                  <a:cubicBezTo>
                    <a:pt x="2306" y="923"/>
                    <a:pt x="2415" y="950"/>
                    <a:pt x="2496" y="977"/>
                  </a:cubicBezTo>
                  <a:cubicBezTo>
                    <a:pt x="2686" y="1031"/>
                    <a:pt x="2876" y="1031"/>
                    <a:pt x="3066" y="977"/>
                  </a:cubicBezTo>
                  <a:cubicBezTo>
                    <a:pt x="3472" y="869"/>
                    <a:pt x="3852" y="597"/>
                    <a:pt x="4286" y="597"/>
                  </a:cubicBezTo>
                  <a:cubicBezTo>
                    <a:pt x="4720" y="597"/>
                    <a:pt x="5073" y="869"/>
                    <a:pt x="5452" y="1004"/>
                  </a:cubicBezTo>
                  <a:cubicBezTo>
                    <a:pt x="5615" y="1058"/>
                    <a:pt x="5805" y="1086"/>
                    <a:pt x="5995" y="1058"/>
                  </a:cubicBezTo>
                  <a:cubicBezTo>
                    <a:pt x="6212" y="1031"/>
                    <a:pt x="6402" y="950"/>
                    <a:pt x="6565" y="841"/>
                  </a:cubicBezTo>
                  <a:cubicBezTo>
                    <a:pt x="6700" y="787"/>
                    <a:pt x="6836" y="679"/>
                    <a:pt x="6944" y="570"/>
                  </a:cubicBezTo>
                  <a:cubicBezTo>
                    <a:pt x="6971" y="543"/>
                    <a:pt x="6998" y="516"/>
                    <a:pt x="7026" y="489"/>
                  </a:cubicBezTo>
                  <a:lnTo>
                    <a:pt x="7026" y="4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497303" y="244053"/>
              <a:ext cx="610521" cy="198058"/>
            </a:xfrm>
            <a:custGeom>
              <a:avLst/>
              <a:gdLst/>
              <a:ahLst/>
              <a:cxnLst/>
              <a:rect l="l" t="t" r="r" b="b"/>
              <a:pathLst>
                <a:path w="8030" h="2605" extrusionOk="0">
                  <a:moveTo>
                    <a:pt x="8029" y="2605"/>
                  </a:moveTo>
                  <a:lnTo>
                    <a:pt x="8029" y="2577"/>
                  </a:lnTo>
                  <a:cubicBezTo>
                    <a:pt x="8029" y="2550"/>
                    <a:pt x="8002" y="2550"/>
                    <a:pt x="7975" y="2550"/>
                  </a:cubicBezTo>
                  <a:cubicBezTo>
                    <a:pt x="7812" y="2415"/>
                    <a:pt x="7622" y="2333"/>
                    <a:pt x="7433" y="2306"/>
                  </a:cubicBezTo>
                  <a:cubicBezTo>
                    <a:pt x="6944" y="2225"/>
                    <a:pt x="6483" y="2469"/>
                    <a:pt x="5941" y="2252"/>
                  </a:cubicBezTo>
                  <a:cubicBezTo>
                    <a:pt x="5832" y="2198"/>
                    <a:pt x="5724" y="2143"/>
                    <a:pt x="5615" y="2062"/>
                  </a:cubicBezTo>
                  <a:cubicBezTo>
                    <a:pt x="5425" y="1872"/>
                    <a:pt x="5236" y="1682"/>
                    <a:pt x="5100" y="1465"/>
                  </a:cubicBezTo>
                  <a:cubicBezTo>
                    <a:pt x="4937" y="1248"/>
                    <a:pt x="4720" y="1058"/>
                    <a:pt x="4449" y="950"/>
                  </a:cubicBezTo>
                  <a:cubicBezTo>
                    <a:pt x="4313" y="896"/>
                    <a:pt x="4178" y="869"/>
                    <a:pt x="4015" y="869"/>
                  </a:cubicBezTo>
                  <a:cubicBezTo>
                    <a:pt x="3690" y="923"/>
                    <a:pt x="3337" y="950"/>
                    <a:pt x="3011" y="950"/>
                  </a:cubicBezTo>
                  <a:cubicBezTo>
                    <a:pt x="2849" y="923"/>
                    <a:pt x="2740" y="869"/>
                    <a:pt x="2632" y="787"/>
                  </a:cubicBezTo>
                  <a:cubicBezTo>
                    <a:pt x="2333" y="570"/>
                    <a:pt x="2143" y="272"/>
                    <a:pt x="1791" y="163"/>
                  </a:cubicBezTo>
                  <a:cubicBezTo>
                    <a:pt x="1601" y="82"/>
                    <a:pt x="1384" y="82"/>
                    <a:pt x="1167" y="82"/>
                  </a:cubicBezTo>
                  <a:cubicBezTo>
                    <a:pt x="950" y="109"/>
                    <a:pt x="733" y="109"/>
                    <a:pt x="543" y="109"/>
                  </a:cubicBezTo>
                  <a:cubicBezTo>
                    <a:pt x="353" y="109"/>
                    <a:pt x="163" y="55"/>
                    <a:pt x="1" y="1"/>
                  </a:cubicBezTo>
                  <a:lnTo>
                    <a:pt x="1" y="28"/>
                  </a:lnTo>
                  <a:cubicBezTo>
                    <a:pt x="163" y="109"/>
                    <a:pt x="353" y="136"/>
                    <a:pt x="543" y="163"/>
                  </a:cubicBezTo>
                  <a:cubicBezTo>
                    <a:pt x="760" y="191"/>
                    <a:pt x="977" y="191"/>
                    <a:pt x="1167" y="163"/>
                  </a:cubicBezTo>
                  <a:cubicBezTo>
                    <a:pt x="1384" y="163"/>
                    <a:pt x="1601" y="163"/>
                    <a:pt x="1791" y="245"/>
                  </a:cubicBezTo>
                  <a:cubicBezTo>
                    <a:pt x="2143" y="353"/>
                    <a:pt x="2306" y="652"/>
                    <a:pt x="2577" y="869"/>
                  </a:cubicBezTo>
                  <a:cubicBezTo>
                    <a:pt x="2713" y="950"/>
                    <a:pt x="2849" y="1031"/>
                    <a:pt x="3011" y="1058"/>
                  </a:cubicBezTo>
                  <a:cubicBezTo>
                    <a:pt x="3337" y="1058"/>
                    <a:pt x="3690" y="1031"/>
                    <a:pt x="4015" y="977"/>
                  </a:cubicBezTo>
                  <a:cubicBezTo>
                    <a:pt x="4151" y="977"/>
                    <a:pt x="4286" y="977"/>
                    <a:pt x="4422" y="1031"/>
                  </a:cubicBezTo>
                  <a:cubicBezTo>
                    <a:pt x="4666" y="1140"/>
                    <a:pt x="4856" y="1303"/>
                    <a:pt x="5019" y="1520"/>
                  </a:cubicBezTo>
                  <a:cubicBezTo>
                    <a:pt x="5181" y="1737"/>
                    <a:pt x="5371" y="1954"/>
                    <a:pt x="5561" y="2116"/>
                  </a:cubicBezTo>
                  <a:cubicBezTo>
                    <a:pt x="5670" y="2198"/>
                    <a:pt x="5778" y="2279"/>
                    <a:pt x="5887" y="2333"/>
                  </a:cubicBezTo>
                  <a:cubicBezTo>
                    <a:pt x="6456" y="2523"/>
                    <a:pt x="6917" y="2279"/>
                    <a:pt x="7406" y="2360"/>
                  </a:cubicBezTo>
                  <a:cubicBezTo>
                    <a:pt x="7595" y="2388"/>
                    <a:pt x="7785" y="2469"/>
                    <a:pt x="7921" y="2577"/>
                  </a:cubicBezTo>
                  <a:cubicBezTo>
                    <a:pt x="7948" y="2605"/>
                    <a:pt x="7948" y="2605"/>
                    <a:pt x="7975" y="2605"/>
                  </a:cubicBezTo>
                  <a:lnTo>
                    <a:pt x="8002" y="2605"/>
                  </a:lnTo>
                  <a:cubicBezTo>
                    <a:pt x="8002" y="2605"/>
                    <a:pt x="8029" y="2605"/>
                    <a:pt x="8029" y="260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1148951" y="394591"/>
              <a:ext cx="393987" cy="422879"/>
            </a:xfrm>
            <a:custGeom>
              <a:avLst/>
              <a:gdLst/>
              <a:ahLst/>
              <a:cxnLst/>
              <a:rect l="l" t="t" r="r" b="b"/>
              <a:pathLst>
                <a:path w="5182" h="5562" extrusionOk="0">
                  <a:moveTo>
                    <a:pt x="2605" y="5561"/>
                  </a:moveTo>
                  <a:lnTo>
                    <a:pt x="1547" y="3228"/>
                  </a:lnTo>
                  <a:lnTo>
                    <a:pt x="1" y="2442"/>
                  </a:lnTo>
                  <a:lnTo>
                    <a:pt x="1113" y="1"/>
                  </a:lnTo>
                  <a:lnTo>
                    <a:pt x="4232" y="1574"/>
                  </a:lnTo>
                  <a:lnTo>
                    <a:pt x="5181" y="5507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1268622" y="99672"/>
              <a:ext cx="1103347" cy="1049746"/>
            </a:xfrm>
            <a:custGeom>
              <a:avLst/>
              <a:gdLst/>
              <a:ahLst/>
              <a:cxnLst/>
              <a:rect l="l" t="t" r="r" b="b"/>
              <a:pathLst>
                <a:path w="14512" h="13807" extrusionOk="0">
                  <a:moveTo>
                    <a:pt x="13969" y="9142"/>
                  </a:moveTo>
                  <a:lnTo>
                    <a:pt x="8110" y="13807"/>
                  </a:lnTo>
                  <a:lnTo>
                    <a:pt x="0" y="6050"/>
                  </a:lnTo>
                  <a:lnTo>
                    <a:pt x="787" y="4666"/>
                  </a:lnTo>
                  <a:lnTo>
                    <a:pt x="6618" y="1"/>
                  </a:lnTo>
                  <a:lnTo>
                    <a:pt x="14511" y="7786"/>
                  </a:lnTo>
                  <a:lnTo>
                    <a:pt x="13508" y="8626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1324275" y="452374"/>
              <a:ext cx="594022" cy="567184"/>
            </a:xfrm>
            <a:custGeom>
              <a:avLst/>
              <a:gdLst/>
              <a:ahLst/>
              <a:cxnLst/>
              <a:rect l="l" t="t" r="r" b="b"/>
              <a:pathLst>
                <a:path w="7813" h="7460" extrusionOk="0">
                  <a:moveTo>
                    <a:pt x="0" y="0"/>
                  </a:moveTo>
                  <a:cubicBezTo>
                    <a:pt x="55" y="54"/>
                    <a:pt x="82" y="136"/>
                    <a:pt x="136" y="163"/>
                  </a:cubicBezTo>
                  <a:cubicBezTo>
                    <a:pt x="163" y="217"/>
                    <a:pt x="190" y="244"/>
                    <a:pt x="244" y="271"/>
                  </a:cubicBezTo>
                  <a:cubicBezTo>
                    <a:pt x="570" y="624"/>
                    <a:pt x="895" y="922"/>
                    <a:pt x="1221" y="1248"/>
                  </a:cubicBezTo>
                  <a:cubicBezTo>
                    <a:pt x="1628" y="1628"/>
                    <a:pt x="2008" y="2007"/>
                    <a:pt x="2414" y="2387"/>
                  </a:cubicBezTo>
                  <a:cubicBezTo>
                    <a:pt x="2984" y="2930"/>
                    <a:pt x="3581" y="3472"/>
                    <a:pt x="4177" y="4042"/>
                  </a:cubicBezTo>
                  <a:cubicBezTo>
                    <a:pt x="5018" y="4828"/>
                    <a:pt x="5832" y="5669"/>
                    <a:pt x="6673" y="6456"/>
                  </a:cubicBezTo>
                  <a:cubicBezTo>
                    <a:pt x="6971" y="6727"/>
                    <a:pt x="7270" y="6998"/>
                    <a:pt x="7568" y="7269"/>
                  </a:cubicBezTo>
                  <a:lnTo>
                    <a:pt x="7785" y="7459"/>
                  </a:lnTo>
                  <a:lnTo>
                    <a:pt x="7812" y="7459"/>
                  </a:lnTo>
                  <a:lnTo>
                    <a:pt x="7812" y="7432"/>
                  </a:lnTo>
                  <a:lnTo>
                    <a:pt x="7514" y="7161"/>
                  </a:lnTo>
                  <a:cubicBezTo>
                    <a:pt x="7134" y="6781"/>
                    <a:pt x="6754" y="6428"/>
                    <a:pt x="6374" y="6076"/>
                  </a:cubicBezTo>
                  <a:cubicBezTo>
                    <a:pt x="5669" y="5398"/>
                    <a:pt x="4964" y="4665"/>
                    <a:pt x="4232" y="3987"/>
                  </a:cubicBezTo>
                  <a:cubicBezTo>
                    <a:pt x="3526" y="3282"/>
                    <a:pt x="2713" y="2550"/>
                    <a:pt x="1953" y="1845"/>
                  </a:cubicBezTo>
                  <a:cubicBezTo>
                    <a:pt x="1438" y="1356"/>
                    <a:pt x="950" y="895"/>
                    <a:pt x="434" y="407"/>
                  </a:cubicBezTo>
                  <a:cubicBezTo>
                    <a:pt x="353" y="326"/>
                    <a:pt x="272" y="217"/>
                    <a:pt x="190" y="163"/>
                  </a:cubicBez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1280939" y="495634"/>
              <a:ext cx="84621" cy="123853"/>
            </a:xfrm>
            <a:custGeom>
              <a:avLst/>
              <a:gdLst/>
              <a:ahLst/>
              <a:cxnLst/>
              <a:rect l="l" t="t" r="r" b="b"/>
              <a:pathLst>
                <a:path w="1113" h="1629" extrusionOk="0">
                  <a:moveTo>
                    <a:pt x="1086" y="1"/>
                  </a:moveTo>
                  <a:cubicBezTo>
                    <a:pt x="1059" y="55"/>
                    <a:pt x="1031" y="82"/>
                    <a:pt x="977" y="109"/>
                  </a:cubicBezTo>
                  <a:lnTo>
                    <a:pt x="950" y="163"/>
                  </a:lnTo>
                  <a:cubicBezTo>
                    <a:pt x="842" y="299"/>
                    <a:pt x="733" y="462"/>
                    <a:pt x="652" y="597"/>
                  </a:cubicBezTo>
                  <a:cubicBezTo>
                    <a:pt x="516" y="814"/>
                    <a:pt x="353" y="1031"/>
                    <a:pt x="218" y="1248"/>
                  </a:cubicBezTo>
                  <a:cubicBezTo>
                    <a:pt x="163" y="1330"/>
                    <a:pt x="109" y="1438"/>
                    <a:pt x="55" y="1520"/>
                  </a:cubicBezTo>
                  <a:cubicBezTo>
                    <a:pt x="1" y="1628"/>
                    <a:pt x="55" y="1520"/>
                    <a:pt x="82" y="1520"/>
                  </a:cubicBezTo>
                  <a:cubicBezTo>
                    <a:pt x="136" y="1438"/>
                    <a:pt x="218" y="1357"/>
                    <a:pt x="272" y="1248"/>
                  </a:cubicBezTo>
                  <a:lnTo>
                    <a:pt x="353" y="1113"/>
                  </a:lnTo>
                  <a:lnTo>
                    <a:pt x="814" y="435"/>
                  </a:lnTo>
                  <a:cubicBezTo>
                    <a:pt x="896" y="353"/>
                    <a:pt x="950" y="272"/>
                    <a:pt x="1031" y="163"/>
                  </a:cubicBezTo>
                  <a:cubicBezTo>
                    <a:pt x="1086" y="55"/>
                    <a:pt x="1086" y="55"/>
                    <a:pt x="1113" y="1"/>
                  </a:cubicBezTo>
                  <a:lnTo>
                    <a:pt x="1113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1285120" y="510080"/>
              <a:ext cx="94885" cy="121724"/>
            </a:xfrm>
            <a:custGeom>
              <a:avLst/>
              <a:gdLst/>
              <a:ahLst/>
              <a:cxnLst/>
              <a:rect l="l" t="t" r="r" b="b"/>
              <a:pathLst>
                <a:path w="1248" h="1601" extrusionOk="0">
                  <a:moveTo>
                    <a:pt x="1248" y="1"/>
                  </a:moveTo>
                  <a:lnTo>
                    <a:pt x="1221" y="1"/>
                  </a:lnTo>
                  <a:cubicBezTo>
                    <a:pt x="1193" y="1"/>
                    <a:pt x="1221" y="1"/>
                    <a:pt x="1193" y="28"/>
                  </a:cubicBezTo>
                  <a:cubicBezTo>
                    <a:pt x="1139" y="136"/>
                    <a:pt x="1058" y="218"/>
                    <a:pt x="976" y="299"/>
                  </a:cubicBezTo>
                  <a:cubicBezTo>
                    <a:pt x="759" y="597"/>
                    <a:pt x="515" y="869"/>
                    <a:pt x="298" y="1167"/>
                  </a:cubicBezTo>
                  <a:cubicBezTo>
                    <a:pt x="217" y="1303"/>
                    <a:pt x="136" y="1438"/>
                    <a:pt x="27" y="1547"/>
                  </a:cubicBezTo>
                  <a:cubicBezTo>
                    <a:pt x="0" y="1574"/>
                    <a:pt x="54" y="1601"/>
                    <a:pt x="81" y="1574"/>
                  </a:cubicBezTo>
                  <a:cubicBezTo>
                    <a:pt x="163" y="1465"/>
                    <a:pt x="271" y="1330"/>
                    <a:pt x="380" y="1221"/>
                  </a:cubicBezTo>
                  <a:cubicBezTo>
                    <a:pt x="597" y="923"/>
                    <a:pt x="814" y="652"/>
                    <a:pt x="1058" y="353"/>
                  </a:cubicBezTo>
                  <a:cubicBezTo>
                    <a:pt x="1112" y="272"/>
                    <a:pt x="1193" y="163"/>
                    <a:pt x="1248" y="82"/>
                  </a:cubicBezTo>
                  <a:lnTo>
                    <a:pt x="1248" y="55"/>
                  </a:lnTo>
                  <a:lnTo>
                    <a:pt x="1248" y="28"/>
                  </a:lnTo>
                  <a:lnTo>
                    <a:pt x="1248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1779996" y="171901"/>
              <a:ext cx="488873" cy="513583"/>
            </a:xfrm>
            <a:custGeom>
              <a:avLst/>
              <a:gdLst/>
              <a:ahLst/>
              <a:cxnLst/>
              <a:rect l="l" t="t" r="r" b="b"/>
              <a:pathLst>
                <a:path w="6430" h="6755" extrusionOk="0">
                  <a:moveTo>
                    <a:pt x="6293" y="6700"/>
                  </a:moveTo>
                  <a:cubicBezTo>
                    <a:pt x="6321" y="6700"/>
                    <a:pt x="6321" y="6700"/>
                    <a:pt x="6321" y="6673"/>
                  </a:cubicBezTo>
                  <a:lnTo>
                    <a:pt x="6321" y="6646"/>
                  </a:lnTo>
                  <a:cubicBezTo>
                    <a:pt x="6429" y="6347"/>
                    <a:pt x="6348" y="6212"/>
                    <a:pt x="6239" y="6130"/>
                  </a:cubicBezTo>
                  <a:cubicBezTo>
                    <a:pt x="6104" y="6076"/>
                    <a:pt x="5941" y="6049"/>
                    <a:pt x="5805" y="6049"/>
                  </a:cubicBezTo>
                  <a:cubicBezTo>
                    <a:pt x="5670" y="6022"/>
                    <a:pt x="5534" y="5995"/>
                    <a:pt x="5426" y="5913"/>
                  </a:cubicBezTo>
                  <a:cubicBezTo>
                    <a:pt x="5371" y="5859"/>
                    <a:pt x="5344" y="5832"/>
                    <a:pt x="5317" y="5778"/>
                  </a:cubicBezTo>
                  <a:cubicBezTo>
                    <a:pt x="5263" y="5669"/>
                    <a:pt x="5236" y="5534"/>
                    <a:pt x="5236" y="5425"/>
                  </a:cubicBezTo>
                  <a:cubicBezTo>
                    <a:pt x="5236" y="5289"/>
                    <a:pt x="5181" y="5154"/>
                    <a:pt x="5100" y="5045"/>
                  </a:cubicBezTo>
                  <a:cubicBezTo>
                    <a:pt x="5019" y="4964"/>
                    <a:pt x="4937" y="4910"/>
                    <a:pt x="4856" y="4883"/>
                  </a:cubicBezTo>
                  <a:cubicBezTo>
                    <a:pt x="4639" y="4801"/>
                    <a:pt x="4422" y="4720"/>
                    <a:pt x="4232" y="4638"/>
                  </a:cubicBezTo>
                  <a:cubicBezTo>
                    <a:pt x="4178" y="4584"/>
                    <a:pt x="4124" y="4530"/>
                    <a:pt x="4096" y="4476"/>
                  </a:cubicBezTo>
                  <a:cubicBezTo>
                    <a:pt x="4042" y="4340"/>
                    <a:pt x="3988" y="4205"/>
                    <a:pt x="3961" y="4069"/>
                  </a:cubicBezTo>
                  <a:cubicBezTo>
                    <a:pt x="3934" y="3933"/>
                    <a:pt x="3852" y="3798"/>
                    <a:pt x="3744" y="3689"/>
                  </a:cubicBezTo>
                  <a:cubicBezTo>
                    <a:pt x="3554" y="3581"/>
                    <a:pt x="3364" y="3499"/>
                    <a:pt x="3147" y="3445"/>
                  </a:cubicBezTo>
                  <a:cubicBezTo>
                    <a:pt x="3120" y="3418"/>
                    <a:pt x="3066" y="3391"/>
                    <a:pt x="3039" y="3337"/>
                  </a:cubicBezTo>
                  <a:cubicBezTo>
                    <a:pt x="2984" y="3309"/>
                    <a:pt x="2957" y="3255"/>
                    <a:pt x="2930" y="3201"/>
                  </a:cubicBezTo>
                  <a:cubicBezTo>
                    <a:pt x="2794" y="2984"/>
                    <a:pt x="2767" y="2713"/>
                    <a:pt x="2578" y="2523"/>
                  </a:cubicBezTo>
                  <a:cubicBezTo>
                    <a:pt x="2550" y="2496"/>
                    <a:pt x="2496" y="2469"/>
                    <a:pt x="2469" y="2441"/>
                  </a:cubicBezTo>
                  <a:cubicBezTo>
                    <a:pt x="2279" y="2387"/>
                    <a:pt x="2089" y="2306"/>
                    <a:pt x="1927" y="2197"/>
                  </a:cubicBezTo>
                  <a:cubicBezTo>
                    <a:pt x="1872" y="2170"/>
                    <a:pt x="1845" y="2116"/>
                    <a:pt x="1818" y="2062"/>
                  </a:cubicBezTo>
                  <a:cubicBezTo>
                    <a:pt x="1764" y="1899"/>
                    <a:pt x="1682" y="1763"/>
                    <a:pt x="1601" y="1601"/>
                  </a:cubicBezTo>
                  <a:cubicBezTo>
                    <a:pt x="1574" y="1574"/>
                    <a:pt x="1520" y="1519"/>
                    <a:pt x="1493" y="1492"/>
                  </a:cubicBezTo>
                  <a:cubicBezTo>
                    <a:pt x="1330" y="1384"/>
                    <a:pt x="1086" y="1329"/>
                    <a:pt x="950" y="1194"/>
                  </a:cubicBezTo>
                  <a:cubicBezTo>
                    <a:pt x="896" y="1140"/>
                    <a:pt x="869" y="1085"/>
                    <a:pt x="842" y="1031"/>
                  </a:cubicBezTo>
                  <a:cubicBezTo>
                    <a:pt x="814" y="868"/>
                    <a:pt x="760" y="733"/>
                    <a:pt x="706" y="597"/>
                  </a:cubicBezTo>
                  <a:cubicBezTo>
                    <a:pt x="652" y="516"/>
                    <a:pt x="570" y="434"/>
                    <a:pt x="462" y="407"/>
                  </a:cubicBezTo>
                  <a:cubicBezTo>
                    <a:pt x="380" y="407"/>
                    <a:pt x="299" y="353"/>
                    <a:pt x="245" y="299"/>
                  </a:cubicBezTo>
                  <a:cubicBezTo>
                    <a:pt x="191" y="272"/>
                    <a:pt x="136" y="217"/>
                    <a:pt x="109" y="136"/>
                  </a:cubicBezTo>
                  <a:cubicBezTo>
                    <a:pt x="82" y="109"/>
                    <a:pt x="82" y="55"/>
                    <a:pt x="55" y="27"/>
                  </a:cubicBezTo>
                  <a:cubicBezTo>
                    <a:pt x="55" y="0"/>
                    <a:pt x="28" y="0"/>
                    <a:pt x="28" y="0"/>
                  </a:cubicBezTo>
                  <a:cubicBezTo>
                    <a:pt x="1" y="0"/>
                    <a:pt x="1" y="27"/>
                    <a:pt x="28" y="27"/>
                  </a:cubicBezTo>
                  <a:cubicBezTo>
                    <a:pt x="28" y="82"/>
                    <a:pt x="55" y="136"/>
                    <a:pt x="82" y="190"/>
                  </a:cubicBezTo>
                  <a:cubicBezTo>
                    <a:pt x="109" y="244"/>
                    <a:pt x="136" y="299"/>
                    <a:pt x="218" y="353"/>
                  </a:cubicBezTo>
                  <a:cubicBezTo>
                    <a:pt x="272" y="407"/>
                    <a:pt x="380" y="461"/>
                    <a:pt x="462" y="489"/>
                  </a:cubicBezTo>
                  <a:cubicBezTo>
                    <a:pt x="543" y="516"/>
                    <a:pt x="597" y="543"/>
                    <a:pt x="652" y="624"/>
                  </a:cubicBezTo>
                  <a:cubicBezTo>
                    <a:pt x="706" y="760"/>
                    <a:pt x="760" y="895"/>
                    <a:pt x="787" y="1058"/>
                  </a:cubicBezTo>
                  <a:cubicBezTo>
                    <a:pt x="814" y="1112"/>
                    <a:pt x="869" y="1167"/>
                    <a:pt x="896" y="1221"/>
                  </a:cubicBezTo>
                  <a:cubicBezTo>
                    <a:pt x="1059" y="1384"/>
                    <a:pt x="1276" y="1438"/>
                    <a:pt x="1465" y="1574"/>
                  </a:cubicBezTo>
                  <a:cubicBezTo>
                    <a:pt x="1493" y="1601"/>
                    <a:pt x="1547" y="1628"/>
                    <a:pt x="1574" y="1682"/>
                  </a:cubicBezTo>
                  <a:cubicBezTo>
                    <a:pt x="1655" y="1818"/>
                    <a:pt x="1710" y="1953"/>
                    <a:pt x="1764" y="2116"/>
                  </a:cubicBezTo>
                  <a:cubicBezTo>
                    <a:pt x="1791" y="2170"/>
                    <a:pt x="1845" y="2224"/>
                    <a:pt x="1899" y="2279"/>
                  </a:cubicBezTo>
                  <a:cubicBezTo>
                    <a:pt x="2062" y="2387"/>
                    <a:pt x="2252" y="2469"/>
                    <a:pt x="2442" y="2523"/>
                  </a:cubicBezTo>
                  <a:cubicBezTo>
                    <a:pt x="2469" y="2550"/>
                    <a:pt x="2523" y="2577"/>
                    <a:pt x="2550" y="2604"/>
                  </a:cubicBezTo>
                  <a:cubicBezTo>
                    <a:pt x="2740" y="2767"/>
                    <a:pt x="2767" y="3065"/>
                    <a:pt x="2903" y="3282"/>
                  </a:cubicBezTo>
                  <a:cubicBezTo>
                    <a:pt x="2930" y="3337"/>
                    <a:pt x="2957" y="3391"/>
                    <a:pt x="3011" y="3445"/>
                  </a:cubicBezTo>
                  <a:cubicBezTo>
                    <a:pt x="3066" y="3472"/>
                    <a:pt x="3120" y="3499"/>
                    <a:pt x="3147" y="3526"/>
                  </a:cubicBezTo>
                  <a:cubicBezTo>
                    <a:pt x="3364" y="3581"/>
                    <a:pt x="3554" y="3689"/>
                    <a:pt x="3717" y="3771"/>
                  </a:cubicBezTo>
                  <a:cubicBezTo>
                    <a:pt x="3825" y="3879"/>
                    <a:pt x="3907" y="3988"/>
                    <a:pt x="3934" y="4123"/>
                  </a:cubicBezTo>
                  <a:cubicBezTo>
                    <a:pt x="3961" y="4259"/>
                    <a:pt x="4015" y="4394"/>
                    <a:pt x="4069" y="4530"/>
                  </a:cubicBezTo>
                  <a:cubicBezTo>
                    <a:pt x="4096" y="4611"/>
                    <a:pt x="4151" y="4666"/>
                    <a:pt x="4232" y="4720"/>
                  </a:cubicBezTo>
                  <a:cubicBezTo>
                    <a:pt x="4422" y="4828"/>
                    <a:pt x="4639" y="4910"/>
                    <a:pt x="4856" y="4964"/>
                  </a:cubicBezTo>
                  <a:cubicBezTo>
                    <a:pt x="4937" y="4991"/>
                    <a:pt x="5019" y="5045"/>
                    <a:pt x="5073" y="5127"/>
                  </a:cubicBezTo>
                  <a:cubicBezTo>
                    <a:pt x="5209" y="5289"/>
                    <a:pt x="5181" y="5534"/>
                    <a:pt x="5236" y="5723"/>
                  </a:cubicBezTo>
                  <a:cubicBezTo>
                    <a:pt x="5263" y="5832"/>
                    <a:pt x="5317" y="5913"/>
                    <a:pt x="5398" y="5995"/>
                  </a:cubicBezTo>
                  <a:cubicBezTo>
                    <a:pt x="5534" y="6076"/>
                    <a:pt x="5670" y="6130"/>
                    <a:pt x="5832" y="6130"/>
                  </a:cubicBezTo>
                  <a:cubicBezTo>
                    <a:pt x="5968" y="6130"/>
                    <a:pt x="6104" y="6157"/>
                    <a:pt x="6239" y="6212"/>
                  </a:cubicBezTo>
                  <a:cubicBezTo>
                    <a:pt x="6348" y="6293"/>
                    <a:pt x="6375" y="6402"/>
                    <a:pt x="6321" y="6646"/>
                  </a:cubicBezTo>
                  <a:lnTo>
                    <a:pt x="6321" y="6700"/>
                  </a:lnTo>
                  <a:lnTo>
                    <a:pt x="6321" y="6727"/>
                  </a:lnTo>
                  <a:cubicBezTo>
                    <a:pt x="6321" y="6754"/>
                    <a:pt x="6321" y="6727"/>
                    <a:pt x="6321" y="67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1410873" y="155402"/>
              <a:ext cx="371254" cy="290815"/>
            </a:xfrm>
            <a:custGeom>
              <a:avLst/>
              <a:gdLst/>
              <a:ahLst/>
              <a:cxnLst/>
              <a:rect l="l" t="t" r="r" b="b"/>
              <a:pathLst>
                <a:path w="4883" h="3825" extrusionOk="0">
                  <a:moveTo>
                    <a:pt x="4883" y="299"/>
                  </a:moveTo>
                  <a:lnTo>
                    <a:pt x="4883" y="244"/>
                  </a:lnTo>
                  <a:cubicBezTo>
                    <a:pt x="4883" y="244"/>
                    <a:pt x="4883" y="244"/>
                    <a:pt x="4883" y="244"/>
                  </a:cubicBezTo>
                  <a:cubicBezTo>
                    <a:pt x="4883" y="190"/>
                    <a:pt x="4856" y="136"/>
                    <a:pt x="4829" y="82"/>
                  </a:cubicBezTo>
                  <a:cubicBezTo>
                    <a:pt x="4801" y="27"/>
                    <a:pt x="4747" y="0"/>
                    <a:pt x="4693" y="0"/>
                  </a:cubicBezTo>
                  <a:cubicBezTo>
                    <a:pt x="4584" y="0"/>
                    <a:pt x="4476" y="55"/>
                    <a:pt x="4422" y="136"/>
                  </a:cubicBezTo>
                  <a:cubicBezTo>
                    <a:pt x="4340" y="299"/>
                    <a:pt x="4340" y="570"/>
                    <a:pt x="4259" y="706"/>
                  </a:cubicBezTo>
                  <a:cubicBezTo>
                    <a:pt x="4259" y="760"/>
                    <a:pt x="4232" y="787"/>
                    <a:pt x="4205" y="814"/>
                  </a:cubicBezTo>
                  <a:cubicBezTo>
                    <a:pt x="4178" y="841"/>
                    <a:pt x="4151" y="868"/>
                    <a:pt x="4123" y="868"/>
                  </a:cubicBezTo>
                  <a:cubicBezTo>
                    <a:pt x="4042" y="895"/>
                    <a:pt x="3934" y="895"/>
                    <a:pt x="3852" y="868"/>
                  </a:cubicBezTo>
                  <a:cubicBezTo>
                    <a:pt x="3744" y="841"/>
                    <a:pt x="3662" y="841"/>
                    <a:pt x="3554" y="841"/>
                  </a:cubicBezTo>
                  <a:cubicBezTo>
                    <a:pt x="3472" y="841"/>
                    <a:pt x="3364" y="868"/>
                    <a:pt x="3310" y="923"/>
                  </a:cubicBezTo>
                  <a:cubicBezTo>
                    <a:pt x="3255" y="977"/>
                    <a:pt x="3201" y="1031"/>
                    <a:pt x="3174" y="1085"/>
                  </a:cubicBezTo>
                  <a:cubicBezTo>
                    <a:pt x="3147" y="1221"/>
                    <a:pt x="3147" y="1329"/>
                    <a:pt x="3147" y="1465"/>
                  </a:cubicBezTo>
                  <a:cubicBezTo>
                    <a:pt x="3147" y="1574"/>
                    <a:pt x="3093" y="1682"/>
                    <a:pt x="3011" y="1791"/>
                  </a:cubicBezTo>
                  <a:cubicBezTo>
                    <a:pt x="2930" y="1845"/>
                    <a:pt x="2821" y="1899"/>
                    <a:pt x="2713" y="1899"/>
                  </a:cubicBezTo>
                  <a:cubicBezTo>
                    <a:pt x="2550" y="1872"/>
                    <a:pt x="2360" y="1872"/>
                    <a:pt x="2170" y="1899"/>
                  </a:cubicBezTo>
                  <a:cubicBezTo>
                    <a:pt x="2116" y="1926"/>
                    <a:pt x="2035" y="1953"/>
                    <a:pt x="1953" y="2007"/>
                  </a:cubicBezTo>
                  <a:cubicBezTo>
                    <a:pt x="1926" y="2035"/>
                    <a:pt x="1872" y="2089"/>
                    <a:pt x="1845" y="2143"/>
                  </a:cubicBezTo>
                  <a:cubicBezTo>
                    <a:pt x="1736" y="2333"/>
                    <a:pt x="1764" y="2577"/>
                    <a:pt x="1601" y="2767"/>
                  </a:cubicBezTo>
                  <a:cubicBezTo>
                    <a:pt x="1574" y="2794"/>
                    <a:pt x="1519" y="2821"/>
                    <a:pt x="1465" y="2848"/>
                  </a:cubicBezTo>
                  <a:cubicBezTo>
                    <a:pt x="1330" y="2848"/>
                    <a:pt x="1221" y="2848"/>
                    <a:pt x="1086" y="2848"/>
                  </a:cubicBezTo>
                  <a:cubicBezTo>
                    <a:pt x="977" y="2821"/>
                    <a:pt x="841" y="2848"/>
                    <a:pt x="706" y="2903"/>
                  </a:cubicBezTo>
                  <a:cubicBezTo>
                    <a:pt x="624" y="2957"/>
                    <a:pt x="570" y="3011"/>
                    <a:pt x="543" y="3092"/>
                  </a:cubicBezTo>
                  <a:cubicBezTo>
                    <a:pt x="516" y="3174"/>
                    <a:pt x="516" y="3255"/>
                    <a:pt x="516" y="3337"/>
                  </a:cubicBezTo>
                  <a:cubicBezTo>
                    <a:pt x="516" y="3445"/>
                    <a:pt x="489" y="3526"/>
                    <a:pt x="435" y="3635"/>
                  </a:cubicBezTo>
                  <a:cubicBezTo>
                    <a:pt x="407" y="3662"/>
                    <a:pt x="380" y="3689"/>
                    <a:pt x="353" y="3689"/>
                  </a:cubicBezTo>
                  <a:cubicBezTo>
                    <a:pt x="272" y="3716"/>
                    <a:pt x="190" y="3689"/>
                    <a:pt x="109" y="3743"/>
                  </a:cubicBezTo>
                  <a:cubicBezTo>
                    <a:pt x="82" y="3743"/>
                    <a:pt x="55" y="3743"/>
                    <a:pt x="1" y="3771"/>
                  </a:cubicBezTo>
                  <a:cubicBezTo>
                    <a:pt x="1" y="3771"/>
                    <a:pt x="1" y="3798"/>
                    <a:pt x="1" y="3798"/>
                  </a:cubicBezTo>
                  <a:cubicBezTo>
                    <a:pt x="28" y="3825"/>
                    <a:pt x="28" y="3825"/>
                    <a:pt x="55" y="3798"/>
                  </a:cubicBezTo>
                  <a:cubicBezTo>
                    <a:pt x="82" y="3798"/>
                    <a:pt x="109" y="3798"/>
                    <a:pt x="136" y="3798"/>
                  </a:cubicBezTo>
                  <a:cubicBezTo>
                    <a:pt x="218" y="3798"/>
                    <a:pt x="299" y="3771"/>
                    <a:pt x="380" y="3771"/>
                  </a:cubicBezTo>
                  <a:cubicBezTo>
                    <a:pt x="435" y="3743"/>
                    <a:pt x="489" y="3716"/>
                    <a:pt x="516" y="3662"/>
                  </a:cubicBezTo>
                  <a:cubicBezTo>
                    <a:pt x="570" y="3554"/>
                    <a:pt x="597" y="3445"/>
                    <a:pt x="597" y="3337"/>
                  </a:cubicBezTo>
                  <a:cubicBezTo>
                    <a:pt x="597" y="3255"/>
                    <a:pt x="624" y="3174"/>
                    <a:pt x="624" y="3120"/>
                  </a:cubicBezTo>
                  <a:cubicBezTo>
                    <a:pt x="652" y="3038"/>
                    <a:pt x="706" y="2984"/>
                    <a:pt x="760" y="2957"/>
                  </a:cubicBezTo>
                  <a:cubicBezTo>
                    <a:pt x="869" y="2903"/>
                    <a:pt x="977" y="2875"/>
                    <a:pt x="1113" y="2903"/>
                  </a:cubicBezTo>
                  <a:cubicBezTo>
                    <a:pt x="1221" y="2903"/>
                    <a:pt x="1357" y="2903"/>
                    <a:pt x="1492" y="2875"/>
                  </a:cubicBezTo>
                  <a:cubicBezTo>
                    <a:pt x="1547" y="2875"/>
                    <a:pt x="1601" y="2821"/>
                    <a:pt x="1655" y="2767"/>
                  </a:cubicBezTo>
                  <a:cubicBezTo>
                    <a:pt x="1818" y="2631"/>
                    <a:pt x="1818" y="2414"/>
                    <a:pt x="1872" y="2224"/>
                  </a:cubicBezTo>
                  <a:cubicBezTo>
                    <a:pt x="1899" y="2143"/>
                    <a:pt x="1953" y="2089"/>
                    <a:pt x="2008" y="2035"/>
                  </a:cubicBezTo>
                  <a:cubicBezTo>
                    <a:pt x="2143" y="1953"/>
                    <a:pt x="2279" y="1926"/>
                    <a:pt x="2415" y="1926"/>
                  </a:cubicBezTo>
                  <a:cubicBezTo>
                    <a:pt x="2577" y="1953"/>
                    <a:pt x="2713" y="1953"/>
                    <a:pt x="2876" y="1926"/>
                  </a:cubicBezTo>
                  <a:cubicBezTo>
                    <a:pt x="2957" y="1926"/>
                    <a:pt x="3038" y="1899"/>
                    <a:pt x="3093" y="1818"/>
                  </a:cubicBezTo>
                  <a:cubicBezTo>
                    <a:pt x="3174" y="1736"/>
                    <a:pt x="3228" y="1601"/>
                    <a:pt x="3228" y="1465"/>
                  </a:cubicBezTo>
                  <a:cubicBezTo>
                    <a:pt x="3228" y="1357"/>
                    <a:pt x="3228" y="1221"/>
                    <a:pt x="3283" y="1112"/>
                  </a:cubicBezTo>
                  <a:cubicBezTo>
                    <a:pt x="3283" y="1058"/>
                    <a:pt x="3310" y="1004"/>
                    <a:pt x="3364" y="977"/>
                  </a:cubicBezTo>
                  <a:cubicBezTo>
                    <a:pt x="3418" y="923"/>
                    <a:pt x="3500" y="895"/>
                    <a:pt x="3554" y="895"/>
                  </a:cubicBezTo>
                  <a:cubicBezTo>
                    <a:pt x="3771" y="895"/>
                    <a:pt x="3961" y="1004"/>
                    <a:pt x="4151" y="923"/>
                  </a:cubicBezTo>
                  <a:cubicBezTo>
                    <a:pt x="4205" y="895"/>
                    <a:pt x="4232" y="868"/>
                    <a:pt x="4259" y="841"/>
                  </a:cubicBezTo>
                  <a:cubicBezTo>
                    <a:pt x="4286" y="787"/>
                    <a:pt x="4313" y="760"/>
                    <a:pt x="4340" y="733"/>
                  </a:cubicBezTo>
                  <a:cubicBezTo>
                    <a:pt x="4422" y="597"/>
                    <a:pt x="4395" y="299"/>
                    <a:pt x="4503" y="136"/>
                  </a:cubicBezTo>
                  <a:cubicBezTo>
                    <a:pt x="4530" y="82"/>
                    <a:pt x="4612" y="27"/>
                    <a:pt x="4693" y="55"/>
                  </a:cubicBezTo>
                  <a:cubicBezTo>
                    <a:pt x="4720" y="27"/>
                    <a:pt x="4774" y="55"/>
                    <a:pt x="4774" y="82"/>
                  </a:cubicBezTo>
                  <a:cubicBezTo>
                    <a:pt x="4801" y="136"/>
                    <a:pt x="4829" y="163"/>
                    <a:pt x="4856" y="217"/>
                  </a:cubicBezTo>
                  <a:lnTo>
                    <a:pt x="4856" y="244"/>
                  </a:lnTo>
                  <a:lnTo>
                    <a:pt x="4883" y="272"/>
                  </a:lnTo>
                  <a:lnTo>
                    <a:pt x="4883" y="27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1934716" y="668906"/>
              <a:ext cx="327917" cy="276369"/>
            </a:xfrm>
            <a:custGeom>
              <a:avLst/>
              <a:gdLst/>
              <a:ahLst/>
              <a:cxnLst/>
              <a:rect l="l" t="t" r="r" b="b"/>
              <a:pathLst>
                <a:path w="4313" h="3635" extrusionOk="0">
                  <a:moveTo>
                    <a:pt x="4286" y="0"/>
                  </a:moveTo>
                  <a:cubicBezTo>
                    <a:pt x="4258" y="27"/>
                    <a:pt x="4258" y="54"/>
                    <a:pt x="4231" y="54"/>
                  </a:cubicBezTo>
                  <a:cubicBezTo>
                    <a:pt x="4177" y="136"/>
                    <a:pt x="4123" y="190"/>
                    <a:pt x="4041" y="244"/>
                  </a:cubicBezTo>
                  <a:cubicBezTo>
                    <a:pt x="3933" y="299"/>
                    <a:pt x="3797" y="326"/>
                    <a:pt x="3662" y="326"/>
                  </a:cubicBezTo>
                  <a:cubicBezTo>
                    <a:pt x="3499" y="299"/>
                    <a:pt x="3336" y="380"/>
                    <a:pt x="3255" y="488"/>
                  </a:cubicBezTo>
                  <a:cubicBezTo>
                    <a:pt x="3201" y="543"/>
                    <a:pt x="3174" y="570"/>
                    <a:pt x="3174" y="651"/>
                  </a:cubicBezTo>
                  <a:cubicBezTo>
                    <a:pt x="3174" y="732"/>
                    <a:pt x="3174" y="841"/>
                    <a:pt x="3174" y="949"/>
                  </a:cubicBezTo>
                  <a:cubicBezTo>
                    <a:pt x="3201" y="1031"/>
                    <a:pt x="3174" y="1112"/>
                    <a:pt x="3119" y="1194"/>
                  </a:cubicBezTo>
                  <a:cubicBezTo>
                    <a:pt x="3065" y="1248"/>
                    <a:pt x="2984" y="1329"/>
                    <a:pt x="2902" y="1356"/>
                  </a:cubicBezTo>
                  <a:cubicBezTo>
                    <a:pt x="2658" y="1411"/>
                    <a:pt x="2387" y="1383"/>
                    <a:pt x="2197" y="1546"/>
                  </a:cubicBezTo>
                  <a:cubicBezTo>
                    <a:pt x="2007" y="1736"/>
                    <a:pt x="2034" y="2034"/>
                    <a:pt x="1926" y="2251"/>
                  </a:cubicBezTo>
                  <a:cubicBezTo>
                    <a:pt x="1899" y="2306"/>
                    <a:pt x="1872" y="2333"/>
                    <a:pt x="1844" y="2387"/>
                  </a:cubicBezTo>
                  <a:cubicBezTo>
                    <a:pt x="1736" y="2468"/>
                    <a:pt x="1600" y="2496"/>
                    <a:pt x="1465" y="2496"/>
                  </a:cubicBezTo>
                  <a:cubicBezTo>
                    <a:pt x="1329" y="2496"/>
                    <a:pt x="1193" y="2523"/>
                    <a:pt x="1058" y="2550"/>
                  </a:cubicBezTo>
                  <a:cubicBezTo>
                    <a:pt x="976" y="2577"/>
                    <a:pt x="922" y="2631"/>
                    <a:pt x="841" y="2658"/>
                  </a:cubicBezTo>
                  <a:cubicBezTo>
                    <a:pt x="759" y="2740"/>
                    <a:pt x="705" y="2875"/>
                    <a:pt x="678" y="2984"/>
                  </a:cubicBezTo>
                  <a:cubicBezTo>
                    <a:pt x="678" y="3147"/>
                    <a:pt x="624" y="3309"/>
                    <a:pt x="597" y="3472"/>
                  </a:cubicBezTo>
                  <a:cubicBezTo>
                    <a:pt x="570" y="3526"/>
                    <a:pt x="515" y="3553"/>
                    <a:pt x="461" y="3580"/>
                  </a:cubicBezTo>
                  <a:lnTo>
                    <a:pt x="380" y="3580"/>
                  </a:lnTo>
                  <a:lnTo>
                    <a:pt x="217" y="3580"/>
                  </a:lnTo>
                  <a:cubicBezTo>
                    <a:pt x="163" y="3580"/>
                    <a:pt x="81" y="3580"/>
                    <a:pt x="27" y="3580"/>
                  </a:cubicBezTo>
                  <a:cubicBezTo>
                    <a:pt x="27" y="3580"/>
                    <a:pt x="0" y="3580"/>
                    <a:pt x="0" y="3608"/>
                  </a:cubicBezTo>
                  <a:cubicBezTo>
                    <a:pt x="0" y="3608"/>
                    <a:pt x="27" y="3635"/>
                    <a:pt x="54" y="3635"/>
                  </a:cubicBezTo>
                  <a:lnTo>
                    <a:pt x="190" y="3635"/>
                  </a:lnTo>
                  <a:lnTo>
                    <a:pt x="353" y="3635"/>
                  </a:lnTo>
                  <a:cubicBezTo>
                    <a:pt x="380" y="3635"/>
                    <a:pt x="434" y="3635"/>
                    <a:pt x="488" y="3635"/>
                  </a:cubicBezTo>
                  <a:cubicBezTo>
                    <a:pt x="570" y="3608"/>
                    <a:pt x="624" y="3553"/>
                    <a:pt x="651" y="3472"/>
                  </a:cubicBezTo>
                  <a:cubicBezTo>
                    <a:pt x="705" y="3336"/>
                    <a:pt x="732" y="3201"/>
                    <a:pt x="759" y="3065"/>
                  </a:cubicBezTo>
                  <a:cubicBezTo>
                    <a:pt x="759" y="2930"/>
                    <a:pt x="814" y="2821"/>
                    <a:pt x="922" y="2713"/>
                  </a:cubicBezTo>
                  <a:cubicBezTo>
                    <a:pt x="1004" y="2631"/>
                    <a:pt x="1139" y="2604"/>
                    <a:pt x="1275" y="2604"/>
                  </a:cubicBezTo>
                  <a:cubicBezTo>
                    <a:pt x="1410" y="2604"/>
                    <a:pt x="1573" y="2577"/>
                    <a:pt x="1709" y="2577"/>
                  </a:cubicBezTo>
                  <a:cubicBezTo>
                    <a:pt x="1790" y="2550"/>
                    <a:pt x="1844" y="2523"/>
                    <a:pt x="1899" y="2468"/>
                  </a:cubicBezTo>
                  <a:cubicBezTo>
                    <a:pt x="1953" y="2414"/>
                    <a:pt x="2007" y="2360"/>
                    <a:pt x="2034" y="2306"/>
                  </a:cubicBezTo>
                  <a:cubicBezTo>
                    <a:pt x="2089" y="2197"/>
                    <a:pt x="2116" y="2062"/>
                    <a:pt x="2143" y="1953"/>
                  </a:cubicBezTo>
                  <a:cubicBezTo>
                    <a:pt x="2143" y="1817"/>
                    <a:pt x="2197" y="1709"/>
                    <a:pt x="2278" y="1628"/>
                  </a:cubicBezTo>
                  <a:cubicBezTo>
                    <a:pt x="2441" y="1465"/>
                    <a:pt x="2712" y="1519"/>
                    <a:pt x="2957" y="1438"/>
                  </a:cubicBezTo>
                  <a:cubicBezTo>
                    <a:pt x="3065" y="1411"/>
                    <a:pt x="3146" y="1356"/>
                    <a:pt x="3228" y="1248"/>
                  </a:cubicBezTo>
                  <a:cubicBezTo>
                    <a:pt x="3255" y="1194"/>
                    <a:pt x="3282" y="1139"/>
                    <a:pt x="3282" y="1085"/>
                  </a:cubicBezTo>
                  <a:cubicBezTo>
                    <a:pt x="3282" y="1004"/>
                    <a:pt x="3282" y="895"/>
                    <a:pt x="3282" y="814"/>
                  </a:cubicBezTo>
                  <a:cubicBezTo>
                    <a:pt x="3282" y="705"/>
                    <a:pt x="3282" y="624"/>
                    <a:pt x="3336" y="570"/>
                  </a:cubicBezTo>
                  <a:cubicBezTo>
                    <a:pt x="3418" y="461"/>
                    <a:pt x="3553" y="434"/>
                    <a:pt x="3689" y="434"/>
                  </a:cubicBezTo>
                  <a:cubicBezTo>
                    <a:pt x="3824" y="434"/>
                    <a:pt x="3960" y="407"/>
                    <a:pt x="4096" y="326"/>
                  </a:cubicBezTo>
                  <a:cubicBezTo>
                    <a:pt x="4177" y="271"/>
                    <a:pt x="4258" y="190"/>
                    <a:pt x="4313" y="109"/>
                  </a:cubicBezTo>
                  <a:lnTo>
                    <a:pt x="4313" y="109"/>
                  </a:lnTo>
                  <a:cubicBezTo>
                    <a:pt x="4313" y="82"/>
                    <a:pt x="4313" y="54"/>
                    <a:pt x="4313" y="54"/>
                  </a:cubicBezTo>
                  <a:lnTo>
                    <a:pt x="4313" y="5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1386163" y="448192"/>
              <a:ext cx="565055" cy="521870"/>
            </a:xfrm>
            <a:custGeom>
              <a:avLst/>
              <a:gdLst/>
              <a:ahLst/>
              <a:cxnLst/>
              <a:rect l="l" t="t" r="r" b="b"/>
              <a:pathLst>
                <a:path w="7432" h="6864" extrusionOk="0">
                  <a:moveTo>
                    <a:pt x="7432" y="6538"/>
                  </a:moveTo>
                  <a:cubicBezTo>
                    <a:pt x="7378" y="6511"/>
                    <a:pt x="7351" y="6511"/>
                    <a:pt x="7324" y="6538"/>
                  </a:cubicBezTo>
                  <a:lnTo>
                    <a:pt x="7269" y="6538"/>
                  </a:lnTo>
                  <a:cubicBezTo>
                    <a:pt x="7161" y="6592"/>
                    <a:pt x="7079" y="6700"/>
                    <a:pt x="6971" y="6728"/>
                  </a:cubicBezTo>
                  <a:cubicBezTo>
                    <a:pt x="6917" y="6755"/>
                    <a:pt x="6862" y="6755"/>
                    <a:pt x="6808" y="6728"/>
                  </a:cubicBezTo>
                  <a:cubicBezTo>
                    <a:pt x="6754" y="6728"/>
                    <a:pt x="6700" y="6700"/>
                    <a:pt x="6673" y="6646"/>
                  </a:cubicBezTo>
                  <a:cubicBezTo>
                    <a:pt x="6618" y="6538"/>
                    <a:pt x="6591" y="6429"/>
                    <a:pt x="6591" y="6321"/>
                  </a:cubicBezTo>
                  <a:cubicBezTo>
                    <a:pt x="6591" y="6185"/>
                    <a:pt x="6537" y="6077"/>
                    <a:pt x="6428" y="5995"/>
                  </a:cubicBezTo>
                  <a:cubicBezTo>
                    <a:pt x="6293" y="5914"/>
                    <a:pt x="6130" y="5860"/>
                    <a:pt x="5967" y="5833"/>
                  </a:cubicBezTo>
                  <a:cubicBezTo>
                    <a:pt x="5913" y="5833"/>
                    <a:pt x="5859" y="5778"/>
                    <a:pt x="5805" y="5751"/>
                  </a:cubicBezTo>
                  <a:cubicBezTo>
                    <a:pt x="5750" y="5697"/>
                    <a:pt x="5696" y="5616"/>
                    <a:pt x="5669" y="5534"/>
                  </a:cubicBezTo>
                  <a:cubicBezTo>
                    <a:pt x="5615" y="5290"/>
                    <a:pt x="5642" y="5046"/>
                    <a:pt x="5479" y="4856"/>
                  </a:cubicBezTo>
                  <a:cubicBezTo>
                    <a:pt x="5425" y="4802"/>
                    <a:pt x="5371" y="4775"/>
                    <a:pt x="5316" y="4720"/>
                  </a:cubicBezTo>
                  <a:cubicBezTo>
                    <a:pt x="5181" y="4666"/>
                    <a:pt x="5045" y="4612"/>
                    <a:pt x="4909" y="4531"/>
                  </a:cubicBezTo>
                  <a:cubicBezTo>
                    <a:pt x="4855" y="4476"/>
                    <a:pt x="4801" y="4422"/>
                    <a:pt x="4774" y="4368"/>
                  </a:cubicBezTo>
                  <a:cubicBezTo>
                    <a:pt x="4720" y="4205"/>
                    <a:pt x="4638" y="4042"/>
                    <a:pt x="4530" y="3907"/>
                  </a:cubicBezTo>
                  <a:cubicBezTo>
                    <a:pt x="4503" y="3852"/>
                    <a:pt x="4448" y="3825"/>
                    <a:pt x="4421" y="3798"/>
                  </a:cubicBezTo>
                  <a:cubicBezTo>
                    <a:pt x="4231" y="3744"/>
                    <a:pt x="4069" y="3663"/>
                    <a:pt x="3933" y="3554"/>
                  </a:cubicBezTo>
                  <a:cubicBezTo>
                    <a:pt x="3879" y="3500"/>
                    <a:pt x="3825" y="3419"/>
                    <a:pt x="3825" y="3337"/>
                  </a:cubicBezTo>
                  <a:cubicBezTo>
                    <a:pt x="3797" y="3229"/>
                    <a:pt x="3770" y="3147"/>
                    <a:pt x="3716" y="3066"/>
                  </a:cubicBezTo>
                  <a:cubicBezTo>
                    <a:pt x="3689" y="3012"/>
                    <a:pt x="3662" y="2985"/>
                    <a:pt x="3608" y="2930"/>
                  </a:cubicBezTo>
                  <a:cubicBezTo>
                    <a:pt x="3580" y="2903"/>
                    <a:pt x="3526" y="2903"/>
                    <a:pt x="3472" y="2876"/>
                  </a:cubicBezTo>
                  <a:cubicBezTo>
                    <a:pt x="3391" y="2849"/>
                    <a:pt x="3309" y="2849"/>
                    <a:pt x="3201" y="2849"/>
                  </a:cubicBezTo>
                  <a:cubicBezTo>
                    <a:pt x="3119" y="2849"/>
                    <a:pt x="3038" y="2849"/>
                    <a:pt x="2957" y="2795"/>
                  </a:cubicBezTo>
                  <a:cubicBezTo>
                    <a:pt x="2957" y="2795"/>
                    <a:pt x="2929" y="2768"/>
                    <a:pt x="2902" y="2740"/>
                  </a:cubicBezTo>
                  <a:cubicBezTo>
                    <a:pt x="2875" y="2686"/>
                    <a:pt x="2875" y="2632"/>
                    <a:pt x="2848" y="2551"/>
                  </a:cubicBezTo>
                  <a:cubicBezTo>
                    <a:pt x="2848" y="2496"/>
                    <a:pt x="2794" y="2415"/>
                    <a:pt x="2740" y="2361"/>
                  </a:cubicBezTo>
                  <a:cubicBezTo>
                    <a:pt x="2631" y="2252"/>
                    <a:pt x="2441" y="2225"/>
                    <a:pt x="2278" y="2171"/>
                  </a:cubicBezTo>
                  <a:cubicBezTo>
                    <a:pt x="2224" y="2144"/>
                    <a:pt x="2170" y="2117"/>
                    <a:pt x="2116" y="2062"/>
                  </a:cubicBezTo>
                  <a:cubicBezTo>
                    <a:pt x="2089" y="1927"/>
                    <a:pt x="2061" y="1818"/>
                    <a:pt x="2034" y="1683"/>
                  </a:cubicBezTo>
                  <a:cubicBezTo>
                    <a:pt x="2034" y="1601"/>
                    <a:pt x="1980" y="1547"/>
                    <a:pt x="1953" y="1493"/>
                  </a:cubicBezTo>
                  <a:cubicBezTo>
                    <a:pt x="1872" y="1438"/>
                    <a:pt x="1790" y="1384"/>
                    <a:pt x="1709" y="1357"/>
                  </a:cubicBezTo>
                  <a:cubicBezTo>
                    <a:pt x="1519" y="1330"/>
                    <a:pt x="1329" y="1249"/>
                    <a:pt x="1139" y="1167"/>
                  </a:cubicBezTo>
                  <a:cubicBezTo>
                    <a:pt x="1112" y="1140"/>
                    <a:pt x="1085" y="1086"/>
                    <a:pt x="1058" y="1059"/>
                  </a:cubicBezTo>
                  <a:cubicBezTo>
                    <a:pt x="1004" y="923"/>
                    <a:pt x="1031" y="787"/>
                    <a:pt x="977" y="679"/>
                  </a:cubicBezTo>
                  <a:cubicBezTo>
                    <a:pt x="949" y="652"/>
                    <a:pt x="895" y="598"/>
                    <a:pt x="868" y="598"/>
                  </a:cubicBezTo>
                  <a:cubicBezTo>
                    <a:pt x="814" y="543"/>
                    <a:pt x="760" y="543"/>
                    <a:pt x="705" y="516"/>
                  </a:cubicBezTo>
                  <a:cubicBezTo>
                    <a:pt x="597" y="489"/>
                    <a:pt x="407" y="516"/>
                    <a:pt x="244" y="462"/>
                  </a:cubicBezTo>
                  <a:cubicBezTo>
                    <a:pt x="163" y="435"/>
                    <a:pt x="81" y="408"/>
                    <a:pt x="109" y="299"/>
                  </a:cubicBezTo>
                  <a:cubicBezTo>
                    <a:pt x="109" y="245"/>
                    <a:pt x="109" y="218"/>
                    <a:pt x="136" y="191"/>
                  </a:cubicBezTo>
                  <a:cubicBezTo>
                    <a:pt x="190" y="137"/>
                    <a:pt x="217" y="82"/>
                    <a:pt x="298" y="55"/>
                  </a:cubicBezTo>
                  <a:cubicBezTo>
                    <a:pt x="298" y="28"/>
                    <a:pt x="298" y="28"/>
                    <a:pt x="298" y="1"/>
                  </a:cubicBezTo>
                  <a:cubicBezTo>
                    <a:pt x="271" y="1"/>
                    <a:pt x="244" y="1"/>
                    <a:pt x="244" y="1"/>
                  </a:cubicBezTo>
                  <a:lnTo>
                    <a:pt x="163" y="55"/>
                  </a:lnTo>
                  <a:cubicBezTo>
                    <a:pt x="136" y="82"/>
                    <a:pt x="109" y="109"/>
                    <a:pt x="81" y="164"/>
                  </a:cubicBezTo>
                  <a:cubicBezTo>
                    <a:pt x="54" y="191"/>
                    <a:pt x="27" y="245"/>
                    <a:pt x="27" y="299"/>
                  </a:cubicBezTo>
                  <a:cubicBezTo>
                    <a:pt x="0" y="381"/>
                    <a:pt x="54" y="489"/>
                    <a:pt x="136" y="516"/>
                  </a:cubicBezTo>
                  <a:cubicBezTo>
                    <a:pt x="298" y="571"/>
                    <a:pt x="488" y="598"/>
                    <a:pt x="678" y="598"/>
                  </a:cubicBezTo>
                  <a:cubicBezTo>
                    <a:pt x="705" y="625"/>
                    <a:pt x="760" y="625"/>
                    <a:pt x="787" y="652"/>
                  </a:cubicBezTo>
                  <a:cubicBezTo>
                    <a:pt x="841" y="679"/>
                    <a:pt x="868" y="706"/>
                    <a:pt x="895" y="733"/>
                  </a:cubicBezTo>
                  <a:cubicBezTo>
                    <a:pt x="949" y="842"/>
                    <a:pt x="922" y="977"/>
                    <a:pt x="977" y="1086"/>
                  </a:cubicBezTo>
                  <a:cubicBezTo>
                    <a:pt x="1004" y="1140"/>
                    <a:pt x="1031" y="1194"/>
                    <a:pt x="1085" y="1249"/>
                  </a:cubicBezTo>
                  <a:cubicBezTo>
                    <a:pt x="1275" y="1330"/>
                    <a:pt x="1465" y="1411"/>
                    <a:pt x="1682" y="1438"/>
                  </a:cubicBezTo>
                  <a:cubicBezTo>
                    <a:pt x="1736" y="1466"/>
                    <a:pt x="1817" y="1520"/>
                    <a:pt x="1872" y="1574"/>
                  </a:cubicBezTo>
                  <a:cubicBezTo>
                    <a:pt x="1899" y="1601"/>
                    <a:pt x="1926" y="1655"/>
                    <a:pt x="1926" y="1710"/>
                  </a:cubicBezTo>
                  <a:cubicBezTo>
                    <a:pt x="1953" y="1845"/>
                    <a:pt x="1980" y="1981"/>
                    <a:pt x="2034" y="2117"/>
                  </a:cubicBezTo>
                  <a:cubicBezTo>
                    <a:pt x="2061" y="2171"/>
                    <a:pt x="2116" y="2198"/>
                    <a:pt x="2170" y="2225"/>
                  </a:cubicBezTo>
                  <a:cubicBezTo>
                    <a:pt x="2306" y="2306"/>
                    <a:pt x="2550" y="2306"/>
                    <a:pt x="2685" y="2442"/>
                  </a:cubicBezTo>
                  <a:cubicBezTo>
                    <a:pt x="2740" y="2469"/>
                    <a:pt x="2767" y="2523"/>
                    <a:pt x="2767" y="2605"/>
                  </a:cubicBezTo>
                  <a:cubicBezTo>
                    <a:pt x="2767" y="2659"/>
                    <a:pt x="2794" y="2740"/>
                    <a:pt x="2821" y="2795"/>
                  </a:cubicBezTo>
                  <a:cubicBezTo>
                    <a:pt x="2848" y="2822"/>
                    <a:pt x="2875" y="2876"/>
                    <a:pt x="2902" y="2876"/>
                  </a:cubicBezTo>
                  <a:cubicBezTo>
                    <a:pt x="2957" y="2903"/>
                    <a:pt x="3011" y="2930"/>
                    <a:pt x="3038" y="2957"/>
                  </a:cubicBezTo>
                  <a:cubicBezTo>
                    <a:pt x="3201" y="2985"/>
                    <a:pt x="3391" y="2930"/>
                    <a:pt x="3553" y="3039"/>
                  </a:cubicBezTo>
                  <a:cubicBezTo>
                    <a:pt x="3580" y="3039"/>
                    <a:pt x="3608" y="3093"/>
                    <a:pt x="3635" y="3120"/>
                  </a:cubicBezTo>
                  <a:cubicBezTo>
                    <a:pt x="3662" y="3202"/>
                    <a:pt x="3689" y="3283"/>
                    <a:pt x="3716" y="3364"/>
                  </a:cubicBezTo>
                  <a:cubicBezTo>
                    <a:pt x="3743" y="3473"/>
                    <a:pt x="3770" y="3581"/>
                    <a:pt x="3852" y="3635"/>
                  </a:cubicBezTo>
                  <a:cubicBezTo>
                    <a:pt x="4014" y="3744"/>
                    <a:pt x="4177" y="3825"/>
                    <a:pt x="4367" y="3907"/>
                  </a:cubicBezTo>
                  <a:cubicBezTo>
                    <a:pt x="4394" y="3907"/>
                    <a:pt x="4421" y="3934"/>
                    <a:pt x="4448" y="3961"/>
                  </a:cubicBezTo>
                  <a:cubicBezTo>
                    <a:pt x="4557" y="4124"/>
                    <a:pt x="4638" y="4259"/>
                    <a:pt x="4693" y="4422"/>
                  </a:cubicBezTo>
                  <a:cubicBezTo>
                    <a:pt x="4720" y="4503"/>
                    <a:pt x="4774" y="4558"/>
                    <a:pt x="4855" y="4612"/>
                  </a:cubicBezTo>
                  <a:cubicBezTo>
                    <a:pt x="4991" y="4693"/>
                    <a:pt x="5126" y="4748"/>
                    <a:pt x="5262" y="4829"/>
                  </a:cubicBezTo>
                  <a:cubicBezTo>
                    <a:pt x="5316" y="4829"/>
                    <a:pt x="5371" y="4883"/>
                    <a:pt x="5398" y="4937"/>
                  </a:cubicBezTo>
                  <a:cubicBezTo>
                    <a:pt x="5560" y="5127"/>
                    <a:pt x="5533" y="5426"/>
                    <a:pt x="5642" y="5643"/>
                  </a:cubicBezTo>
                  <a:cubicBezTo>
                    <a:pt x="5669" y="5724"/>
                    <a:pt x="5696" y="5778"/>
                    <a:pt x="5750" y="5805"/>
                  </a:cubicBezTo>
                  <a:cubicBezTo>
                    <a:pt x="5805" y="5860"/>
                    <a:pt x="5832" y="5887"/>
                    <a:pt x="5886" y="5887"/>
                  </a:cubicBezTo>
                  <a:cubicBezTo>
                    <a:pt x="6049" y="5968"/>
                    <a:pt x="6211" y="5941"/>
                    <a:pt x="6374" y="6050"/>
                  </a:cubicBezTo>
                  <a:cubicBezTo>
                    <a:pt x="6456" y="6131"/>
                    <a:pt x="6483" y="6212"/>
                    <a:pt x="6483" y="6321"/>
                  </a:cubicBezTo>
                  <a:cubicBezTo>
                    <a:pt x="6510" y="6429"/>
                    <a:pt x="6510" y="6511"/>
                    <a:pt x="6537" y="6619"/>
                  </a:cubicBezTo>
                  <a:cubicBezTo>
                    <a:pt x="6564" y="6728"/>
                    <a:pt x="6645" y="6809"/>
                    <a:pt x="6754" y="6836"/>
                  </a:cubicBezTo>
                  <a:cubicBezTo>
                    <a:pt x="6835" y="6863"/>
                    <a:pt x="6917" y="6836"/>
                    <a:pt x="6998" y="6809"/>
                  </a:cubicBezTo>
                  <a:cubicBezTo>
                    <a:pt x="7107" y="6755"/>
                    <a:pt x="7188" y="6673"/>
                    <a:pt x="7296" y="6619"/>
                  </a:cubicBezTo>
                  <a:lnTo>
                    <a:pt x="7324" y="6592"/>
                  </a:lnTo>
                  <a:cubicBezTo>
                    <a:pt x="7351" y="6565"/>
                    <a:pt x="7378" y="6565"/>
                    <a:pt x="7405" y="6565"/>
                  </a:cubicBezTo>
                  <a:lnTo>
                    <a:pt x="7405" y="65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1911983" y="724559"/>
              <a:ext cx="416644" cy="379542"/>
            </a:xfrm>
            <a:custGeom>
              <a:avLst/>
              <a:gdLst/>
              <a:ahLst/>
              <a:cxnLst/>
              <a:rect l="l" t="t" r="r" b="b"/>
              <a:pathLst>
                <a:path w="5480" h="4992" extrusionOk="0">
                  <a:moveTo>
                    <a:pt x="435" y="4150"/>
                  </a:moveTo>
                  <a:lnTo>
                    <a:pt x="1" y="4991"/>
                  </a:lnTo>
                  <a:lnTo>
                    <a:pt x="5100" y="841"/>
                  </a:lnTo>
                  <a:lnTo>
                    <a:pt x="5480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9"/>
            <p:cNvSpPr/>
            <p:nvPr/>
          </p:nvSpPr>
          <p:spPr>
            <a:xfrm>
              <a:off x="1916089" y="675064"/>
              <a:ext cx="488873" cy="396040"/>
            </a:xfrm>
            <a:custGeom>
              <a:avLst/>
              <a:gdLst/>
              <a:ahLst/>
              <a:cxnLst/>
              <a:rect l="l" t="t" r="r" b="b"/>
              <a:pathLst>
                <a:path w="6430" h="5209" extrusionOk="0">
                  <a:moveTo>
                    <a:pt x="1" y="5208"/>
                  </a:moveTo>
                  <a:lnTo>
                    <a:pt x="1" y="5208"/>
                  </a:lnTo>
                  <a:cubicBezTo>
                    <a:pt x="28" y="5181"/>
                    <a:pt x="55" y="5181"/>
                    <a:pt x="82" y="5154"/>
                  </a:cubicBezTo>
                  <a:cubicBezTo>
                    <a:pt x="272" y="5018"/>
                    <a:pt x="489" y="4883"/>
                    <a:pt x="679" y="4720"/>
                  </a:cubicBezTo>
                  <a:cubicBezTo>
                    <a:pt x="1167" y="4340"/>
                    <a:pt x="1683" y="3852"/>
                    <a:pt x="2117" y="3472"/>
                  </a:cubicBezTo>
                  <a:cubicBezTo>
                    <a:pt x="2686" y="3011"/>
                    <a:pt x="3256" y="2550"/>
                    <a:pt x="3825" y="2089"/>
                  </a:cubicBezTo>
                  <a:lnTo>
                    <a:pt x="5399" y="841"/>
                  </a:lnTo>
                  <a:lnTo>
                    <a:pt x="6429" y="1"/>
                  </a:lnTo>
                  <a:lnTo>
                    <a:pt x="6429" y="1"/>
                  </a:lnTo>
                  <a:lnTo>
                    <a:pt x="5534" y="679"/>
                  </a:lnTo>
                  <a:cubicBezTo>
                    <a:pt x="5100" y="1031"/>
                    <a:pt x="4693" y="1384"/>
                    <a:pt x="4259" y="1709"/>
                  </a:cubicBezTo>
                  <a:cubicBezTo>
                    <a:pt x="3527" y="2279"/>
                    <a:pt x="2822" y="2876"/>
                    <a:pt x="2117" y="3445"/>
                  </a:cubicBezTo>
                  <a:cubicBezTo>
                    <a:pt x="1655" y="3825"/>
                    <a:pt x="1167" y="4313"/>
                    <a:pt x="652" y="4720"/>
                  </a:cubicBezTo>
                  <a:cubicBezTo>
                    <a:pt x="489" y="4883"/>
                    <a:pt x="272" y="5018"/>
                    <a:pt x="55" y="5154"/>
                  </a:cubicBezTo>
                  <a:cubicBezTo>
                    <a:pt x="55" y="5154"/>
                    <a:pt x="28" y="5154"/>
                    <a:pt x="1" y="5181"/>
                  </a:cubicBezTo>
                  <a:cubicBezTo>
                    <a:pt x="1" y="5208"/>
                    <a:pt x="1" y="5181"/>
                    <a:pt x="1" y="5181"/>
                  </a:cubicBezTo>
                  <a:lnTo>
                    <a:pt x="1" y="518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9"/>
            <p:cNvSpPr/>
            <p:nvPr/>
          </p:nvSpPr>
          <p:spPr>
            <a:xfrm>
              <a:off x="1905825" y="695668"/>
              <a:ext cx="488797" cy="393987"/>
            </a:xfrm>
            <a:custGeom>
              <a:avLst/>
              <a:gdLst/>
              <a:ahLst/>
              <a:cxnLst/>
              <a:rect l="l" t="t" r="r" b="b"/>
              <a:pathLst>
                <a:path w="6429" h="5182" extrusionOk="0">
                  <a:moveTo>
                    <a:pt x="55" y="5181"/>
                  </a:moveTo>
                  <a:lnTo>
                    <a:pt x="55" y="5181"/>
                  </a:lnTo>
                  <a:cubicBezTo>
                    <a:pt x="82" y="5181"/>
                    <a:pt x="109" y="5154"/>
                    <a:pt x="109" y="5154"/>
                  </a:cubicBezTo>
                  <a:cubicBezTo>
                    <a:pt x="326" y="5019"/>
                    <a:pt x="543" y="4883"/>
                    <a:pt x="733" y="4720"/>
                  </a:cubicBezTo>
                  <a:cubicBezTo>
                    <a:pt x="1221" y="4313"/>
                    <a:pt x="1709" y="3825"/>
                    <a:pt x="2170" y="3473"/>
                  </a:cubicBezTo>
                  <a:cubicBezTo>
                    <a:pt x="2740" y="2984"/>
                    <a:pt x="3309" y="2523"/>
                    <a:pt x="3852" y="2062"/>
                  </a:cubicBezTo>
                  <a:lnTo>
                    <a:pt x="5425" y="814"/>
                  </a:lnTo>
                  <a:lnTo>
                    <a:pt x="6429" y="1"/>
                  </a:lnTo>
                  <a:lnTo>
                    <a:pt x="6429" y="1"/>
                  </a:lnTo>
                  <a:lnTo>
                    <a:pt x="6429" y="1"/>
                  </a:lnTo>
                  <a:lnTo>
                    <a:pt x="5561" y="679"/>
                  </a:lnTo>
                  <a:cubicBezTo>
                    <a:pt x="5127" y="1004"/>
                    <a:pt x="4693" y="1357"/>
                    <a:pt x="4259" y="1682"/>
                  </a:cubicBezTo>
                  <a:cubicBezTo>
                    <a:pt x="3554" y="2252"/>
                    <a:pt x="2821" y="2849"/>
                    <a:pt x="2116" y="3418"/>
                  </a:cubicBezTo>
                  <a:cubicBezTo>
                    <a:pt x="1682" y="3798"/>
                    <a:pt x="1167" y="4286"/>
                    <a:pt x="678" y="4693"/>
                  </a:cubicBezTo>
                  <a:cubicBezTo>
                    <a:pt x="489" y="4829"/>
                    <a:pt x="299" y="4992"/>
                    <a:pt x="82" y="5100"/>
                  </a:cubicBezTo>
                  <a:cubicBezTo>
                    <a:pt x="55" y="5100"/>
                    <a:pt x="27" y="5127"/>
                    <a:pt x="27" y="5154"/>
                  </a:cubicBezTo>
                  <a:cubicBezTo>
                    <a:pt x="0" y="5181"/>
                    <a:pt x="27" y="5154"/>
                    <a:pt x="27" y="515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1901719" y="710114"/>
              <a:ext cx="488797" cy="393987"/>
            </a:xfrm>
            <a:custGeom>
              <a:avLst/>
              <a:gdLst/>
              <a:ahLst/>
              <a:cxnLst/>
              <a:rect l="l" t="t" r="r" b="b"/>
              <a:pathLst>
                <a:path w="6429" h="5182" extrusionOk="0">
                  <a:moveTo>
                    <a:pt x="27" y="5181"/>
                  </a:moveTo>
                  <a:lnTo>
                    <a:pt x="27" y="5181"/>
                  </a:lnTo>
                  <a:cubicBezTo>
                    <a:pt x="54" y="5181"/>
                    <a:pt x="81" y="5154"/>
                    <a:pt x="81" y="5154"/>
                  </a:cubicBezTo>
                  <a:cubicBezTo>
                    <a:pt x="298" y="5019"/>
                    <a:pt x="488" y="4883"/>
                    <a:pt x="705" y="4720"/>
                  </a:cubicBezTo>
                  <a:cubicBezTo>
                    <a:pt x="1193" y="4313"/>
                    <a:pt x="1682" y="3825"/>
                    <a:pt x="2143" y="3472"/>
                  </a:cubicBezTo>
                  <a:cubicBezTo>
                    <a:pt x="2712" y="2984"/>
                    <a:pt x="3282" y="2523"/>
                    <a:pt x="3825" y="2062"/>
                  </a:cubicBezTo>
                  <a:lnTo>
                    <a:pt x="5398" y="814"/>
                  </a:lnTo>
                  <a:lnTo>
                    <a:pt x="6428" y="1"/>
                  </a:lnTo>
                  <a:lnTo>
                    <a:pt x="6428" y="1"/>
                  </a:lnTo>
                  <a:lnTo>
                    <a:pt x="5560" y="679"/>
                  </a:lnTo>
                  <a:cubicBezTo>
                    <a:pt x="5126" y="1004"/>
                    <a:pt x="4692" y="1357"/>
                    <a:pt x="4258" y="1682"/>
                  </a:cubicBezTo>
                  <a:cubicBezTo>
                    <a:pt x="3526" y="2279"/>
                    <a:pt x="2821" y="2849"/>
                    <a:pt x="2116" y="3418"/>
                  </a:cubicBezTo>
                  <a:cubicBezTo>
                    <a:pt x="1655" y="3798"/>
                    <a:pt x="1166" y="4286"/>
                    <a:pt x="678" y="4693"/>
                  </a:cubicBezTo>
                  <a:cubicBezTo>
                    <a:pt x="488" y="4856"/>
                    <a:pt x="271" y="4991"/>
                    <a:pt x="81" y="5127"/>
                  </a:cubicBezTo>
                  <a:cubicBezTo>
                    <a:pt x="54" y="5127"/>
                    <a:pt x="27" y="5127"/>
                    <a:pt x="0" y="5154"/>
                  </a:cubicBezTo>
                  <a:lnTo>
                    <a:pt x="0" y="515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1299490" y="683351"/>
              <a:ext cx="528028" cy="299026"/>
            </a:xfrm>
            <a:custGeom>
              <a:avLst/>
              <a:gdLst/>
              <a:ahLst/>
              <a:cxnLst/>
              <a:rect l="l" t="t" r="r" b="b"/>
              <a:pathLst>
                <a:path w="6945" h="3933" extrusionOk="0">
                  <a:moveTo>
                    <a:pt x="4015" y="3743"/>
                  </a:moveTo>
                  <a:cubicBezTo>
                    <a:pt x="4205" y="3635"/>
                    <a:pt x="6565" y="1356"/>
                    <a:pt x="6673" y="1166"/>
                  </a:cubicBezTo>
                  <a:cubicBezTo>
                    <a:pt x="6945" y="732"/>
                    <a:pt x="5154" y="190"/>
                    <a:pt x="4612" y="109"/>
                  </a:cubicBezTo>
                  <a:cubicBezTo>
                    <a:pt x="3771" y="0"/>
                    <a:pt x="1086" y="949"/>
                    <a:pt x="543" y="1329"/>
                  </a:cubicBezTo>
                  <a:cubicBezTo>
                    <a:pt x="1" y="1682"/>
                    <a:pt x="3608" y="3933"/>
                    <a:pt x="4015" y="3743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1672794" y="701902"/>
              <a:ext cx="31020" cy="45390"/>
            </a:xfrm>
            <a:custGeom>
              <a:avLst/>
              <a:gdLst/>
              <a:ahLst/>
              <a:cxnLst/>
              <a:rect l="l" t="t" r="r" b="b"/>
              <a:pathLst>
                <a:path w="408" h="597" extrusionOk="0">
                  <a:moveTo>
                    <a:pt x="407" y="27"/>
                  </a:moveTo>
                  <a:lnTo>
                    <a:pt x="407" y="27"/>
                  </a:lnTo>
                  <a:cubicBezTo>
                    <a:pt x="380" y="0"/>
                    <a:pt x="380" y="0"/>
                    <a:pt x="353" y="27"/>
                  </a:cubicBezTo>
                  <a:cubicBezTo>
                    <a:pt x="299" y="27"/>
                    <a:pt x="272" y="54"/>
                    <a:pt x="217" y="82"/>
                  </a:cubicBezTo>
                  <a:cubicBezTo>
                    <a:pt x="163" y="109"/>
                    <a:pt x="109" y="163"/>
                    <a:pt x="82" y="217"/>
                  </a:cubicBezTo>
                  <a:cubicBezTo>
                    <a:pt x="27" y="298"/>
                    <a:pt x="0" y="380"/>
                    <a:pt x="27" y="461"/>
                  </a:cubicBezTo>
                  <a:cubicBezTo>
                    <a:pt x="55" y="543"/>
                    <a:pt x="136" y="597"/>
                    <a:pt x="244" y="597"/>
                  </a:cubicBezTo>
                  <a:lnTo>
                    <a:pt x="244" y="597"/>
                  </a:lnTo>
                  <a:lnTo>
                    <a:pt x="244" y="597"/>
                  </a:lnTo>
                  <a:cubicBezTo>
                    <a:pt x="163" y="597"/>
                    <a:pt x="109" y="543"/>
                    <a:pt x="82" y="461"/>
                  </a:cubicBezTo>
                  <a:cubicBezTo>
                    <a:pt x="55" y="407"/>
                    <a:pt x="55" y="326"/>
                    <a:pt x="109" y="244"/>
                  </a:cubicBezTo>
                  <a:cubicBezTo>
                    <a:pt x="136" y="190"/>
                    <a:pt x="190" y="163"/>
                    <a:pt x="244" y="109"/>
                  </a:cubicBezTo>
                  <a:cubicBezTo>
                    <a:pt x="272" y="82"/>
                    <a:pt x="326" y="54"/>
                    <a:pt x="353" y="54"/>
                  </a:cubicBezTo>
                  <a:lnTo>
                    <a:pt x="407" y="27"/>
                  </a:lnTo>
                  <a:lnTo>
                    <a:pt x="407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1637745" y="753451"/>
              <a:ext cx="8287" cy="12393"/>
            </a:xfrm>
            <a:custGeom>
              <a:avLst/>
              <a:gdLst/>
              <a:ahLst/>
              <a:cxnLst/>
              <a:rect l="l" t="t" r="r" b="b"/>
              <a:pathLst>
                <a:path w="109" h="163" extrusionOk="0">
                  <a:moveTo>
                    <a:pt x="0" y="0"/>
                  </a:moveTo>
                  <a:lnTo>
                    <a:pt x="0" y="27"/>
                  </a:lnTo>
                  <a:cubicBezTo>
                    <a:pt x="0" y="54"/>
                    <a:pt x="27" y="54"/>
                    <a:pt x="27" y="82"/>
                  </a:cubicBezTo>
                  <a:cubicBezTo>
                    <a:pt x="54" y="109"/>
                    <a:pt x="82" y="136"/>
                    <a:pt x="109" y="163"/>
                  </a:cubicBezTo>
                  <a:lnTo>
                    <a:pt x="109" y="163"/>
                  </a:lnTo>
                  <a:lnTo>
                    <a:pt x="82" y="109"/>
                  </a:lnTo>
                  <a:lnTo>
                    <a:pt x="27" y="54"/>
                  </a:lnTo>
                  <a:lnTo>
                    <a:pt x="27" y="54"/>
                  </a:lnTo>
                  <a:lnTo>
                    <a:pt x="0" y="27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1631510" y="767896"/>
              <a:ext cx="6310" cy="10340"/>
            </a:xfrm>
            <a:custGeom>
              <a:avLst/>
              <a:gdLst/>
              <a:ahLst/>
              <a:cxnLst/>
              <a:rect l="l" t="t" r="r" b="b"/>
              <a:pathLst>
                <a:path w="83" h="136" extrusionOk="0">
                  <a:moveTo>
                    <a:pt x="1" y="0"/>
                  </a:moveTo>
                  <a:cubicBezTo>
                    <a:pt x="1" y="27"/>
                    <a:pt x="1" y="27"/>
                    <a:pt x="28" y="54"/>
                  </a:cubicBezTo>
                  <a:cubicBezTo>
                    <a:pt x="28" y="81"/>
                    <a:pt x="55" y="109"/>
                    <a:pt x="82" y="136"/>
                  </a:cubicBezTo>
                  <a:lnTo>
                    <a:pt x="82" y="136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1726395" y="722507"/>
              <a:ext cx="37179" cy="45466"/>
            </a:xfrm>
            <a:custGeom>
              <a:avLst/>
              <a:gdLst/>
              <a:ahLst/>
              <a:cxnLst/>
              <a:rect l="l" t="t" r="r" b="b"/>
              <a:pathLst>
                <a:path w="489" h="598" extrusionOk="0">
                  <a:moveTo>
                    <a:pt x="489" y="27"/>
                  </a:moveTo>
                  <a:lnTo>
                    <a:pt x="489" y="27"/>
                  </a:lnTo>
                  <a:lnTo>
                    <a:pt x="462" y="27"/>
                  </a:lnTo>
                  <a:cubicBezTo>
                    <a:pt x="407" y="0"/>
                    <a:pt x="326" y="27"/>
                    <a:pt x="272" y="55"/>
                  </a:cubicBezTo>
                  <a:cubicBezTo>
                    <a:pt x="190" y="82"/>
                    <a:pt x="109" y="136"/>
                    <a:pt x="82" y="217"/>
                  </a:cubicBezTo>
                  <a:cubicBezTo>
                    <a:pt x="55" y="272"/>
                    <a:pt x="28" y="326"/>
                    <a:pt x="28" y="380"/>
                  </a:cubicBezTo>
                  <a:cubicBezTo>
                    <a:pt x="1" y="434"/>
                    <a:pt x="1" y="461"/>
                    <a:pt x="28" y="516"/>
                  </a:cubicBezTo>
                  <a:cubicBezTo>
                    <a:pt x="55" y="570"/>
                    <a:pt x="136" y="597"/>
                    <a:pt x="299" y="570"/>
                  </a:cubicBezTo>
                  <a:lnTo>
                    <a:pt x="299" y="570"/>
                  </a:lnTo>
                  <a:cubicBezTo>
                    <a:pt x="163" y="597"/>
                    <a:pt x="82" y="570"/>
                    <a:pt x="55" y="516"/>
                  </a:cubicBezTo>
                  <a:cubicBezTo>
                    <a:pt x="28" y="461"/>
                    <a:pt x="28" y="434"/>
                    <a:pt x="55" y="407"/>
                  </a:cubicBezTo>
                  <a:cubicBezTo>
                    <a:pt x="55" y="353"/>
                    <a:pt x="82" y="299"/>
                    <a:pt x="109" y="244"/>
                  </a:cubicBezTo>
                  <a:cubicBezTo>
                    <a:pt x="163" y="190"/>
                    <a:pt x="190" y="136"/>
                    <a:pt x="272" y="109"/>
                  </a:cubicBezTo>
                  <a:cubicBezTo>
                    <a:pt x="326" y="55"/>
                    <a:pt x="407" y="55"/>
                    <a:pt x="462" y="55"/>
                  </a:cubicBezTo>
                  <a:lnTo>
                    <a:pt x="489" y="55"/>
                  </a:lnTo>
                  <a:lnTo>
                    <a:pt x="489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1678953" y="788500"/>
              <a:ext cx="8363" cy="8287"/>
            </a:xfrm>
            <a:custGeom>
              <a:avLst/>
              <a:gdLst/>
              <a:ahLst/>
              <a:cxnLst/>
              <a:rect l="l" t="t" r="r" b="b"/>
              <a:pathLst>
                <a:path w="110" h="109" extrusionOk="0">
                  <a:moveTo>
                    <a:pt x="1" y="0"/>
                  </a:moveTo>
                  <a:lnTo>
                    <a:pt x="1" y="0"/>
                  </a:lnTo>
                  <a:cubicBezTo>
                    <a:pt x="28" y="0"/>
                    <a:pt x="28" y="27"/>
                    <a:pt x="28" y="55"/>
                  </a:cubicBezTo>
                  <a:cubicBezTo>
                    <a:pt x="55" y="82"/>
                    <a:pt x="82" y="82"/>
                    <a:pt x="109" y="109"/>
                  </a:cubicBezTo>
                  <a:lnTo>
                    <a:pt x="109" y="109"/>
                  </a:lnTo>
                  <a:lnTo>
                    <a:pt x="109" y="109"/>
                  </a:lnTo>
                  <a:cubicBezTo>
                    <a:pt x="82" y="109"/>
                    <a:pt x="55" y="82"/>
                    <a:pt x="55" y="55"/>
                  </a:cubicBezTo>
                  <a:cubicBezTo>
                    <a:pt x="28" y="55"/>
                    <a:pt x="28" y="27"/>
                    <a:pt x="28" y="0"/>
                  </a:cubicBez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1670742" y="800893"/>
              <a:ext cx="4182" cy="6234"/>
            </a:xfrm>
            <a:custGeom>
              <a:avLst/>
              <a:gdLst/>
              <a:ahLst/>
              <a:cxnLst/>
              <a:rect l="l" t="t" r="r" b="b"/>
              <a:pathLst>
                <a:path w="55" h="82" extrusionOk="0">
                  <a:moveTo>
                    <a:pt x="27" y="0"/>
                  </a:moveTo>
                  <a:lnTo>
                    <a:pt x="27" y="0"/>
                  </a:lnTo>
                  <a:lnTo>
                    <a:pt x="27" y="27"/>
                  </a:lnTo>
                  <a:lnTo>
                    <a:pt x="54" y="8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1759392" y="743111"/>
              <a:ext cx="49572" cy="57859"/>
            </a:xfrm>
            <a:custGeom>
              <a:avLst/>
              <a:gdLst/>
              <a:ahLst/>
              <a:cxnLst/>
              <a:rect l="l" t="t" r="r" b="b"/>
              <a:pathLst>
                <a:path w="652" h="761" extrusionOk="0">
                  <a:moveTo>
                    <a:pt x="651" y="28"/>
                  </a:moveTo>
                  <a:cubicBezTo>
                    <a:pt x="597" y="1"/>
                    <a:pt x="570" y="1"/>
                    <a:pt x="543" y="1"/>
                  </a:cubicBezTo>
                  <a:cubicBezTo>
                    <a:pt x="434" y="1"/>
                    <a:pt x="353" y="28"/>
                    <a:pt x="272" y="82"/>
                  </a:cubicBezTo>
                  <a:cubicBezTo>
                    <a:pt x="163" y="163"/>
                    <a:pt x="82" y="272"/>
                    <a:pt x="28" y="380"/>
                  </a:cubicBezTo>
                  <a:cubicBezTo>
                    <a:pt x="0" y="489"/>
                    <a:pt x="28" y="597"/>
                    <a:pt x="109" y="679"/>
                  </a:cubicBezTo>
                  <a:cubicBezTo>
                    <a:pt x="190" y="733"/>
                    <a:pt x="299" y="760"/>
                    <a:pt x="380" y="706"/>
                  </a:cubicBezTo>
                  <a:cubicBezTo>
                    <a:pt x="407" y="706"/>
                    <a:pt x="434" y="706"/>
                    <a:pt x="462" y="679"/>
                  </a:cubicBezTo>
                  <a:cubicBezTo>
                    <a:pt x="516" y="652"/>
                    <a:pt x="543" y="652"/>
                    <a:pt x="570" y="624"/>
                  </a:cubicBezTo>
                  <a:lnTo>
                    <a:pt x="570" y="624"/>
                  </a:lnTo>
                  <a:lnTo>
                    <a:pt x="570" y="624"/>
                  </a:lnTo>
                  <a:cubicBezTo>
                    <a:pt x="543" y="652"/>
                    <a:pt x="516" y="652"/>
                    <a:pt x="489" y="679"/>
                  </a:cubicBezTo>
                  <a:cubicBezTo>
                    <a:pt x="434" y="679"/>
                    <a:pt x="407" y="706"/>
                    <a:pt x="380" y="706"/>
                  </a:cubicBezTo>
                  <a:cubicBezTo>
                    <a:pt x="299" y="733"/>
                    <a:pt x="217" y="706"/>
                    <a:pt x="136" y="652"/>
                  </a:cubicBezTo>
                  <a:cubicBezTo>
                    <a:pt x="82" y="597"/>
                    <a:pt x="55" y="489"/>
                    <a:pt x="82" y="407"/>
                  </a:cubicBezTo>
                  <a:cubicBezTo>
                    <a:pt x="109" y="299"/>
                    <a:pt x="190" y="190"/>
                    <a:pt x="299" y="109"/>
                  </a:cubicBezTo>
                  <a:cubicBezTo>
                    <a:pt x="353" y="55"/>
                    <a:pt x="462" y="28"/>
                    <a:pt x="543" y="28"/>
                  </a:cubicBezTo>
                  <a:cubicBezTo>
                    <a:pt x="570" y="28"/>
                    <a:pt x="624" y="28"/>
                    <a:pt x="651" y="28"/>
                  </a:cubicBezTo>
                  <a:lnTo>
                    <a:pt x="651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1711949" y="823550"/>
              <a:ext cx="10416" cy="12469"/>
            </a:xfrm>
            <a:custGeom>
              <a:avLst/>
              <a:gdLst/>
              <a:ahLst/>
              <a:cxnLst/>
              <a:rect l="l" t="t" r="r" b="b"/>
              <a:pathLst>
                <a:path w="137" h="16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28"/>
                    <a:pt x="28" y="28"/>
                    <a:pt x="28" y="55"/>
                  </a:cubicBezTo>
                  <a:lnTo>
                    <a:pt x="109" y="136"/>
                  </a:lnTo>
                  <a:lnTo>
                    <a:pt x="136" y="163"/>
                  </a:lnTo>
                  <a:lnTo>
                    <a:pt x="136" y="163"/>
                  </a:lnTo>
                  <a:lnTo>
                    <a:pt x="109" y="109"/>
                  </a:lnTo>
                  <a:cubicBezTo>
                    <a:pt x="82" y="82"/>
                    <a:pt x="55" y="55"/>
                    <a:pt x="28" y="28"/>
                  </a:cubicBezTo>
                  <a:lnTo>
                    <a:pt x="28" y="0"/>
                  </a:lnTo>
                  <a:lnTo>
                    <a:pt x="28" y="0"/>
                  </a:lnTo>
                  <a:lnTo>
                    <a:pt x="28" y="0"/>
                  </a:lnTo>
                  <a:cubicBezTo>
                    <a:pt x="2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1707844" y="837995"/>
              <a:ext cx="6234" cy="8287"/>
            </a:xfrm>
            <a:custGeom>
              <a:avLst/>
              <a:gdLst/>
              <a:ahLst/>
              <a:cxnLst/>
              <a:rect l="l" t="t" r="r" b="b"/>
              <a:pathLst>
                <a:path w="82" h="109" extrusionOk="0">
                  <a:moveTo>
                    <a:pt x="0" y="0"/>
                  </a:moveTo>
                  <a:cubicBezTo>
                    <a:pt x="0" y="27"/>
                    <a:pt x="0" y="55"/>
                    <a:pt x="28" y="55"/>
                  </a:cubicBezTo>
                  <a:lnTo>
                    <a:pt x="82" y="109"/>
                  </a:lnTo>
                  <a:lnTo>
                    <a:pt x="82" y="109"/>
                  </a:lnTo>
                  <a:lnTo>
                    <a:pt x="82" y="109"/>
                  </a:lnTo>
                  <a:cubicBezTo>
                    <a:pt x="82" y="109"/>
                    <a:pt x="28" y="82"/>
                    <a:pt x="28" y="55"/>
                  </a:cubicBezTo>
                  <a:cubicBezTo>
                    <a:pt x="0" y="27"/>
                    <a:pt x="0" y="2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1487206" y="848259"/>
              <a:ext cx="8287" cy="10416"/>
            </a:xfrm>
            <a:custGeom>
              <a:avLst/>
              <a:gdLst/>
              <a:ahLst/>
              <a:cxnLst/>
              <a:rect l="l" t="t" r="r" b="b"/>
              <a:pathLst>
                <a:path w="109" h="137" extrusionOk="0">
                  <a:moveTo>
                    <a:pt x="27" y="1"/>
                  </a:moveTo>
                  <a:lnTo>
                    <a:pt x="27" y="28"/>
                  </a:lnTo>
                  <a:lnTo>
                    <a:pt x="27" y="55"/>
                  </a:lnTo>
                  <a:cubicBezTo>
                    <a:pt x="54" y="82"/>
                    <a:pt x="82" y="109"/>
                    <a:pt x="109" y="137"/>
                  </a:cubicBezTo>
                  <a:lnTo>
                    <a:pt x="109" y="137"/>
                  </a:lnTo>
                  <a:cubicBezTo>
                    <a:pt x="82" y="109"/>
                    <a:pt x="54" y="82"/>
                    <a:pt x="27" y="28"/>
                  </a:cubicBez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729133" y="1504984"/>
              <a:ext cx="5259" cy="10518"/>
            </a:xfrm>
            <a:custGeom>
              <a:avLst/>
              <a:gdLst/>
              <a:ahLst/>
              <a:cxnLst/>
              <a:rect l="l" t="t" r="r" b="b"/>
              <a:pathLst>
                <a:path w="55" h="110" extrusionOk="0">
                  <a:moveTo>
                    <a:pt x="0" y="1"/>
                  </a:moveTo>
                  <a:lnTo>
                    <a:pt x="27" y="55"/>
                  </a:lnTo>
                  <a:cubicBezTo>
                    <a:pt x="27" y="82"/>
                    <a:pt x="55" y="109"/>
                    <a:pt x="55" y="109"/>
                  </a:cubicBezTo>
                  <a:lnTo>
                    <a:pt x="55" y="109"/>
                  </a:lnTo>
                  <a:lnTo>
                    <a:pt x="55" y="109"/>
                  </a:lnTo>
                  <a:lnTo>
                    <a:pt x="27" y="82"/>
                  </a:lnTo>
                  <a:lnTo>
                    <a:pt x="0" y="28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1606801" y="691562"/>
              <a:ext cx="47519" cy="35126"/>
            </a:xfrm>
            <a:custGeom>
              <a:avLst/>
              <a:gdLst/>
              <a:ahLst/>
              <a:cxnLst/>
              <a:rect l="l" t="t" r="r" b="b"/>
              <a:pathLst>
                <a:path w="625" h="462" extrusionOk="0">
                  <a:moveTo>
                    <a:pt x="597" y="28"/>
                  </a:moveTo>
                  <a:lnTo>
                    <a:pt x="597" y="28"/>
                  </a:lnTo>
                  <a:lnTo>
                    <a:pt x="570" y="28"/>
                  </a:lnTo>
                  <a:cubicBezTo>
                    <a:pt x="461" y="1"/>
                    <a:pt x="353" y="28"/>
                    <a:pt x="272" y="82"/>
                  </a:cubicBezTo>
                  <a:cubicBezTo>
                    <a:pt x="163" y="136"/>
                    <a:pt x="82" y="218"/>
                    <a:pt x="27" y="299"/>
                  </a:cubicBezTo>
                  <a:cubicBezTo>
                    <a:pt x="0" y="353"/>
                    <a:pt x="0" y="407"/>
                    <a:pt x="55" y="434"/>
                  </a:cubicBezTo>
                  <a:cubicBezTo>
                    <a:pt x="109" y="462"/>
                    <a:pt x="163" y="462"/>
                    <a:pt x="244" y="434"/>
                  </a:cubicBezTo>
                  <a:lnTo>
                    <a:pt x="380" y="380"/>
                  </a:lnTo>
                  <a:lnTo>
                    <a:pt x="380" y="380"/>
                  </a:lnTo>
                  <a:lnTo>
                    <a:pt x="299" y="407"/>
                  </a:lnTo>
                  <a:lnTo>
                    <a:pt x="217" y="434"/>
                  </a:lnTo>
                  <a:cubicBezTo>
                    <a:pt x="163" y="434"/>
                    <a:pt x="109" y="434"/>
                    <a:pt x="55" y="407"/>
                  </a:cubicBezTo>
                  <a:cubicBezTo>
                    <a:pt x="27" y="380"/>
                    <a:pt x="27" y="353"/>
                    <a:pt x="55" y="326"/>
                  </a:cubicBezTo>
                  <a:cubicBezTo>
                    <a:pt x="109" y="218"/>
                    <a:pt x="190" y="136"/>
                    <a:pt x="299" y="82"/>
                  </a:cubicBezTo>
                  <a:cubicBezTo>
                    <a:pt x="380" y="28"/>
                    <a:pt x="489" y="28"/>
                    <a:pt x="597" y="28"/>
                  </a:cubicBezTo>
                  <a:lnTo>
                    <a:pt x="624" y="28"/>
                  </a:lnTo>
                  <a:lnTo>
                    <a:pt x="624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1577910" y="728665"/>
              <a:ext cx="4182" cy="8363"/>
            </a:xfrm>
            <a:custGeom>
              <a:avLst/>
              <a:gdLst/>
              <a:ahLst/>
              <a:cxnLst/>
              <a:rect l="l" t="t" r="r" b="b"/>
              <a:pathLst>
                <a:path w="55" h="110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55"/>
                    <a:pt x="28" y="82"/>
                    <a:pt x="55" y="109"/>
                  </a:cubicBezTo>
                  <a:lnTo>
                    <a:pt x="55" y="109"/>
                  </a:lnTo>
                  <a:lnTo>
                    <a:pt x="55" y="109"/>
                  </a:lnTo>
                  <a:cubicBezTo>
                    <a:pt x="28" y="82"/>
                    <a:pt x="28" y="28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1571751" y="734899"/>
              <a:ext cx="2129" cy="6234"/>
            </a:xfrm>
            <a:custGeom>
              <a:avLst/>
              <a:gdLst/>
              <a:ahLst/>
              <a:cxnLst/>
              <a:rect l="l" t="t" r="r" b="b"/>
              <a:pathLst>
                <a:path w="28" h="82" extrusionOk="0">
                  <a:moveTo>
                    <a:pt x="0" y="0"/>
                  </a:moveTo>
                  <a:cubicBezTo>
                    <a:pt x="0" y="0"/>
                    <a:pt x="0" y="27"/>
                    <a:pt x="0" y="27"/>
                  </a:cubicBezTo>
                  <a:cubicBezTo>
                    <a:pt x="0" y="54"/>
                    <a:pt x="0" y="81"/>
                    <a:pt x="27" y="81"/>
                  </a:cubicBezTo>
                  <a:lnTo>
                    <a:pt x="27" y="81"/>
                  </a:lnTo>
                  <a:lnTo>
                    <a:pt x="27" y="81"/>
                  </a:lnTo>
                  <a:cubicBezTo>
                    <a:pt x="27" y="81"/>
                    <a:pt x="27" y="54"/>
                    <a:pt x="27" y="54"/>
                  </a:cubicBezTo>
                  <a:cubicBezTo>
                    <a:pt x="27" y="54"/>
                    <a:pt x="27" y="27"/>
                    <a:pt x="27" y="27"/>
                  </a:cubicBezTo>
                  <a:lnTo>
                    <a:pt x="27" y="27"/>
                  </a:lnTo>
                  <a:lnTo>
                    <a:pt x="27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1388216" y="798764"/>
              <a:ext cx="8287" cy="53753"/>
            </a:xfrm>
            <a:custGeom>
              <a:avLst/>
              <a:gdLst/>
              <a:ahLst/>
              <a:cxnLst/>
              <a:rect l="l" t="t" r="r" b="b"/>
              <a:pathLst>
                <a:path w="109" h="707" extrusionOk="0">
                  <a:moveTo>
                    <a:pt x="27" y="706"/>
                  </a:moveTo>
                  <a:cubicBezTo>
                    <a:pt x="27" y="679"/>
                    <a:pt x="27" y="679"/>
                    <a:pt x="27" y="679"/>
                  </a:cubicBezTo>
                  <a:lnTo>
                    <a:pt x="27" y="625"/>
                  </a:lnTo>
                  <a:cubicBezTo>
                    <a:pt x="27" y="543"/>
                    <a:pt x="27" y="435"/>
                    <a:pt x="27" y="354"/>
                  </a:cubicBezTo>
                  <a:cubicBezTo>
                    <a:pt x="27" y="245"/>
                    <a:pt x="54" y="109"/>
                    <a:pt x="109" y="1"/>
                  </a:cubicBezTo>
                  <a:lnTo>
                    <a:pt x="109" y="1"/>
                  </a:lnTo>
                  <a:lnTo>
                    <a:pt x="109" y="1"/>
                  </a:lnTo>
                  <a:cubicBezTo>
                    <a:pt x="54" y="109"/>
                    <a:pt x="27" y="245"/>
                    <a:pt x="27" y="354"/>
                  </a:cubicBezTo>
                  <a:cubicBezTo>
                    <a:pt x="0" y="435"/>
                    <a:pt x="0" y="543"/>
                    <a:pt x="27" y="625"/>
                  </a:cubicBezTo>
                  <a:cubicBezTo>
                    <a:pt x="27" y="652"/>
                    <a:pt x="27" y="679"/>
                    <a:pt x="27" y="679"/>
                  </a:cubicBezTo>
                  <a:lnTo>
                    <a:pt x="27" y="706"/>
                  </a:lnTo>
                  <a:lnTo>
                    <a:pt x="27" y="70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1373771" y="792606"/>
              <a:ext cx="8287" cy="33073"/>
            </a:xfrm>
            <a:custGeom>
              <a:avLst/>
              <a:gdLst/>
              <a:ahLst/>
              <a:cxnLst/>
              <a:rect l="l" t="t" r="r" b="b"/>
              <a:pathLst>
                <a:path w="109" h="435" extrusionOk="0">
                  <a:moveTo>
                    <a:pt x="109" y="1"/>
                  </a:moveTo>
                  <a:cubicBezTo>
                    <a:pt x="82" y="55"/>
                    <a:pt x="55" y="136"/>
                    <a:pt x="27" y="218"/>
                  </a:cubicBezTo>
                  <a:cubicBezTo>
                    <a:pt x="0" y="272"/>
                    <a:pt x="0" y="353"/>
                    <a:pt x="0" y="435"/>
                  </a:cubicBezTo>
                  <a:lnTo>
                    <a:pt x="0" y="435"/>
                  </a:lnTo>
                  <a:lnTo>
                    <a:pt x="0" y="435"/>
                  </a:lnTo>
                  <a:cubicBezTo>
                    <a:pt x="0" y="353"/>
                    <a:pt x="0" y="272"/>
                    <a:pt x="27" y="218"/>
                  </a:cubicBezTo>
                  <a:cubicBezTo>
                    <a:pt x="55" y="136"/>
                    <a:pt x="55" y="82"/>
                    <a:pt x="82" y="1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2076335" y="4437424"/>
              <a:ext cx="882695" cy="1844452"/>
            </a:xfrm>
            <a:custGeom>
              <a:avLst/>
              <a:gdLst/>
              <a:ahLst/>
              <a:cxnLst/>
              <a:rect l="l" t="t" r="r" b="b"/>
              <a:pathLst>
                <a:path w="8139" h="17007" extrusionOk="0">
                  <a:moveTo>
                    <a:pt x="4937" y="2224"/>
                  </a:moveTo>
                  <a:cubicBezTo>
                    <a:pt x="5127" y="1953"/>
                    <a:pt x="5344" y="1655"/>
                    <a:pt x="5507" y="1356"/>
                  </a:cubicBezTo>
                  <a:cubicBezTo>
                    <a:pt x="5615" y="1194"/>
                    <a:pt x="5697" y="1004"/>
                    <a:pt x="5778" y="814"/>
                  </a:cubicBezTo>
                  <a:cubicBezTo>
                    <a:pt x="5832" y="624"/>
                    <a:pt x="5887" y="461"/>
                    <a:pt x="5941" y="271"/>
                  </a:cubicBezTo>
                  <a:lnTo>
                    <a:pt x="5968" y="109"/>
                  </a:lnTo>
                  <a:cubicBezTo>
                    <a:pt x="5968" y="81"/>
                    <a:pt x="6022" y="0"/>
                    <a:pt x="5995" y="27"/>
                  </a:cubicBezTo>
                  <a:cubicBezTo>
                    <a:pt x="5860" y="81"/>
                    <a:pt x="5724" y="380"/>
                    <a:pt x="5643" y="515"/>
                  </a:cubicBezTo>
                  <a:cubicBezTo>
                    <a:pt x="5371" y="977"/>
                    <a:pt x="5182" y="1465"/>
                    <a:pt x="5019" y="1980"/>
                  </a:cubicBezTo>
                  <a:lnTo>
                    <a:pt x="4937" y="2197"/>
                  </a:lnTo>
                  <a:lnTo>
                    <a:pt x="4937" y="2170"/>
                  </a:lnTo>
                  <a:lnTo>
                    <a:pt x="4965" y="2143"/>
                  </a:lnTo>
                  <a:cubicBezTo>
                    <a:pt x="4965" y="2116"/>
                    <a:pt x="4937" y="2089"/>
                    <a:pt x="4937" y="2061"/>
                  </a:cubicBezTo>
                  <a:cubicBezTo>
                    <a:pt x="4937" y="1736"/>
                    <a:pt x="4910" y="1438"/>
                    <a:pt x="4910" y="1112"/>
                  </a:cubicBezTo>
                  <a:lnTo>
                    <a:pt x="4910" y="1004"/>
                  </a:lnTo>
                  <a:lnTo>
                    <a:pt x="4910" y="895"/>
                  </a:lnTo>
                  <a:cubicBezTo>
                    <a:pt x="4910" y="895"/>
                    <a:pt x="4910" y="841"/>
                    <a:pt x="4856" y="895"/>
                  </a:cubicBezTo>
                  <a:lnTo>
                    <a:pt x="4856" y="1817"/>
                  </a:lnTo>
                  <a:cubicBezTo>
                    <a:pt x="4693" y="1329"/>
                    <a:pt x="4449" y="895"/>
                    <a:pt x="4124" y="515"/>
                  </a:cubicBezTo>
                  <a:cubicBezTo>
                    <a:pt x="4015" y="407"/>
                    <a:pt x="3907" y="298"/>
                    <a:pt x="3798" y="217"/>
                  </a:cubicBezTo>
                  <a:cubicBezTo>
                    <a:pt x="3771" y="163"/>
                    <a:pt x="3690" y="27"/>
                    <a:pt x="3663" y="81"/>
                  </a:cubicBezTo>
                  <a:cubicBezTo>
                    <a:pt x="3581" y="298"/>
                    <a:pt x="3744" y="651"/>
                    <a:pt x="3852" y="841"/>
                  </a:cubicBezTo>
                  <a:cubicBezTo>
                    <a:pt x="4151" y="1329"/>
                    <a:pt x="4476" y="1790"/>
                    <a:pt x="4856" y="2197"/>
                  </a:cubicBezTo>
                  <a:lnTo>
                    <a:pt x="4856" y="4123"/>
                  </a:lnTo>
                  <a:cubicBezTo>
                    <a:pt x="4693" y="3255"/>
                    <a:pt x="4259" y="2441"/>
                    <a:pt x="3663" y="1790"/>
                  </a:cubicBezTo>
                  <a:cubicBezTo>
                    <a:pt x="3500" y="1628"/>
                    <a:pt x="3337" y="1492"/>
                    <a:pt x="3147" y="1329"/>
                  </a:cubicBezTo>
                  <a:cubicBezTo>
                    <a:pt x="3093" y="1302"/>
                    <a:pt x="3012" y="1248"/>
                    <a:pt x="2957" y="1221"/>
                  </a:cubicBezTo>
                  <a:cubicBezTo>
                    <a:pt x="2930" y="1275"/>
                    <a:pt x="2984" y="1438"/>
                    <a:pt x="2984" y="1492"/>
                  </a:cubicBezTo>
                  <a:cubicBezTo>
                    <a:pt x="3039" y="1736"/>
                    <a:pt x="3147" y="1980"/>
                    <a:pt x="3283" y="2197"/>
                  </a:cubicBezTo>
                  <a:cubicBezTo>
                    <a:pt x="3744" y="2984"/>
                    <a:pt x="4286" y="3716"/>
                    <a:pt x="4856" y="4394"/>
                  </a:cubicBezTo>
                  <a:cubicBezTo>
                    <a:pt x="4856" y="5072"/>
                    <a:pt x="4856" y="5723"/>
                    <a:pt x="4829" y="6374"/>
                  </a:cubicBezTo>
                  <a:cubicBezTo>
                    <a:pt x="4503" y="5343"/>
                    <a:pt x="3852" y="4448"/>
                    <a:pt x="3012" y="3770"/>
                  </a:cubicBezTo>
                  <a:cubicBezTo>
                    <a:pt x="2795" y="3580"/>
                    <a:pt x="2550" y="3418"/>
                    <a:pt x="2279" y="3282"/>
                  </a:cubicBezTo>
                  <a:cubicBezTo>
                    <a:pt x="2279" y="3282"/>
                    <a:pt x="2117" y="3146"/>
                    <a:pt x="2089" y="3174"/>
                  </a:cubicBezTo>
                  <a:cubicBezTo>
                    <a:pt x="2117" y="3255"/>
                    <a:pt x="2117" y="3336"/>
                    <a:pt x="2171" y="3418"/>
                  </a:cubicBezTo>
                  <a:cubicBezTo>
                    <a:pt x="2279" y="3689"/>
                    <a:pt x="2442" y="3960"/>
                    <a:pt x="2632" y="4177"/>
                  </a:cubicBezTo>
                  <a:cubicBezTo>
                    <a:pt x="3337" y="5072"/>
                    <a:pt x="4042" y="5940"/>
                    <a:pt x="4829" y="6754"/>
                  </a:cubicBezTo>
                  <a:cubicBezTo>
                    <a:pt x="4829" y="7323"/>
                    <a:pt x="4802" y="7893"/>
                    <a:pt x="4775" y="8490"/>
                  </a:cubicBezTo>
                  <a:cubicBezTo>
                    <a:pt x="4422" y="7540"/>
                    <a:pt x="3825" y="6727"/>
                    <a:pt x="3039" y="6103"/>
                  </a:cubicBezTo>
                  <a:cubicBezTo>
                    <a:pt x="2767" y="5886"/>
                    <a:pt x="2496" y="5669"/>
                    <a:pt x="2198" y="5479"/>
                  </a:cubicBezTo>
                  <a:lnTo>
                    <a:pt x="1927" y="5343"/>
                  </a:lnTo>
                  <a:cubicBezTo>
                    <a:pt x="1872" y="5316"/>
                    <a:pt x="1764" y="5208"/>
                    <a:pt x="1791" y="5262"/>
                  </a:cubicBezTo>
                  <a:cubicBezTo>
                    <a:pt x="1872" y="5696"/>
                    <a:pt x="2306" y="6130"/>
                    <a:pt x="2578" y="6456"/>
                  </a:cubicBezTo>
                  <a:cubicBezTo>
                    <a:pt x="3256" y="7215"/>
                    <a:pt x="3988" y="7947"/>
                    <a:pt x="4775" y="8598"/>
                  </a:cubicBezTo>
                  <a:cubicBezTo>
                    <a:pt x="4748" y="9249"/>
                    <a:pt x="4693" y="9900"/>
                    <a:pt x="4666" y="10551"/>
                  </a:cubicBezTo>
                  <a:cubicBezTo>
                    <a:pt x="4314" y="9385"/>
                    <a:pt x="3500" y="8490"/>
                    <a:pt x="2550" y="7757"/>
                  </a:cubicBezTo>
                  <a:cubicBezTo>
                    <a:pt x="2306" y="7568"/>
                    <a:pt x="2062" y="7378"/>
                    <a:pt x="1791" y="7188"/>
                  </a:cubicBezTo>
                  <a:lnTo>
                    <a:pt x="1601" y="7079"/>
                  </a:lnTo>
                  <a:cubicBezTo>
                    <a:pt x="1574" y="7079"/>
                    <a:pt x="1547" y="7025"/>
                    <a:pt x="1520" y="7052"/>
                  </a:cubicBezTo>
                  <a:cubicBezTo>
                    <a:pt x="1520" y="7079"/>
                    <a:pt x="1601" y="7269"/>
                    <a:pt x="1628" y="7323"/>
                  </a:cubicBezTo>
                  <a:cubicBezTo>
                    <a:pt x="1764" y="7622"/>
                    <a:pt x="1954" y="7893"/>
                    <a:pt x="2171" y="8137"/>
                  </a:cubicBezTo>
                  <a:cubicBezTo>
                    <a:pt x="2903" y="9059"/>
                    <a:pt x="3744" y="9900"/>
                    <a:pt x="4639" y="10660"/>
                  </a:cubicBezTo>
                  <a:cubicBezTo>
                    <a:pt x="4612" y="11121"/>
                    <a:pt x="4585" y="11582"/>
                    <a:pt x="4558" y="12016"/>
                  </a:cubicBezTo>
                  <a:lnTo>
                    <a:pt x="4558" y="12016"/>
                  </a:lnTo>
                  <a:cubicBezTo>
                    <a:pt x="4151" y="10904"/>
                    <a:pt x="3364" y="10090"/>
                    <a:pt x="2523" y="9276"/>
                  </a:cubicBezTo>
                  <a:cubicBezTo>
                    <a:pt x="2035" y="8761"/>
                    <a:pt x="1493" y="8354"/>
                    <a:pt x="869" y="8029"/>
                  </a:cubicBezTo>
                  <a:cubicBezTo>
                    <a:pt x="815" y="8002"/>
                    <a:pt x="923" y="8137"/>
                    <a:pt x="950" y="8219"/>
                  </a:cubicBezTo>
                  <a:cubicBezTo>
                    <a:pt x="1004" y="8327"/>
                    <a:pt x="1059" y="8463"/>
                    <a:pt x="1140" y="8571"/>
                  </a:cubicBezTo>
                  <a:cubicBezTo>
                    <a:pt x="1384" y="8924"/>
                    <a:pt x="1655" y="9249"/>
                    <a:pt x="1954" y="9548"/>
                  </a:cubicBezTo>
                  <a:cubicBezTo>
                    <a:pt x="2767" y="10416"/>
                    <a:pt x="3663" y="11256"/>
                    <a:pt x="4558" y="12070"/>
                  </a:cubicBezTo>
                  <a:cubicBezTo>
                    <a:pt x="4503" y="12477"/>
                    <a:pt x="4476" y="12911"/>
                    <a:pt x="4422" y="13345"/>
                  </a:cubicBezTo>
                  <a:lnTo>
                    <a:pt x="4422" y="13345"/>
                  </a:lnTo>
                  <a:cubicBezTo>
                    <a:pt x="3880" y="12152"/>
                    <a:pt x="3039" y="11121"/>
                    <a:pt x="1981" y="10334"/>
                  </a:cubicBezTo>
                  <a:cubicBezTo>
                    <a:pt x="1601" y="10063"/>
                    <a:pt x="1221" y="9792"/>
                    <a:pt x="815" y="9548"/>
                  </a:cubicBezTo>
                  <a:cubicBezTo>
                    <a:pt x="679" y="9466"/>
                    <a:pt x="543" y="9412"/>
                    <a:pt x="408" y="9331"/>
                  </a:cubicBezTo>
                  <a:lnTo>
                    <a:pt x="272" y="9276"/>
                  </a:lnTo>
                  <a:cubicBezTo>
                    <a:pt x="245" y="9276"/>
                    <a:pt x="191" y="9195"/>
                    <a:pt x="191" y="9222"/>
                  </a:cubicBezTo>
                  <a:cubicBezTo>
                    <a:pt x="272" y="9385"/>
                    <a:pt x="353" y="9521"/>
                    <a:pt x="462" y="9629"/>
                  </a:cubicBezTo>
                  <a:cubicBezTo>
                    <a:pt x="733" y="9955"/>
                    <a:pt x="1004" y="10253"/>
                    <a:pt x="1276" y="10551"/>
                  </a:cubicBezTo>
                  <a:cubicBezTo>
                    <a:pt x="1927" y="11284"/>
                    <a:pt x="2605" y="11962"/>
                    <a:pt x="3310" y="12613"/>
                  </a:cubicBezTo>
                  <a:cubicBezTo>
                    <a:pt x="3663" y="12911"/>
                    <a:pt x="4042" y="13155"/>
                    <a:pt x="4422" y="13426"/>
                  </a:cubicBezTo>
                  <a:cubicBezTo>
                    <a:pt x="4341" y="14267"/>
                    <a:pt x="4232" y="15081"/>
                    <a:pt x="4124" y="15895"/>
                  </a:cubicBezTo>
                  <a:cubicBezTo>
                    <a:pt x="4069" y="16193"/>
                    <a:pt x="4042" y="16491"/>
                    <a:pt x="3988" y="16790"/>
                  </a:cubicBezTo>
                  <a:lnTo>
                    <a:pt x="3988" y="16980"/>
                  </a:lnTo>
                  <a:lnTo>
                    <a:pt x="4015" y="17007"/>
                  </a:lnTo>
                  <a:lnTo>
                    <a:pt x="4042" y="16980"/>
                  </a:lnTo>
                  <a:cubicBezTo>
                    <a:pt x="4042" y="16980"/>
                    <a:pt x="4178" y="16383"/>
                    <a:pt x="4259" y="15922"/>
                  </a:cubicBezTo>
                  <a:cubicBezTo>
                    <a:pt x="4314" y="15515"/>
                    <a:pt x="4368" y="15108"/>
                    <a:pt x="4422" y="14701"/>
                  </a:cubicBezTo>
                  <a:cubicBezTo>
                    <a:pt x="5426" y="14294"/>
                    <a:pt x="6321" y="13670"/>
                    <a:pt x="7026" y="12830"/>
                  </a:cubicBezTo>
                  <a:cubicBezTo>
                    <a:pt x="7189" y="12667"/>
                    <a:pt x="7324" y="12477"/>
                    <a:pt x="7460" y="12260"/>
                  </a:cubicBezTo>
                  <a:cubicBezTo>
                    <a:pt x="7460" y="12260"/>
                    <a:pt x="7568" y="12124"/>
                    <a:pt x="7568" y="12097"/>
                  </a:cubicBezTo>
                  <a:cubicBezTo>
                    <a:pt x="7514" y="12016"/>
                    <a:pt x="7379" y="12179"/>
                    <a:pt x="7297" y="12206"/>
                  </a:cubicBezTo>
                  <a:cubicBezTo>
                    <a:pt x="7053" y="12341"/>
                    <a:pt x="6836" y="12477"/>
                    <a:pt x="6619" y="12640"/>
                  </a:cubicBezTo>
                  <a:cubicBezTo>
                    <a:pt x="5805" y="13182"/>
                    <a:pt x="5073" y="13833"/>
                    <a:pt x="4422" y="14566"/>
                  </a:cubicBezTo>
                  <a:cubicBezTo>
                    <a:pt x="4585" y="13372"/>
                    <a:pt x="4693" y="12152"/>
                    <a:pt x="4802" y="10958"/>
                  </a:cubicBezTo>
                  <a:cubicBezTo>
                    <a:pt x="5344" y="10605"/>
                    <a:pt x="5860" y="10226"/>
                    <a:pt x="6348" y="9792"/>
                  </a:cubicBezTo>
                  <a:cubicBezTo>
                    <a:pt x="6755" y="9385"/>
                    <a:pt x="7107" y="8951"/>
                    <a:pt x="7406" y="8463"/>
                  </a:cubicBezTo>
                  <a:cubicBezTo>
                    <a:pt x="7596" y="8110"/>
                    <a:pt x="7785" y="7757"/>
                    <a:pt x="7921" y="7378"/>
                  </a:cubicBezTo>
                  <a:cubicBezTo>
                    <a:pt x="7975" y="7242"/>
                    <a:pt x="8030" y="7134"/>
                    <a:pt x="8084" y="6998"/>
                  </a:cubicBezTo>
                  <a:cubicBezTo>
                    <a:pt x="8084" y="6971"/>
                    <a:pt x="8111" y="6917"/>
                    <a:pt x="8111" y="6890"/>
                  </a:cubicBezTo>
                  <a:cubicBezTo>
                    <a:pt x="8111" y="6835"/>
                    <a:pt x="8138" y="6808"/>
                    <a:pt x="8138" y="6808"/>
                  </a:cubicBezTo>
                  <a:cubicBezTo>
                    <a:pt x="7758" y="6998"/>
                    <a:pt x="7460" y="7486"/>
                    <a:pt x="7189" y="7785"/>
                  </a:cubicBezTo>
                  <a:cubicBezTo>
                    <a:pt x="6592" y="8463"/>
                    <a:pt x="6049" y="9141"/>
                    <a:pt x="5561" y="9846"/>
                  </a:cubicBezTo>
                  <a:cubicBezTo>
                    <a:pt x="5290" y="10199"/>
                    <a:pt x="5073" y="10551"/>
                    <a:pt x="4802" y="10877"/>
                  </a:cubicBezTo>
                  <a:lnTo>
                    <a:pt x="4775" y="10904"/>
                  </a:lnTo>
                  <a:cubicBezTo>
                    <a:pt x="4829" y="10144"/>
                    <a:pt x="4883" y="9385"/>
                    <a:pt x="4910" y="8625"/>
                  </a:cubicBezTo>
                  <a:lnTo>
                    <a:pt x="4992" y="8571"/>
                  </a:lnTo>
                  <a:lnTo>
                    <a:pt x="4992" y="8544"/>
                  </a:lnTo>
                  <a:cubicBezTo>
                    <a:pt x="5832" y="7920"/>
                    <a:pt x="6538" y="7134"/>
                    <a:pt x="7053" y="6239"/>
                  </a:cubicBezTo>
                  <a:cubicBezTo>
                    <a:pt x="7243" y="5913"/>
                    <a:pt x="7433" y="5588"/>
                    <a:pt x="7596" y="5235"/>
                  </a:cubicBezTo>
                  <a:cubicBezTo>
                    <a:pt x="7623" y="5154"/>
                    <a:pt x="7677" y="5045"/>
                    <a:pt x="7704" y="4964"/>
                  </a:cubicBezTo>
                  <a:lnTo>
                    <a:pt x="7758" y="4828"/>
                  </a:lnTo>
                  <a:cubicBezTo>
                    <a:pt x="7758" y="4801"/>
                    <a:pt x="7785" y="4774"/>
                    <a:pt x="7758" y="4774"/>
                  </a:cubicBezTo>
                  <a:cubicBezTo>
                    <a:pt x="7379" y="4882"/>
                    <a:pt x="7026" y="5425"/>
                    <a:pt x="6809" y="5723"/>
                  </a:cubicBezTo>
                  <a:cubicBezTo>
                    <a:pt x="6131" y="6618"/>
                    <a:pt x="5643" y="7622"/>
                    <a:pt x="4992" y="8544"/>
                  </a:cubicBezTo>
                  <a:lnTo>
                    <a:pt x="4883" y="8625"/>
                  </a:lnTo>
                  <a:cubicBezTo>
                    <a:pt x="4883" y="8381"/>
                    <a:pt x="4910" y="8164"/>
                    <a:pt x="4910" y="7947"/>
                  </a:cubicBezTo>
                  <a:cubicBezTo>
                    <a:pt x="4937" y="7540"/>
                    <a:pt x="4937" y="7134"/>
                    <a:pt x="4937" y="6754"/>
                  </a:cubicBezTo>
                  <a:cubicBezTo>
                    <a:pt x="5615" y="6022"/>
                    <a:pt x="6212" y="5181"/>
                    <a:pt x="6673" y="4313"/>
                  </a:cubicBezTo>
                  <a:cubicBezTo>
                    <a:pt x="6809" y="4014"/>
                    <a:pt x="6917" y="3716"/>
                    <a:pt x="7026" y="3418"/>
                  </a:cubicBezTo>
                  <a:cubicBezTo>
                    <a:pt x="7053" y="3282"/>
                    <a:pt x="7107" y="3174"/>
                    <a:pt x="7134" y="3038"/>
                  </a:cubicBezTo>
                  <a:cubicBezTo>
                    <a:pt x="7134" y="2984"/>
                    <a:pt x="7216" y="2821"/>
                    <a:pt x="7162" y="2875"/>
                  </a:cubicBezTo>
                  <a:cubicBezTo>
                    <a:pt x="7080" y="2957"/>
                    <a:pt x="6999" y="3038"/>
                    <a:pt x="6917" y="3146"/>
                  </a:cubicBezTo>
                  <a:cubicBezTo>
                    <a:pt x="6700" y="3445"/>
                    <a:pt x="6483" y="3743"/>
                    <a:pt x="6294" y="4042"/>
                  </a:cubicBezTo>
                  <a:cubicBezTo>
                    <a:pt x="5778" y="4828"/>
                    <a:pt x="5344" y="5642"/>
                    <a:pt x="4937" y="6483"/>
                  </a:cubicBezTo>
                  <a:lnTo>
                    <a:pt x="4937" y="4448"/>
                  </a:lnTo>
                  <a:cubicBezTo>
                    <a:pt x="5426" y="3852"/>
                    <a:pt x="5860" y="3174"/>
                    <a:pt x="6185" y="2441"/>
                  </a:cubicBezTo>
                  <a:cubicBezTo>
                    <a:pt x="6321" y="2197"/>
                    <a:pt x="6402" y="1953"/>
                    <a:pt x="6456" y="1682"/>
                  </a:cubicBezTo>
                  <a:cubicBezTo>
                    <a:pt x="6483" y="1600"/>
                    <a:pt x="6511" y="1519"/>
                    <a:pt x="6511" y="1465"/>
                  </a:cubicBezTo>
                  <a:cubicBezTo>
                    <a:pt x="6538" y="1383"/>
                    <a:pt x="6565" y="1329"/>
                    <a:pt x="6538" y="1356"/>
                  </a:cubicBezTo>
                  <a:cubicBezTo>
                    <a:pt x="6348" y="1573"/>
                    <a:pt x="6185" y="1817"/>
                    <a:pt x="6077" y="2089"/>
                  </a:cubicBezTo>
                  <a:cubicBezTo>
                    <a:pt x="5670" y="2794"/>
                    <a:pt x="5317" y="3526"/>
                    <a:pt x="5073" y="4286"/>
                  </a:cubicBezTo>
                  <a:lnTo>
                    <a:pt x="4992" y="4421"/>
                  </a:lnTo>
                  <a:cubicBezTo>
                    <a:pt x="4992" y="3852"/>
                    <a:pt x="4992" y="3282"/>
                    <a:pt x="4965" y="2712"/>
                  </a:cubicBezTo>
                  <a:lnTo>
                    <a:pt x="4965" y="2631"/>
                  </a:lnTo>
                  <a:cubicBezTo>
                    <a:pt x="4937" y="2495"/>
                    <a:pt x="4937" y="2360"/>
                    <a:pt x="4937" y="2224"/>
                  </a:cubicBezTo>
                  <a:close/>
                  <a:moveTo>
                    <a:pt x="4232" y="14918"/>
                  </a:moveTo>
                  <a:cubicBezTo>
                    <a:pt x="3581" y="13833"/>
                    <a:pt x="2713" y="12884"/>
                    <a:pt x="1710" y="12152"/>
                  </a:cubicBezTo>
                  <a:cubicBezTo>
                    <a:pt x="1357" y="11880"/>
                    <a:pt x="977" y="11663"/>
                    <a:pt x="598" y="11473"/>
                  </a:cubicBezTo>
                  <a:cubicBezTo>
                    <a:pt x="489" y="11392"/>
                    <a:pt x="353" y="11338"/>
                    <a:pt x="245" y="11284"/>
                  </a:cubicBezTo>
                  <a:cubicBezTo>
                    <a:pt x="191" y="11256"/>
                    <a:pt x="136" y="11229"/>
                    <a:pt x="82" y="11229"/>
                  </a:cubicBezTo>
                  <a:cubicBezTo>
                    <a:pt x="28" y="11202"/>
                    <a:pt x="1" y="11148"/>
                    <a:pt x="1" y="11175"/>
                  </a:cubicBezTo>
                  <a:cubicBezTo>
                    <a:pt x="55" y="11311"/>
                    <a:pt x="109" y="11419"/>
                    <a:pt x="218" y="11528"/>
                  </a:cubicBezTo>
                  <a:cubicBezTo>
                    <a:pt x="462" y="11853"/>
                    <a:pt x="706" y="12152"/>
                    <a:pt x="1004" y="12423"/>
                  </a:cubicBezTo>
                  <a:cubicBezTo>
                    <a:pt x="1927" y="13345"/>
                    <a:pt x="2984" y="14376"/>
                    <a:pt x="4151" y="15027"/>
                  </a:cubicBezTo>
                  <a:close/>
                  <a:moveTo>
                    <a:pt x="4639" y="12640"/>
                  </a:moveTo>
                  <a:cubicBezTo>
                    <a:pt x="5643" y="12233"/>
                    <a:pt x="6511" y="11555"/>
                    <a:pt x="7162" y="10660"/>
                  </a:cubicBezTo>
                  <a:cubicBezTo>
                    <a:pt x="7351" y="10388"/>
                    <a:pt x="7487" y="10090"/>
                    <a:pt x="7623" y="9792"/>
                  </a:cubicBezTo>
                  <a:cubicBezTo>
                    <a:pt x="7650" y="9683"/>
                    <a:pt x="7704" y="9548"/>
                    <a:pt x="7731" y="9439"/>
                  </a:cubicBezTo>
                  <a:lnTo>
                    <a:pt x="7758" y="9358"/>
                  </a:lnTo>
                  <a:cubicBezTo>
                    <a:pt x="7758" y="9331"/>
                    <a:pt x="7785" y="9276"/>
                    <a:pt x="7758" y="9276"/>
                  </a:cubicBezTo>
                  <a:cubicBezTo>
                    <a:pt x="7351" y="9358"/>
                    <a:pt x="6945" y="9819"/>
                    <a:pt x="6673" y="10090"/>
                  </a:cubicBezTo>
                  <a:cubicBezTo>
                    <a:pt x="5941" y="10768"/>
                    <a:pt x="5073" y="11582"/>
                    <a:pt x="4639" y="12504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6454474" y="-575659"/>
              <a:ext cx="1129803" cy="1745731"/>
            </a:xfrm>
            <a:custGeom>
              <a:avLst/>
              <a:gdLst/>
              <a:ahLst/>
              <a:cxnLst/>
              <a:rect l="l" t="t" r="r" b="b"/>
              <a:pathLst>
                <a:path w="9901" h="15299" extrusionOk="0">
                  <a:moveTo>
                    <a:pt x="2252" y="12857"/>
                  </a:moveTo>
                  <a:cubicBezTo>
                    <a:pt x="2252" y="13210"/>
                    <a:pt x="2279" y="13562"/>
                    <a:pt x="2252" y="13915"/>
                  </a:cubicBezTo>
                  <a:cubicBezTo>
                    <a:pt x="2252" y="14105"/>
                    <a:pt x="2225" y="14295"/>
                    <a:pt x="2170" y="14485"/>
                  </a:cubicBezTo>
                  <a:cubicBezTo>
                    <a:pt x="2143" y="14674"/>
                    <a:pt x="2089" y="14864"/>
                    <a:pt x="2008" y="15054"/>
                  </a:cubicBezTo>
                  <a:lnTo>
                    <a:pt x="1953" y="15190"/>
                  </a:lnTo>
                  <a:cubicBezTo>
                    <a:pt x="1953" y="15217"/>
                    <a:pt x="1926" y="15298"/>
                    <a:pt x="1926" y="15271"/>
                  </a:cubicBezTo>
                  <a:cubicBezTo>
                    <a:pt x="1872" y="15081"/>
                    <a:pt x="1872" y="14864"/>
                    <a:pt x="1926" y="14674"/>
                  </a:cubicBezTo>
                  <a:cubicBezTo>
                    <a:pt x="1953" y="14132"/>
                    <a:pt x="2035" y="13617"/>
                    <a:pt x="2197" y="13101"/>
                  </a:cubicBezTo>
                  <a:lnTo>
                    <a:pt x="2252" y="12884"/>
                  </a:lnTo>
                  <a:lnTo>
                    <a:pt x="2225" y="12911"/>
                  </a:lnTo>
                  <a:lnTo>
                    <a:pt x="2225" y="12939"/>
                  </a:lnTo>
                  <a:lnTo>
                    <a:pt x="2170" y="12993"/>
                  </a:lnTo>
                  <a:lnTo>
                    <a:pt x="1628" y="13752"/>
                  </a:lnTo>
                  <a:lnTo>
                    <a:pt x="1546" y="13861"/>
                  </a:lnTo>
                  <a:lnTo>
                    <a:pt x="1492" y="13942"/>
                  </a:lnTo>
                  <a:cubicBezTo>
                    <a:pt x="1492" y="13942"/>
                    <a:pt x="1465" y="13996"/>
                    <a:pt x="1438" y="13915"/>
                  </a:cubicBezTo>
                  <a:lnTo>
                    <a:pt x="1980" y="13156"/>
                  </a:lnTo>
                  <a:cubicBezTo>
                    <a:pt x="1574" y="13454"/>
                    <a:pt x="1112" y="13698"/>
                    <a:pt x="624" y="13834"/>
                  </a:cubicBezTo>
                  <a:cubicBezTo>
                    <a:pt x="489" y="13861"/>
                    <a:pt x="353" y="13888"/>
                    <a:pt x="217" y="13915"/>
                  </a:cubicBezTo>
                  <a:cubicBezTo>
                    <a:pt x="136" y="13915"/>
                    <a:pt x="0" y="13996"/>
                    <a:pt x="28" y="13915"/>
                  </a:cubicBezTo>
                  <a:cubicBezTo>
                    <a:pt x="82" y="13698"/>
                    <a:pt x="407" y="13481"/>
                    <a:pt x="597" y="13400"/>
                  </a:cubicBezTo>
                  <a:cubicBezTo>
                    <a:pt x="1112" y="13156"/>
                    <a:pt x="1628" y="12966"/>
                    <a:pt x="2197" y="12830"/>
                  </a:cubicBezTo>
                  <a:cubicBezTo>
                    <a:pt x="2550" y="12288"/>
                    <a:pt x="2903" y="11745"/>
                    <a:pt x="3255" y="11203"/>
                  </a:cubicBezTo>
                  <a:cubicBezTo>
                    <a:pt x="2631" y="11826"/>
                    <a:pt x="1845" y="12288"/>
                    <a:pt x="977" y="12477"/>
                  </a:cubicBezTo>
                  <a:cubicBezTo>
                    <a:pt x="760" y="12532"/>
                    <a:pt x="516" y="12559"/>
                    <a:pt x="299" y="12586"/>
                  </a:cubicBezTo>
                  <a:lnTo>
                    <a:pt x="82" y="12586"/>
                  </a:lnTo>
                  <a:cubicBezTo>
                    <a:pt x="82" y="12532"/>
                    <a:pt x="217" y="12396"/>
                    <a:pt x="245" y="12369"/>
                  </a:cubicBezTo>
                  <a:cubicBezTo>
                    <a:pt x="434" y="12179"/>
                    <a:pt x="651" y="12043"/>
                    <a:pt x="868" y="11935"/>
                  </a:cubicBezTo>
                  <a:cubicBezTo>
                    <a:pt x="1709" y="11555"/>
                    <a:pt x="2550" y="11230"/>
                    <a:pt x="3418" y="10986"/>
                  </a:cubicBezTo>
                  <a:cubicBezTo>
                    <a:pt x="3771" y="10416"/>
                    <a:pt x="4150" y="9874"/>
                    <a:pt x="4476" y="9304"/>
                  </a:cubicBezTo>
                  <a:cubicBezTo>
                    <a:pt x="3635" y="9982"/>
                    <a:pt x="2604" y="10389"/>
                    <a:pt x="1519" y="10470"/>
                  </a:cubicBezTo>
                  <a:cubicBezTo>
                    <a:pt x="1221" y="10497"/>
                    <a:pt x="950" y="10497"/>
                    <a:pt x="651" y="10470"/>
                  </a:cubicBezTo>
                  <a:cubicBezTo>
                    <a:pt x="624" y="10470"/>
                    <a:pt x="434" y="10470"/>
                    <a:pt x="407" y="10470"/>
                  </a:cubicBezTo>
                  <a:cubicBezTo>
                    <a:pt x="407" y="10443"/>
                    <a:pt x="597" y="10308"/>
                    <a:pt x="624" y="10308"/>
                  </a:cubicBezTo>
                  <a:cubicBezTo>
                    <a:pt x="868" y="10145"/>
                    <a:pt x="1140" y="10036"/>
                    <a:pt x="1438" y="9955"/>
                  </a:cubicBezTo>
                  <a:cubicBezTo>
                    <a:pt x="2496" y="9575"/>
                    <a:pt x="3581" y="9250"/>
                    <a:pt x="4666" y="9006"/>
                  </a:cubicBezTo>
                  <a:cubicBezTo>
                    <a:pt x="4991" y="8517"/>
                    <a:pt x="5290" y="8029"/>
                    <a:pt x="5588" y="7541"/>
                  </a:cubicBezTo>
                  <a:cubicBezTo>
                    <a:pt x="4774" y="8111"/>
                    <a:pt x="3825" y="8463"/>
                    <a:pt x="2821" y="8572"/>
                  </a:cubicBezTo>
                  <a:cubicBezTo>
                    <a:pt x="2469" y="8599"/>
                    <a:pt x="2116" y="8626"/>
                    <a:pt x="1791" y="8599"/>
                  </a:cubicBezTo>
                  <a:lnTo>
                    <a:pt x="1438" y="8599"/>
                  </a:lnTo>
                  <a:cubicBezTo>
                    <a:pt x="1384" y="8599"/>
                    <a:pt x="1248" y="8599"/>
                    <a:pt x="1302" y="8572"/>
                  </a:cubicBezTo>
                  <a:cubicBezTo>
                    <a:pt x="1601" y="8246"/>
                    <a:pt x="2197" y="8138"/>
                    <a:pt x="2631" y="8029"/>
                  </a:cubicBezTo>
                  <a:cubicBezTo>
                    <a:pt x="3608" y="7731"/>
                    <a:pt x="4611" y="7541"/>
                    <a:pt x="5615" y="7432"/>
                  </a:cubicBezTo>
                  <a:cubicBezTo>
                    <a:pt x="5941" y="6863"/>
                    <a:pt x="6293" y="6320"/>
                    <a:pt x="6591" y="5751"/>
                  </a:cubicBezTo>
                  <a:cubicBezTo>
                    <a:pt x="5669" y="6510"/>
                    <a:pt x="4503" y="6809"/>
                    <a:pt x="3310" y="6917"/>
                  </a:cubicBezTo>
                  <a:cubicBezTo>
                    <a:pt x="2984" y="6944"/>
                    <a:pt x="2686" y="6971"/>
                    <a:pt x="2360" y="6944"/>
                  </a:cubicBezTo>
                  <a:lnTo>
                    <a:pt x="2143" y="6944"/>
                  </a:lnTo>
                  <a:cubicBezTo>
                    <a:pt x="2116" y="6944"/>
                    <a:pt x="2062" y="6971"/>
                    <a:pt x="2062" y="6944"/>
                  </a:cubicBezTo>
                  <a:cubicBezTo>
                    <a:pt x="2062" y="6944"/>
                    <a:pt x="2252" y="6809"/>
                    <a:pt x="2279" y="6781"/>
                  </a:cubicBezTo>
                  <a:cubicBezTo>
                    <a:pt x="2577" y="6619"/>
                    <a:pt x="2876" y="6483"/>
                    <a:pt x="3201" y="6402"/>
                  </a:cubicBezTo>
                  <a:cubicBezTo>
                    <a:pt x="4313" y="6049"/>
                    <a:pt x="5479" y="5805"/>
                    <a:pt x="6646" y="5669"/>
                  </a:cubicBezTo>
                  <a:cubicBezTo>
                    <a:pt x="6890" y="5263"/>
                    <a:pt x="7107" y="4856"/>
                    <a:pt x="7324" y="4476"/>
                  </a:cubicBezTo>
                  <a:lnTo>
                    <a:pt x="7324" y="4476"/>
                  </a:lnTo>
                  <a:cubicBezTo>
                    <a:pt x="6375" y="5181"/>
                    <a:pt x="5262" y="5425"/>
                    <a:pt x="4096" y="5642"/>
                  </a:cubicBezTo>
                  <a:cubicBezTo>
                    <a:pt x="3445" y="5805"/>
                    <a:pt x="2767" y="5859"/>
                    <a:pt x="2062" y="5778"/>
                  </a:cubicBezTo>
                  <a:cubicBezTo>
                    <a:pt x="2008" y="5778"/>
                    <a:pt x="2170" y="5696"/>
                    <a:pt x="2225" y="5669"/>
                  </a:cubicBezTo>
                  <a:cubicBezTo>
                    <a:pt x="2333" y="5588"/>
                    <a:pt x="2469" y="5534"/>
                    <a:pt x="2604" y="5479"/>
                  </a:cubicBezTo>
                  <a:cubicBezTo>
                    <a:pt x="2984" y="5317"/>
                    <a:pt x="3391" y="5181"/>
                    <a:pt x="3798" y="5100"/>
                  </a:cubicBezTo>
                  <a:cubicBezTo>
                    <a:pt x="4964" y="4829"/>
                    <a:pt x="6185" y="4639"/>
                    <a:pt x="7351" y="4422"/>
                  </a:cubicBezTo>
                  <a:cubicBezTo>
                    <a:pt x="7568" y="4042"/>
                    <a:pt x="7758" y="3662"/>
                    <a:pt x="7948" y="3282"/>
                  </a:cubicBezTo>
                  <a:lnTo>
                    <a:pt x="7948" y="3282"/>
                  </a:lnTo>
                  <a:cubicBezTo>
                    <a:pt x="6836" y="3988"/>
                    <a:pt x="5561" y="4367"/>
                    <a:pt x="4259" y="4449"/>
                  </a:cubicBezTo>
                  <a:cubicBezTo>
                    <a:pt x="3798" y="4476"/>
                    <a:pt x="3310" y="4476"/>
                    <a:pt x="2848" y="4449"/>
                  </a:cubicBezTo>
                  <a:cubicBezTo>
                    <a:pt x="2713" y="4449"/>
                    <a:pt x="2550" y="4422"/>
                    <a:pt x="2387" y="4422"/>
                  </a:cubicBezTo>
                  <a:lnTo>
                    <a:pt x="2252" y="4422"/>
                  </a:lnTo>
                  <a:lnTo>
                    <a:pt x="2170" y="4422"/>
                  </a:lnTo>
                  <a:cubicBezTo>
                    <a:pt x="2306" y="4313"/>
                    <a:pt x="2469" y="4259"/>
                    <a:pt x="2631" y="4232"/>
                  </a:cubicBezTo>
                  <a:cubicBezTo>
                    <a:pt x="3011" y="4096"/>
                    <a:pt x="3391" y="3988"/>
                    <a:pt x="3798" y="3906"/>
                  </a:cubicBezTo>
                  <a:cubicBezTo>
                    <a:pt x="4720" y="3635"/>
                    <a:pt x="5669" y="3445"/>
                    <a:pt x="6619" y="3310"/>
                  </a:cubicBezTo>
                  <a:cubicBezTo>
                    <a:pt x="7080" y="3255"/>
                    <a:pt x="7541" y="3255"/>
                    <a:pt x="8002" y="3228"/>
                  </a:cubicBezTo>
                  <a:cubicBezTo>
                    <a:pt x="8382" y="2496"/>
                    <a:pt x="8761" y="1736"/>
                    <a:pt x="9114" y="1004"/>
                  </a:cubicBezTo>
                  <a:cubicBezTo>
                    <a:pt x="9250" y="733"/>
                    <a:pt x="9385" y="462"/>
                    <a:pt x="9494" y="163"/>
                  </a:cubicBezTo>
                  <a:lnTo>
                    <a:pt x="9575" y="28"/>
                  </a:lnTo>
                  <a:lnTo>
                    <a:pt x="9629" y="0"/>
                  </a:lnTo>
                  <a:lnTo>
                    <a:pt x="9657" y="55"/>
                  </a:lnTo>
                  <a:cubicBezTo>
                    <a:pt x="9657" y="55"/>
                    <a:pt x="9412" y="597"/>
                    <a:pt x="9223" y="1031"/>
                  </a:cubicBezTo>
                  <a:cubicBezTo>
                    <a:pt x="9060" y="1411"/>
                    <a:pt x="8870" y="1791"/>
                    <a:pt x="8680" y="2170"/>
                  </a:cubicBezTo>
                  <a:cubicBezTo>
                    <a:pt x="9331" y="3038"/>
                    <a:pt x="9711" y="4069"/>
                    <a:pt x="9846" y="5154"/>
                  </a:cubicBezTo>
                  <a:cubicBezTo>
                    <a:pt x="9873" y="5398"/>
                    <a:pt x="9901" y="5615"/>
                    <a:pt x="9901" y="5859"/>
                  </a:cubicBezTo>
                  <a:cubicBezTo>
                    <a:pt x="9901" y="5913"/>
                    <a:pt x="9901" y="5995"/>
                    <a:pt x="9901" y="6049"/>
                  </a:cubicBezTo>
                  <a:cubicBezTo>
                    <a:pt x="9819" y="6103"/>
                    <a:pt x="9792" y="5886"/>
                    <a:pt x="9738" y="5805"/>
                  </a:cubicBezTo>
                  <a:cubicBezTo>
                    <a:pt x="9602" y="5588"/>
                    <a:pt x="9494" y="5344"/>
                    <a:pt x="9385" y="5100"/>
                  </a:cubicBezTo>
                  <a:cubicBezTo>
                    <a:pt x="9006" y="4205"/>
                    <a:pt x="8761" y="3255"/>
                    <a:pt x="8626" y="2279"/>
                  </a:cubicBezTo>
                  <a:cubicBezTo>
                    <a:pt x="8110" y="3364"/>
                    <a:pt x="7541" y="4449"/>
                    <a:pt x="6944" y="5507"/>
                  </a:cubicBezTo>
                  <a:cubicBezTo>
                    <a:pt x="7188" y="6076"/>
                    <a:pt x="7432" y="6673"/>
                    <a:pt x="7622" y="7297"/>
                  </a:cubicBezTo>
                  <a:cubicBezTo>
                    <a:pt x="7731" y="7866"/>
                    <a:pt x="7785" y="8436"/>
                    <a:pt x="7758" y="9006"/>
                  </a:cubicBezTo>
                  <a:cubicBezTo>
                    <a:pt x="7731" y="9385"/>
                    <a:pt x="7676" y="9792"/>
                    <a:pt x="7595" y="10199"/>
                  </a:cubicBezTo>
                  <a:cubicBezTo>
                    <a:pt x="7568" y="10335"/>
                    <a:pt x="7541" y="10443"/>
                    <a:pt x="7514" y="10579"/>
                  </a:cubicBezTo>
                  <a:lnTo>
                    <a:pt x="7487" y="10687"/>
                  </a:lnTo>
                  <a:lnTo>
                    <a:pt x="7487" y="10769"/>
                  </a:lnTo>
                  <a:cubicBezTo>
                    <a:pt x="7270" y="10416"/>
                    <a:pt x="7297" y="9819"/>
                    <a:pt x="7215" y="9440"/>
                  </a:cubicBezTo>
                  <a:cubicBezTo>
                    <a:pt x="7107" y="8572"/>
                    <a:pt x="7025" y="7677"/>
                    <a:pt x="6998" y="6809"/>
                  </a:cubicBezTo>
                  <a:cubicBezTo>
                    <a:pt x="6971" y="6402"/>
                    <a:pt x="6998" y="5968"/>
                    <a:pt x="6944" y="5561"/>
                  </a:cubicBezTo>
                  <a:lnTo>
                    <a:pt x="6944" y="5507"/>
                  </a:lnTo>
                  <a:cubicBezTo>
                    <a:pt x="6564" y="6185"/>
                    <a:pt x="6185" y="6836"/>
                    <a:pt x="5805" y="7487"/>
                  </a:cubicBezTo>
                  <a:lnTo>
                    <a:pt x="5832" y="7595"/>
                  </a:lnTo>
                  <a:lnTo>
                    <a:pt x="5832" y="7622"/>
                  </a:lnTo>
                  <a:cubicBezTo>
                    <a:pt x="6185" y="8599"/>
                    <a:pt x="6347" y="9629"/>
                    <a:pt x="6293" y="10660"/>
                  </a:cubicBezTo>
                  <a:cubicBezTo>
                    <a:pt x="6266" y="11040"/>
                    <a:pt x="6239" y="11420"/>
                    <a:pt x="6185" y="11799"/>
                  </a:cubicBezTo>
                  <a:cubicBezTo>
                    <a:pt x="6185" y="11881"/>
                    <a:pt x="6158" y="11989"/>
                    <a:pt x="6130" y="12098"/>
                  </a:cubicBezTo>
                  <a:cubicBezTo>
                    <a:pt x="6130" y="12125"/>
                    <a:pt x="6103" y="12179"/>
                    <a:pt x="6103" y="12233"/>
                  </a:cubicBezTo>
                  <a:cubicBezTo>
                    <a:pt x="6076" y="12260"/>
                    <a:pt x="6103" y="12288"/>
                    <a:pt x="6103" y="12288"/>
                  </a:cubicBezTo>
                  <a:cubicBezTo>
                    <a:pt x="5832" y="11989"/>
                    <a:pt x="5859" y="11338"/>
                    <a:pt x="5832" y="10959"/>
                  </a:cubicBezTo>
                  <a:cubicBezTo>
                    <a:pt x="5751" y="9846"/>
                    <a:pt x="5886" y="8734"/>
                    <a:pt x="5859" y="7622"/>
                  </a:cubicBezTo>
                  <a:cubicBezTo>
                    <a:pt x="5859" y="7568"/>
                    <a:pt x="5832" y="7541"/>
                    <a:pt x="5805" y="7487"/>
                  </a:cubicBezTo>
                  <a:cubicBezTo>
                    <a:pt x="5696" y="7704"/>
                    <a:pt x="5588" y="7894"/>
                    <a:pt x="5479" y="8083"/>
                  </a:cubicBezTo>
                  <a:cubicBezTo>
                    <a:pt x="5262" y="8409"/>
                    <a:pt x="5045" y="8761"/>
                    <a:pt x="4856" y="9087"/>
                  </a:cubicBezTo>
                  <a:cubicBezTo>
                    <a:pt x="5018" y="10091"/>
                    <a:pt x="5045" y="11094"/>
                    <a:pt x="4937" y="12098"/>
                  </a:cubicBezTo>
                  <a:cubicBezTo>
                    <a:pt x="4910" y="12396"/>
                    <a:pt x="4828" y="12722"/>
                    <a:pt x="4747" y="13020"/>
                  </a:cubicBezTo>
                  <a:cubicBezTo>
                    <a:pt x="4720" y="13156"/>
                    <a:pt x="4666" y="13264"/>
                    <a:pt x="4639" y="13400"/>
                  </a:cubicBezTo>
                  <a:cubicBezTo>
                    <a:pt x="4611" y="13454"/>
                    <a:pt x="4584" y="13617"/>
                    <a:pt x="4557" y="13562"/>
                  </a:cubicBezTo>
                  <a:cubicBezTo>
                    <a:pt x="4530" y="13427"/>
                    <a:pt x="4503" y="13318"/>
                    <a:pt x="4530" y="13183"/>
                  </a:cubicBezTo>
                  <a:cubicBezTo>
                    <a:pt x="4476" y="12830"/>
                    <a:pt x="4476" y="12450"/>
                    <a:pt x="4476" y="12098"/>
                  </a:cubicBezTo>
                  <a:cubicBezTo>
                    <a:pt x="4503" y="11148"/>
                    <a:pt x="4557" y="10226"/>
                    <a:pt x="4720" y="9304"/>
                  </a:cubicBezTo>
                  <a:cubicBezTo>
                    <a:pt x="4340" y="9874"/>
                    <a:pt x="3960" y="10443"/>
                    <a:pt x="3581" y="11013"/>
                  </a:cubicBezTo>
                  <a:cubicBezTo>
                    <a:pt x="3662" y="11799"/>
                    <a:pt x="3635" y="12586"/>
                    <a:pt x="3526" y="13373"/>
                  </a:cubicBezTo>
                  <a:cubicBezTo>
                    <a:pt x="3472" y="13644"/>
                    <a:pt x="3418" y="13915"/>
                    <a:pt x="3337" y="14159"/>
                  </a:cubicBezTo>
                  <a:cubicBezTo>
                    <a:pt x="3310" y="14240"/>
                    <a:pt x="3282" y="14322"/>
                    <a:pt x="3255" y="14376"/>
                  </a:cubicBezTo>
                  <a:cubicBezTo>
                    <a:pt x="3228" y="14457"/>
                    <a:pt x="3228" y="14512"/>
                    <a:pt x="3201" y="14485"/>
                  </a:cubicBezTo>
                  <a:cubicBezTo>
                    <a:pt x="3147" y="14186"/>
                    <a:pt x="3147" y="13861"/>
                    <a:pt x="3201" y="13562"/>
                  </a:cubicBezTo>
                  <a:cubicBezTo>
                    <a:pt x="3228" y="12776"/>
                    <a:pt x="3337" y="11962"/>
                    <a:pt x="3554" y="11203"/>
                  </a:cubicBezTo>
                  <a:lnTo>
                    <a:pt x="3581" y="11040"/>
                  </a:lnTo>
                  <a:cubicBezTo>
                    <a:pt x="3255" y="11501"/>
                    <a:pt x="2930" y="11989"/>
                    <a:pt x="2604" y="12450"/>
                  </a:cubicBezTo>
                  <a:lnTo>
                    <a:pt x="2550" y="12505"/>
                  </a:lnTo>
                  <a:close/>
                  <a:moveTo>
                    <a:pt x="8653" y="1872"/>
                  </a:moveTo>
                  <a:cubicBezTo>
                    <a:pt x="7514" y="2415"/>
                    <a:pt x="6266" y="2740"/>
                    <a:pt x="5018" y="2794"/>
                  </a:cubicBezTo>
                  <a:cubicBezTo>
                    <a:pt x="4584" y="2821"/>
                    <a:pt x="4150" y="2821"/>
                    <a:pt x="3716" y="2767"/>
                  </a:cubicBezTo>
                  <a:lnTo>
                    <a:pt x="3310" y="2713"/>
                  </a:lnTo>
                  <a:lnTo>
                    <a:pt x="3147" y="2686"/>
                  </a:lnTo>
                  <a:lnTo>
                    <a:pt x="3065" y="2686"/>
                  </a:lnTo>
                  <a:cubicBezTo>
                    <a:pt x="3174" y="2604"/>
                    <a:pt x="3310" y="2523"/>
                    <a:pt x="3445" y="2496"/>
                  </a:cubicBezTo>
                  <a:cubicBezTo>
                    <a:pt x="3798" y="2360"/>
                    <a:pt x="4205" y="2252"/>
                    <a:pt x="4584" y="2198"/>
                  </a:cubicBezTo>
                  <a:cubicBezTo>
                    <a:pt x="5886" y="1926"/>
                    <a:pt x="7297" y="1655"/>
                    <a:pt x="8653" y="1764"/>
                  </a:cubicBezTo>
                  <a:close/>
                  <a:moveTo>
                    <a:pt x="7758" y="3988"/>
                  </a:moveTo>
                  <a:cubicBezTo>
                    <a:pt x="8355" y="4883"/>
                    <a:pt x="8707" y="5941"/>
                    <a:pt x="8761" y="7053"/>
                  </a:cubicBezTo>
                  <a:cubicBezTo>
                    <a:pt x="8761" y="7378"/>
                    <a:pt x="8734" y="7704"/>
                    <a:pt x="8653" y="8029"/>
                  </a:cubicBezTo>
                  <a:cubicBezTo>
                    <a:pt x="8626" y="8138"/>
                    <a:pt x="8599" y="8273"/>
                    <a:pt x="8572" y="8355"/>
                  </a:cubicBezTo>
                  <a:lnTo>
                    <a:pt x="8517" y="8463"/>
                  </a:lnTo>
                  <a:cubicBezTo>
                    <a:pt x="8517" y="8490"/>
                    <a:pt x="8517" y="8544"/>
                    <a:pt x="8490" y="8517"/>
                  </a:cubicBezTo>
                  <a:cubicBezTo>
                    <a:pt x="8219" y="8246"/>
                    <a:pt x="8138" y="7649"/>
                    <a:pt x="8029" y="7270"/>
                  </a:cubicBezTo>
                  <a:cubicBezTo>
                    <a:pt x="7812" y="6293"/>
                    <a:pt x="7541" y="5127"/>
                    <a:pt x="7676" y="4123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719070" y="3364835"/>
              <a:ext cx="149278" cy="151313"/>
            </a:xfrm>
            <a:custGeom>
              <a:avLst/>
              <a:gdLst/>
              <a:ahLst/>
              <a:cxnLst/>
              <a:rect l="l" t="t" r="r" b="b"/>
              <a:pathLst>
                <a:path w="1981" h="2008" extrusionOk="0">
                  <a:moveTo>
                    <a:pt x="1004" y="0"/>
                  </a:moveTo>
                  <a:lnTo>
                    <a:pt x="1248" y="732"/>
                  </a:lnTo>
                  <a:lnTo>
                    <a:pt x="1980" y="1004"/>
                  </a:lnTo>
                  <a:lnTo>
                    <a:pt x="1248" y="1275"/>
                  </a:lnTo>
                  <a:lnTo>
                    <a:pt x="1004" y="2007"/>
                  </a:lnTo>
                  <a:lnTo>
                    <a:pt x="733" y="1275"/>
                  </a:lnTo>
                  <a:lnTo>
                    <a:pt x="0" y="1004"/>
                  </a:lnTo>
                  <a:lnTo>
                    <a:pt x="733" y="7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8620806" y="5025602"/>
              <a:ext cx="162768" cy="169515"/>
            </a:xfrm>
            <a:custGeom>
              <a:avLst/>
              <a:gdLst/>
              <a:ahLst/>
              <a:cxnLst/>
              <a:rect l="l" t="t" r="r" b="b"/>
              <a:pathLst>
                <a:path w="1954" h="2035" extrusionOk="0">
                  <a:moveTo>
                    <a:pt x="977" y="1"/>
                  </a:moveTo>
                  <a:lnTo>
                    <a:pt x="1248" y="760"/>
                  </a:lnTo>
                  <a:lnTo>
                    <a:pt x="1954" y="1004"/>
                  </a:lnTo>
                  <a:lnTo>
                    <a:pt x="1248" y="1303"/>
                  </a:lnTo>
                  <a:lnTo>
                    <a:pt x="977" y="2035"/>
                  </a:lnTo>
                  <a:lnTo>
                    <a:pt x="706" y="1303"/>
                  </a:lnTo>
                  <a:lnTo>
                    <a:pt x="1" y="1004"/>
                  </a:lnTo>
                  <a:lnTo>
                    <a:pt x="706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4275368" y="4929597"/>
              <a:ext cx="165017" cy="167266"/>
            </a:xfrm>
            <a:custGeom>
              <a:avLst/>
              <a:gdLst/>
              <a:ahLst/>
              <a:cxnLst/>
              <a:rect l="l" t="t" r="r" b="b"/>
              <a:pathLst>
                <a:path w="1981" h="2008" extrusionOk="0">
                  <a:moveTo>
                    <a:pt x="977" y="0"/>
                  </a:moveTo>
                  <a:lnTo>
                    <a:pt x="1248" y="733"/>
                  </a:lnTo>
                  <a:lnTo>
                    <a:pt x="1981" y="1004"/>
                  </a:lnTo>
                  <a:lnTo>
                    <a:pt x="1248" y="1275"/>
                  </a:lnTo>
                  <a:lnTo>
                    <a:pt x="977" y="2007"/>
                  </a:lnTo>
                  <a:lnTo>
                    <a:pt x="733" y="1275"/>
                  </a:lnTo>
                  <a:lnTo>
                    <a:pt x="1" y="1004"/>
                  </a:lnTo>
                  <a:lnTo>
                    <a:pt x="733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2772186" y="4377471"/>
              <a:ext cx="162768" cy="169599"/>
            </a:xfrm>
            <a:custGeom>
              <a:avLst/>
              <a:gdLst/>
              <a:ahLst/>
              <a:cxnLst/>
              <a:rect l="l" t="t" r="r" b="b"/>
              <a:pathLst>
                <a:path w="1954" h="2036" extrusionOk="0">
                  <a:moveTo>
                    <a:pt x="977" y="1"/>
                  </a:moveTo>
                  <a:lnTo>
                    <a:pt x="1248" y="760"/>
                  </a:lnTo>
                  <a:lnTo>
                    <a:pt x="1954" y="1031"/>
                  </a:lnTo>
                  <a:lnTo>
                    <a:pt x="1248" y="1303"/>
                  </a:lnTo>
                  <a:lnTo>
                    <a:pt x="977" y="2035"/>
                  </a:lnTo>
                  <a:lnTo>
                    <a:pt x="706" y="1303"/>
                  </a:lnTo>
                  <a:lnTo>
                    <a:pt x="1" y="1031"/>
                  </a:lnTo>
                  <a:lnTo>
                    <a:pt x="706" y="7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15292" y="4570729"/>
              <a:ext cx="147244" cy="151313"/>
            </a:xfrm>
            <a:custGeom>
              <a:avLst/>
              <a:gdLst/>
              <a:ahLst/>
              <a:cxnLst/>
              <a:rect l="l" t="t" r="r" b="b"/>
              <a:pathLst>
                <a:path w="1954" h="2008" extrusionOk="0">
                  <a:moveTo>
                    <a:pt x="977" y="0"/>
                  </a:moveTo>
                  <a:lnTo>
                    <a:pt x="1248" y="732"/>
                  </a:lnTo>
                  <a:lnTo>
                    <a:pt x="1953" y="1004"/>
                  </a:lnTo>
                  <a:lnTo>
                    <a:pt x="1248" y="1275"/>
                  </a:lnTo>
                  <a:lnTo>
                    <a:pt x="977" y="2007"/>
                  </a:lnTo>
                  <a:lnTo>
                    <a:pt x="705" y="1275"/>
                  </a:lnTo>
                  <a:lnTo>
                    <a:pt x="0" y="1004"/>
                  </a:lnTo>
                  <a:lnTo>
                    <a:pt x="705" y="7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7357816" y="5050425"/>
              <a:ext cx="162768" cy="167350"/>
            </a:xfrm>
            <a:custGeom>
              <a:avLst/>
              <a:gdLst/>
              <a:ahLst/>
              <a:cxnLst/>
              <a:rect l="l" t="t" r="r" b="b"/>
              <a:pathLst>
                <a:path w="1954" h="2009" extrusionOk="0">
                  <a:moveTo>
                    <a:pt x="977" y="1"/>
                  </a:moveTo>
                  <a:lnTo>
                    <a:pt x="1248" y="733"/>
                  </a:lnTo>
                  <a:lnTo>
                    <a:pt x="1953" y="1005"/>
                  </a:lnTo>
                  <a:lnTo>
                    <a:pt x="1248" y="1276"/>
                  </a:lnTo>
                  <a:lnTo>
                    <a:pt x="977" y="2008"/>
                  </a:lnTo>
                  <a:lnTo>
                    <a:pt x="706" y="1276"/>
                  </a:lnTo>
                  <a:lnTo>
                    <a:pt x="1" y="1005"/>
                  </a:lnTo>
                  <a:lnTo>
                    <a:pt x="706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8570078" y="1483902"/>
              <a:ext cx="150615" cy="154797"/>
            </a:xfrm>
            <a:custGeom>
              <a:avLst/>
              <a:gdLst/>
              <a:ahLst/>
              <a:cxnLst/>
              <a:rect l="l" t="t" r="r" b="b"/>
              <a:pathLst>
                <a:path w="1981" h="2036" extrusionOk="0">
                  <a:moveTo>
                    <a:pt x="1004" y="1"/>
                  </a:moveTo>
                  <a:lnTo>
                    <a:pt x="1249" y="760"/>
                  </a:lnTo>
                  <a:lnTo>
                    <a:pt x="1981" y="1032"/>
                  </a:lnTo>
                  <a:lnTo>
                    <a:pt x="1249" y="1303"/>
                  </a:lnTo>
                  <a:lnTo>
                    <a:pt x="1004" y="2035"/>
                  </a:lnTo>
                  <a:lnTo>
                    <a:pt x="733" y="1303"/>
                  </a:lnTo>
                  <a:lnTo>
                    <a:pt x="1" y="1032"/>
                  </a:lnTo>
                  <a:lnTo>
                    <a:pt x="733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3550902" y="981387"/>
              <a:ext cx="150615" cy="154721"/>
            </a:xfrm>
            <a:custGeom>
              <a:avLst/>
              <a:gdLst/>
              <a:ahLst/>
              <a:cxnLst/>
              <a:rect l="l" t="t" r="r" b="b"/>
              <a:pathLst>
                <a:path w="1981" h="2035" extrusionOk="0">
                  <a:moveTo>
                    <a:pt x="1004" y="1"/>
                  </a:moveTo>
                  <a:lnTo>
                    <a:pt x="1248" y="733"/>
                  </a:lnTo>
                  <a:lnTo>
                    <a:pt x="1981" y="1004"/>
                  </a:lnTo>
                  <a:lnTo>
                    <a:pt x="1248" y="1275"/>
                  </a:lnTo>
                  <a:lnTo>
                    <a:pt x="1004" y="2035"/>
                  </a:lnTo>
                  <a:lnTo>
                    <a:pt x="733" y="1275"/>
                  </a:lnTo>
                  <a:lnTo>
                    <a:pt x="1" y="1004"/>
                  </a:lnTo>
                  <a:lnTo>
                    <a:pt x="733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6886338" y="1141581"/>
              <a:ext cx="150615" cy="152668"/>
            </a:xfrm>
            <a:custGeom>
              <a:avLst/>
              <a:gdLst/>
              <a:ahLst/>
              <a:cxnLst/>
              <a:rect l="l" t="t" r="r" b="b"/>
              <a:pathLst>
                <a:path w="1981" h="2008" extrusionOk="0">
                  <a:moveTo>
                    <a:pt x="1004" y="0"/>
                  </a:moveTo>
                  <a:lnTo>
                    <a:pt x="1249" y="733"/>
                  </a:lnTo>
                  <a:lnTo>
                    <a:pt x="1981" y="1004"/>
                  </a:lnTo>
                  <a:lnTo>
                    <a:pt x="1249" y="1275"/>
                  </a:lnTo>
                  <a:lnTo>
                    <a:pt x="1004" y="2008"/>
                  </a:lnTo>
                  <a:lnTo>
                    <a:pt x="733" y="1275"/>
                  </a:lnTo>
                  <a:lnTo>
                    <a:pt x="1" y="1004"/>
                  </a:lnTo>
                  <a:lnTo>
                    <a:pt x="733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845822" y="-333392"/>
              <a:ext cx="150615" cy="154797"/>
            </a:xfrm>
            <a:custGeom>
              <a:avLst/>
              <a:gdLst/>
              <a:ahLst/>
              <a:cxnLst/>
              <a:rect l="l" t="t" r="r" b="b"/>
              <a:pathLst>
                <a:path w="1981" h="2036" extrusionOk="0">
                  <a:moveTo>
                    <a:pt x="977" y="1"/>
                  </a:moveTo>
                  <a:lnTo>
                    <a:pt x="1248" y="733"/>
                  </a:lnTo>
                  <a:lnTo>
                    <a:pt x="1981" y="1005"/>
                  </a:lnTo>
                  <a:lnTo>
                    <a:pt x="1248" y="1276"/>
                  </a:lnTo>
                  <a:lnTo>
                    <a:pt x="977" y="2035"/>
                  </a:lnTo>
                  <a:lnTo>
                    <a:pt x="733" y="1276"/>
                  </a:lnTo>
                  <a:lnTo>
                    <a:pt x="1" y="1005"/>
                  </a:lnTo>
                  <a:lnTo>
                    <a:pt x="733" y="7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1031007" y="2711073"/>
              <a:ext cx="96101" cy="98587"/>
            </a:xfrm>
            <a:custGeom>
              <a:avLst/>
              <a:gdLst/>
              <a:ahLst/>
              <a:cxnLst/>
              <a:rect l="l" t="t" r="r" b="b"/>
              <a:pathLst>
                <a:path w="1005" h="1031" extrusionOk="0">
                  <a:moveTo>
                    <a:pt x="516" y="0"/>
                  </a:moveTo>
                  <a:lnTo>
                    <a:pt x="624" y="380"/>
                  </a:lnTo>
                  <a:lnTo>
                    <a:pt x="1004" y="515"/>
                  </a:lnTo>
                  <a:lnTo>
                    <a:pt x="624" y="651"/>
                  </a:lnTo>
                  <a:lnTo>
                    <a:pt x="516" y="1031"/>
                  </a:lnTo>
                  <a:lnTo>
                    <a:pt x="380" y="651"/>
                  </a:lnTo>
                  <a:lnTo>
                    <a:pt x="0" y="515"/>
                  </a:lnTo>
                  <a:lnTo>
                    <a:pt x="380" y="3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6174254" y="2825151"/>
              <a:ext cx="93423" cy="96101"/>
            </a:xfrm>
            <a:custGeom>
              <a:avLst/>
              <a:gdLst/>
              <a:ahLst/>
              <a:cxnLst/>
              <a:rect l="l" t="t" r="r" b="b"/>
              <a:pathLst>
                <a:path w="977" h="1005" extrusionOk="0">
                  <a:moveTo>
                    <a:pt x="488" y="1"/>
                  </a:moveTo>
                  <a:lnTo>
                    <a:pt x="624" y="380"/>
                  </a:lnTo>
                  <a:lnTo>
                    <a:pt x="977" y="516"/>
                  </a:lnTo>
                  <a:lnTo>
                    <a:pt x="624" y="624"/>
                  </a:lnTo>
                  <a:lnTo>
                    <a:pt x="488" y="1004"/>
                  </a:lnTo>
                  <a:lnTo>
                    <a:pt x="353" y="624"/>
                  </a:lnTo>
                  <a:lnTo>
                    <a:pt x="0" y="516"/>
                  </a:lnTo>
                  <a:lnTo>
                    <a:pt x="353" y="3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8952922" y="4792862"/>
              <a:ext cx="81467" cy="83717"/>
            </a:xfrm>
            <a:custGeom>
              <a:avLst/>
              <a:gdLst/>
              <a:ahLst/>
              <a:cxnLst/>
              <a:rect l="l" t="t" r="r" b="b"/>
              <a:pathLst>
                <a:path w="978" h="1005" extrusionOk="0">
                  <a:moveTo>
                    <a:pt x="489" y="1"/>
                  </a:moveTo>
                  <a:lnTo>
                    <a:pt x="625" y="381"/>
                  </a:lnTo>
                  <a:lnTo>
                    <a:pt x="977" y="516"/>
                  </a:lnTo>
                  <a:lnTo>
                    <a:pt x="625" y="625"/>
                  </a:lnTo>
                  <a:lnTo>
                    <a:pt x="489" y="1004"/>
                  </a:lnTo>
                  <a:lnTo>
                    <a:pt x="354" y="625"/>
                  </a:lnTo>
                  <a:lnTo>
                    <a:pt x="1" y="516"/>
                  </a:lnTo>
                  <a:lnTo>
                    <a:pt x="354" y="3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5916416" y="4349966"/>
              <a:ext cx="83717" cy="83633"/>
            </a:xfrm>
            <a:custGeom>
              <a:avLst/>
              <a:gdLst/>
              <a:ahLst/>
              <a:cxnLst/>
              <a:rect l="l" t="t" r="r" b="b"/>
              <a:pathLst>
                <a:path w="1005" h="1004" extrusionOk="0">
                  <a:moveTo>
                    <a:pt x="516" y="0"/>
                  </a:moveTo>
                  <a:lnTo>
                    <a:pt x="625" y="380"/>
                  </a:lnTo>
                  <a:lnTo>
                    <a:pt x="1004" y="515"/>
                  </a:lnTo>
                  <a:lnTo>
                    <a:pt x="625" y="651"/>
                  </a:lnTo>
                  <a:lnTo>
                    <a:pt x="516" y="1004"/>
                  </a:lnTo>
                  <a:lnTo>
                    <a:pt x="380" y="651"/>
                  </a:lnTo>
                  <a:lnTo>
                    <a:pt x="1" y="515"/>
                  </a:lnTo>
                  <a:lnTo>
                    <a:pt x="380" y="3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1469147" y="4938609"/>
              <a:ext cx="73697" cy="75656"/>
            </a:xfrm>
            <a:custGeom>
              <a:avLst/>
              <a:gdLst/>
              <a:ahLst/>
              <a:cxnLst/>
              <a:rect l="l" t="t" r="r" b="b"/>
              <a:pathLst>
                <a:path w="978" h="1004" extrusionOk="0">
                  <a:moveTo>
                    <a:pt x="489" y="0"/>
                  </a:moveTo>
                  <a:lnTo>
                    <a:pt x="625" y="353"/>
                  </a:lnTo>
                  <a:lnTo>
                    <a:pt x="977" y="489"/>
                  </a:lnTo>
                  <a:lnTo>
                    <a:pt x="625" y="624"/>
                  </a:lnTo>
                  <a:lnTo>
                    <a:pt x="489" y="1004"/>
                  </a:lnTo>
                  <a:lnTo>
                    <a:pt x="353" y="624"/>
                  </a:lnTo>
                  <a:lnTo>
                    <a:pt x="1" y="489"/>
                  </a:lnTo>
                  <a:lnTo>
                    <a:pt x="353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761946" y="5053072"/>
              <a:ext cx="73697" cy="75656"/>
            </a:xfrm>
            <a:custGeom>
              <a:avLst/>
              <a:gdLst/>
              <a:ahLst/>
              <a:cxnLst/>
              <a:rect l="l" t="t" r="r" b="b"/>
              <a:pathLst>
                <a:path w="978" h="1004" extrusionOk="0">
                  <a:moveTo>
                    <a:pt x="489" y="0"/>
                  </a:moveTo>
                  <a:lnTo>
                    <a:pt x="625" y="353"/>
                  </a:lnTo>
                  <a:lnTo>
                    <a:pt x="977" y="488"/>
                  </a:lnTo>
                  <a:lnTo>
                    <a:pt x="625" y="624"/>
                  </a:lnTo>
                  <a:lnTo>
                    <a:pt x="489" y="1004"/>
                  </a:lnTo>
                  <a:lnTo>
                    <a:pt x="353" y="624"/>
                  </a:lnTo>
                  <a:lnTo>
                    <a:pt x="1" y="488"/>
                  </a:lnTo>
                  <a:lnTo>
                    <a:pt x="353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3854031" y="768961"/>
              <a:ext cx="76410" cy="76410"/>
            </a:xfrm>
            <a:custGeom>
              <a:avLst/>
              <a:gdLst/>
              <a:ahLst/>
              <a:cxnLst/>
              <a:rect l="l" t="t" r="r" b="b"/>
              <a:pathLst>
                <a:path w="1005" h="1005" extrusionOk="0">
                  <a:moveTo>
                    <a:pt x="516" y="1"/>
                  </a:moveTo>
                  <a:lnTo>
                    <a:pt x="625" y="353"/>
                  </a:lnTo>
                  <a:lnTo>
                    <a:pt x="1004" y="489"/>
                  </a:lnTo>
                  <a:lnTo>
                    <a:pt x="625" y="625"/>
                  </a:lnTo>
                  <a:lnTo>
                    <a:pt x="516" y="1004"/>
                  </a:lnTo>
                  <a:lnTo>
                    <a:pt x="381" y="625"/>
                  </a:lnTo>
                  <a:lnTo>
                    <a:pt x="1" y="489"/>
                  </a:lnTo>
                  <a:lnTo>
                    <a:pt x="381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3893262" y="1509336"/>
              <a:ext cx="74281" cy="76334"/>
            </a:xfrm>
            <a:custGeom>
              <a:avLst/>
              <a:gdLst/>
              <a:ahLst/>
              <a:cxnLst/>
              <a:rect l="l" t="t" r="r" b="b"/>
              <a:pathLst>
                <a:path w="977" h="1004" extrusionOk="0">
                  <a:moveTo>
                    <a:pt x="488" y="0"/>
                  </a:moveTo>
                  <a:lnTo>
                    <a:pt x="597" y="353"/>
                  </a:lnTo>
                  <a:lnTo>
                    <a:pt x="977" y="488"/>
                  </a:lnTo>
                  <a:lnTo>
                    <a:pt x="597" y="624"/>
                  </a:lnTo>
                  <a:lnTo>
                    <a:pt x="488" y="1004"/>
                  </a:lnTo>
                  <a:lnTo>
                    <a:pt x="353" y="624"/>
                  </a:lnTo>
                  <a:lnTo>
                    <a:pt x="0" y="488"/>
                  </a:lnTo>
                  <a:lnTo>
                    <a:pt x="353" y="3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719755" y="2573568"/>
              <a:ext cx="49341" cy="46759"/>
            </a:xfrm>
            <a:custGeom>
              <a:avLst/>
              <a:gdLst/>
              <a:ahLst/>
              <a:cxnLst/>
              <a:rect l="l" t="t" r="r" b="b"/>
              <a:pathLst>
                <a:path w="516" h="489" extrusionOk="0">
                  <a:moveTo>
                    <a:pt x="272" y="1"/>
                  </a:moveTo>
                  <a:lnTo>
                    <a:pt x="326" y="163"/>
                  </a:lnTo>
                  <a:lnTo>
                    <a:pt x="516" y="245"/>
                  </a:lnTo>
                  <a:lnTo>
                    <a:pt x="326" y="299"/>
                  </a:lnTo>
                  <a:lnTo>
                    <a:pt x="272" y="489"/>
                  </a:lnTo>
                  <a:lnTo>
                    <a:pt x="190" y="299"/>
                  </a:lnTo>
                  <a:lnTo>
                    <a:pt x="1" y="245"/>
                  </a:lnTo>
                  <a:lnTo>
                    <a:pt x="190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8681865" y="4673160"/>
              <a:ext cx="40734" cy="40734"/>
            </a:xfrm>
            <a:custGeom>
              <a:avLst/>
              <a:gdLst/>
              <a:ahLst/>
              <a:cxnLst/>
              <a:rect l="l" t="t" r="r" b="b"/>
              <a:pathLst>
                <a:path w="489" h="489" extrusionOk="0">
                  <a:moveTo>
                    <a:pt x="244" y="0"/>
                  </a:moveTo>
                  <a:lnTo>
                    <a:pt x="298" y="163"/>
                  </a:lnTo>
                  <a:lnTo>
                    <a:pt x="488" y="244"/>
                  </a:lnTo>
                  <a:lnTo>
                    <a:pt x="298" y="299"/>
                  </a:lnTo>
                  <a:lnTo>
                    <a:pt x="244" y="489"/>
                  </a:lnTo>
                  <a:lnTo>
                    <a:pt x="163" y="299"/>
                  </a:lnTo>
                  <a:lnTo>
                    <a:pt x="0" y="244"/>
                  </a:lnTo>
                  <a:lnTo>
                    <a:pt x="163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2827815" y="4095890"/>
              <a:ext cx="40817" cy="40734"/>
            </a:xfrm>
            <a:custGeom>
              <a:avLst/>
              <a:gdLst/>
              <a:ahLst/>
              <a:cxnLst/>
              <a:rect l="l" t="t" r="r" b="b"/>
              <a:pathLst>
                <a:path w="490" h="489" extrusionOk="0">
                  <a:moveTo>
                    <a:pt x="245" y="0"/>
                  </a:moveTo>
                  <a:lnTo>
                    <a:pt x="326" y="163"/>
                  </a:lnTo>
                  <a:lnTo>
                    <a:pt x="489" y="244"/>
                  </a:lnTo>
                  <a:lnTo>
                    <a:pt x="326" y="299"/>
                  </a:lnTo>
                  <a:lnTo>
                    <a:pt x="245" y="488"/>
                  </a:lnTo>
                  <a:lnTo>
                    <a:pt x="191" y="299"/>
                  </a:lnTo>
                  <a:lnTo>
                    <a:pt x="1" y="244"/>
                  </a:lnTo>
                  <a:lnTo>
                    <a:pt x="191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3606555" y="657653"/>
              <a:ext cx="39308" cy="39231"/>
            </a:xfrm>
            <a:custGeom>
              <a:avLst/>
              <a:gdLst/>
              <a:ahLst/>
              <a:cxnLst/>
              <a:rect l="l" t="t" r="r" b="b"/>
              <a:pathLst>
                <a:path w="517" h="516" extrusionOk="0">
                  <a:moveTo>
                    <a:pt x="272" y="0"/>
                  </a:moveTo>
                  <a:lnTo>
                    <a:pt x="326" y="190"/>
                  </a:lnTo>
                  <a:lnTo>
                    <a:pt x="516" y="271"/>
                  </a:lnTo>
                  <a:lnTo>
                    <a:pt x="326" y="326"/>
                  </a:lnTo>
                  <a:lnTo>
                    <a:pt x="272" y="515"/>
                  </a:lnTo>
                  <a:lnTo>
                    <a:pt x="191" y="326"/>
                  </a:lnTo>
                  <a:lnTo>
                    <a:pt x="1" y="271"/>
                  </a:lnTo>
                  <a:lnTo>
                    <a:pt x="191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1702755" y="2825151"/>
              <a:ext cx="46759" cy="49341"/>
            </a:xfrm>
            <a:custGeom>
              <a:avLst/>
              <a:gdLst/>
              <a:ahLst/>
              <a:cxnLst/>
              <a:rect l="l" t="t" r="r" b="b"/>
              <a:pathLst>
                <a:path w="489" h="516" extrusionOk="0">
                  <a:moveTo>
                    <a:pt x="245" y="1"/>
                  </a:moveTo>
                  <a:lnTo>
                    <a:pt x="326" y="190"/>
                  </a:lnTo>
                  <a:lnTo>
                    <a:pt x="489" y="245"/>
                  </a:lnTo>
                  <a:lnTo>
                    <a:pt x="326" y="326"/>
                  </a:lnTo>
                  <a:lnTo>
                    <a:pt x="245" y="516"/>
                  </a:lnTo>
                  <a:lnTo>
                    <a:pt x="190" y="326"/>
                  </a:lnTo>
                  <a:lnTo>
                    <a:pt x="1" y="245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7979148" y="3636075"/>
              <a:ext cx="40734" cy="42983"/>
            </a:xfrm>
            <a:custGeom>
              <a:avLst/>
              <a:gdLst/>
              <a:ahLst/>
              <a:cxnLst/>
              <a:rect l="l" t="t" r="r" b="b"/>
              <a:pathLst>
                <a:path w="489" h="516" extrusionOk="0">
                  <a:moveTo>
                    <a:pt x="245" y="0"/>
                  </a:moveTo>
                  <a:lnTo>
                    <a:pt x="299" y="190"/>
                  </a:lnTo>
                  <a:lnTo>
                    <a:pt x="489" y="245"/>
                  </a:lnTo>
                  <a:lnTo>
                    <a:pt x="299" y="326"/>
                  </a:lnTo>
                  <a:lnTo>
                    <a:pt x="245" y="516"/>
                  </a:lnTo>
                  <a:lnTo>
                    <a:pt x="163" y="326"/>
                  </a:lnTo>
                  <a:lnTo>
                    <a:pt x="1" y="245"/>
                  </a:lnTo>
                  <a:lnTo>
                    <a:pt x="163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5099622" y="356576"/>
              <a:ext cx="204217" cy="28891"/>
            </a:xfrm>
            <a:custGeom>
              <a:avLst/>
              <a:gdLst/>
              <a:ahLst/>
              <a:cxnLst/>
              <a:rect l="l" t="t" r="r" b="b"/>
              <a:pathLst>
                <a:path w="2686" h="380" extrusionOk="0">
                  <a:moveTo>
                    <a:pt x="2686" y="163"/>
                  </a:moveTo>
                  <a:cubicBezTo>
                    <a:pt x="2686" y="136"/>
                    <a:pt x="2659" y="136"/>
                    <a:pt x="2632" y="136"/>
                  </a:cubicBezTo>
                  <a:cubicBezTo>
                    <a:pt x="2605" y="109"/>
                    <a:pt x="2577" y="109"/>
                    <a:pt x="2550" y="109"/>
                  </a:cubicBezTo>
                  <a:cubicBezTo>
                    <a:pt x="2442" y="81"/>
                    <a:pt x="2306" y="54"/>
                    <a:pt x="2198" y="27"/>
                  </a:cubicBezTo>
                  <a:cubicBezTo>
                    <a:pt x="1899" y="0"/>
                    <a:pt x="1628" y="0"/>
                    <a:pt x="1330" y="0"/>
                  </a:cubicBezTo>
                  <a:cubicBezTo>
                    <a:pt x="1058" y="27"/>
                    <a:pt x="787" y="81"/>
                    <a:pt x="516" y="163"/>
                  </a:cubicBezTo>
                  <a:cubicBezTo>
                    <a:pt x="326" y="217"/>
                    <a:pt x="163" y="271"/>
                    <a:pt x="1" y="380"/>
                  </a:cubicBezTo>
                  <a:lnTo>
                    <a:pt x="1" y="380"/>
                  </a:lnTo>
                  <a:lnTo>
                    <a:pt x="1" y="380"/>
                  </a:lnTo>
                  <a:cubicBezTo>
                    <a:pt x="163" y="298"/>
                    <a:pt x="353" y="244"/>
                    <a:pt x="516" y="190"/>
                  </a:cubicBezTo>
                  <a:cubicBezTo>
                    <a:pt x="787" y="109"/>
                    <a:pt x="1058" y="81"/>
                    <a:pt x="1330" y="54"/>
                  </a:cubicBezTo>
                  <a:cubicBezTo>
                    <a:pt x="1601" y="54"/>
                    <a:pt x="1899" y="54"/>
                    <a:pt x="2171" y="109"/>
                  </a:cubicBezTo>
                  <a:lnTo>
                    <a:pt x="2550" y="163"/>
                  </a:lnTo>
                  <a:cubicBezTo>
                    <a:pt x="2577" y="163"/>
                    <a:pt x="2605" y="163"/>
                    <a:pt x="2632" y="163"/>
                  </a:cubicBezTo>
                  <a:lnTo>
                    <a:pt x="2686" y="163"/>
                  </a:lnTo>
                  <a:lnTo>
                    <a:pt x="2686" y="1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5322388" y="309134"/>
              <a:ext cx="28891" cy="33073"/>
            </a:xfrm>
            <a:custGeom>
              <a:avLst/>
              <a:gdLst/>
              <a:ahLst/>
              <a:cxnLst/>
              <a:rect l="l" t="t" r="r" b="b"/>
              <a:pathLst>
                <a:path w="380" h="435" extrusionOk="0">
                  <a:moveTo>
                    <a:pt x="325" y="407"/>
                  </a:moveTo>
                  <a:cubicBezTo>
                    <a:pt x="353" y="353"/>
                    <a:pt x="325" y="407"/>
                    <a:pt x="353" y="380"/>
                  </a:cubicBezTo>
                  <a:cubicBezTo>
                    <a:pt x="380" y="326"/>
                    <a:pt x="353" y="380"/>
                    <a:pt x="353" y="380"/>
                  </a:cubicBezTo>
                  <a:cubicBezTo>
                    <a:pt x="353" y="299"/>
                    <a:pt x="298" y="271"/>
                    <a:pt x="271" y="217"/>
                  </a:cubicBezTo>
                  <a:cubicBezTo>
                    <a:pt x="217" y="136"/>
                    <a:pt x="163" y="82"/>
                    <a:pt x="108" y="27"/>
                  </a:cubicBezTo>
                  <a:cubicBezTo>
                    <a:pt x="81" y="0"/>
                    <a:pt x="81" y="0"/>
                    <a:pt x="54" y="0"/>
                  </a:cubicBezTo>
                  <a:lnTo>
                    <a:pt x="27" y="0"/>
                  </a:lnTo>
                  <a:cubicBezTo>
                    <a:pt x="27" y="0"/>
                    <a:pt x="0" y="0"/>
                    <a:pt x="0" y="0"/>
                  </a:cubicBezTo>
                  <a:cubicBezTo>
                    <a:pt x="0" y="0"/>
                    <a:pt x="0" y="27"/>
                    <a:pt x="0" y="27"/>
                  </a:cubicBezTo>
                  <a:lnTo>
                    <a:pt x="0" y="54"/>
                  </a:lnTo>
                  <a:lnTo>
                    <a:pt x="0" y="82"/>
                  </a:lnTo>
                  <a:cubicBezTo>
                    <a:pt x="0" y="109"/>
                    <a:pt x="0" y="109"/>
                    <a:pt x="0" y="109"/>
                  </a:cubicBezTo>
                  <a:cubicBezTo>
                    <a:pt x="54" y="217"/>
                    <a:pt x="136" y="299"/>
                    <a:pt x="190" y="380"/>
                  </a:cubicBezTo>
                  <a:cubicBezTo>
                    <a:pt x="190" y="407"/>
                    <a:pt x="217" y="434"/>
                    <a:pt x="244" y="434"/>
                  </a:cubicBezTo>
                  <a:lnTo>
                    <a:pt x="244" y="434"/>
                  </a:lnTo>
                  <a:lnTo>
                    <a:pt x="271" y="434"/>
                  </a:lnTo>
                  <a:lnTo>
                    <a:pt x="271" y="434"/>
                  </a:lnTo>
                  <a:cubicBezTo>
                    <a:pt x="271" y="434"/>
                    <a:pt x="325" y="407"/>
                    <a:pt x="325" y="40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5340939" y="226642"/>
              <a:ext cx="39231" cy="22733"/>
            </a:xfrm>
            <a:custGeom>
              <a:avLst/>
              <a:gdLst/>
              <a:ahLst/>
              <a:cxnLst/>
              <a:rect l="l" t="t" r="r" b="b"/>
              <a:pathLst>
                <a:path w="516" h="299" extrusionOk="0">
                  <a:moveTo>
                    <a:pt x="488" y="27"/>
                  </a:moveTo>
                  <a:cubicBezTo>
                    <a:pt x="461" y="27"/>
                    <a:pt x="461" y="0"/>
                    <a:pt x="434" y="0"/>
                  </a:cubicBezTo>
                  <a:lnTo>
                    <a:pt x="407" y="0"/>
                  </a:lnTo>
                  <a:cubicBezTo>
                    <a:pt x="353" y="54"/>
                    <a:pt x="271" y="82"/>
                    <a:pt x="217" y="136"/>
                  </a:cubicBezTo>
                  <a:lnTo>
                    <a:pt x="163" y="163"/>
                  </a:lnTo>
                  <a:cubicBezTo>
                    <a:pt x="109" y="217"/>
                    <a:pt x="54" y="244"/>
                    <a:pt x="0" y="271"/>
                  </a:cubicBezTo>
                  <a:cubicBezTo>
                    <a:pt x="0" y="271"/>
                    <a:pt x="0" y="271"/>
                    <a:pt x="0" y="299"/>
                  </a:cubicBezTo>
                  <a:lnTo>
                    <a:pt x="27" y="299"/>
                  </a:lnTo>
                  <a:lnTo>
                    <a:pt x="190" y="217"/>
                  </a:lnTo>
                  <a:lnTo>
                    <a:pt x="271" y="190"/>
                  </a:lnTo>
                  <a:cubicBezTo>
                    <a:pt x="326" y="163"/>
                    <a:pt x="380" y="136"/>
                    <a:pt x="434" y="109"/>
                  </a:cubicBezTo>
                  <a:cubicBezTo>
                    <a:pt x="488" y="82"/>
                    <a:pt x="488" y="82"/>
                    <a:pt x="488" y="82"/>
                  </a:cubicBezTo>
                  <a:cubicBezTo>
                    <a:pt x="515" y="54"/>
                    <a:pt x="488" y="54"/>
                    <a:pt x="488" y="27"/>
                  </a:cubicBezTo>
                  <a:lnTo>
                    <a:pt x="488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5272893" y="335896"/>
              <a:ext cx="14446" cy="16575"/>
            </a:xfrm>
            <a:custGeom>
              <a:avLst/>
              <a:gdLst/>
              <a:ahLst/>
              <a:cxnLst/>
              <a:rect l="l" t="t" r="r" b="b"/>
              <a:pathLst>
                <a:path w="190" h="218" extrusionOk="0">
                  <a:moveTo>
                    <a:pt x="54" y="191"/>
                  </a:moveTo>
                  <a:lnTo>
                    <a:pt x="54" y="191"/>
                  </a:lnTo>
                  <a:lnTo>
                    <a:pt x="54" y="191"/>
                  </a:lnTo>
                  <a:lnTo>
                    <a:pt x="81" y="164"/>
                  </a:lnTo>
                  <a:lnTo>
                    <a:pt x="136" y="109"/>
                  </a:lnTo>
                  <a:lnTo>
                    <a:pt x="163" y="28"/>
                  </a:lnTo>
                  <a:cubicBezTo>
                    <a:pt x="190" y="28"/>
                    <a:pt x="190" y="28"/>
                    <a:pt x="163" y="1"/>
                  </a:cubicBezTo>
                  <a:cubicBezTo>
                    <a:pt x="163" y="1"/>
                    <a:pt x="163" y="1"/>
                    <a:pt x="136" y="1"/>
                  </a:cubicBezTo>
                  <a:lnTo>
                    <a:pt x="81" y="55"/>
                  </a:lnTo>
                  <a:cubicBezTo>
                    <a:pt x="54" y="82"/>
                    <a:pt x="27" y="109"/>
                    <a:pt x="27" y="164"/>
                  </a:cubicBezTo>
                  <a:cubicBezTo>
                    <a:pt x="27" y="164"/>
                    <a:pt x="27" y="164"/>
                    <a:pt x="27" y="164"/>
                  </a:cubicBezTo>
                  <a:lnTo>
                    <a:pt x="27" y="164"/>
                  </a:lnTo>
                  <a:cubicBezTo>
                    <a:pt x="0" y="191"/>
                    <a:pt x="27" y="218"/>
                    <a:pt x="54" y="19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5256394" y="261692"/>
              <a:ext cx="24786" cy="31020"/>
            </a:xfrm>
            <a:custGeom>
              <a:avLst/>
              <a:gdLst/>
              <a:ahLst/>
              <a:cxnLst/>
              <a:rect l="l" t="t" r="r" b="b"/>
              <a:pathLst>
                <a:path w="326" h="408" extrusionOk="0">
                  <a:moveTo>
                    <a:pt x="326" y="380"/>
                  </a:moveTo>
                  <a:cubicBezTo>
                    <a:pt x="326" y="380"/>
                    <a:pt x="326" y="353"/>
                    <a:pt x="326" y="326"/>
                  </a:cubicBezTo>
                  <a:cubicBezTo>
                    <a:pt x="298" y="299"/>
                    <a:pt x="298" y="272"/>
                    <a:pt x="271" y="244"/>
                  </a:cubicBezTo>
                  <a:cubicBezTo>
                    <a:pt x="217" y="190"/>
                    <a:pt x="190" y="109"/>
                    <a:pt x="136" y="55"/>
                  </a:cubicBezTo>
                  <a:cubicBezTo>
                    <a:pt x="109" y="27"/>
                    <a:pt x="109" y="27"/>
                    <a:pt x="81" y="27"/>
                  </a:cubicBezTo>
                  <a:lnTo>
                    <a:pt x="54" y="0"/>
                  </a:lnTo>
                  <a:lnTo>
                    <a:pt x="0" y="0"/>
                  </a:lnTo>
                  <a:cubicBezTo>
                    <a:pt x="0" y="0"/>
                    <a:pt x="0" y="27"/>
                    <a:pt x="0" y="27"/>
                  </a:cubicBezTo>
                  <a:cubicBezTo>
                    <a:pt x="0" y="55"/>
                    <a:pt x="0" y="55"/>
                    <a:pt x="0" y="82"/>
                  </a:cubicBezTo>
                  <a:lnTo>
                    <a:pt x="27" y="136"/>
                  </a:lnTo>
                  <a:cubicBezTo>
                    <a:pt x="81" y="217"/>
                    <a:pt x="136" y="272"/>
                    <a:pt x="190" y="353"/>
                  </a:cubicBezTo>
                  <a:cubicBezTo>
                    <a:pt x="190" y="353"/>
                    <a:pt x="217" y="380"/>
                    <a:pt x="217" y="380"/>
                  </a:cubicBezTo>
                  <a:cubicBezTo>
                    <a:pt x="244" y="407"/>
                    <a:pt x="244" y="380"/>
                    <a:pt x="298" y="407"/>
                  </a:cubicBezTo>
                  <a:lnTo>
                    <a:pt x="298" y="407"/>
                  </a:lnTo>
                  <a:cubicBezTo>
                    <a:pt x="298" y="407"/>
                    <a:pt x="326" y="407"/>
                    <a:pt x="326" y="38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9"/>
            <p:cNvSpPr/>
            <p:nvPr/>
          </p:nvSpPr>
          <p:spPr>
            <a:xfrm>
              <a:off x="5196559" y="298794"/>
              <a:ext cx="18627" cy="26915"/>
            </a:xfrm>
            <a:custGeom>
              <a:avLst/>
              <a:gdLst/>
              <a:ahLst/>
              <a:cxnLst/>
              <a:rect l="l" t="t" r="r" b="b"/>
              <a:pathLst>
                <a:path w="245" h="354" extrusionOk="0">
                  <a:moveTo>
                    <a:pt x="55" y="353"/>
                  </a:moveTo>
                  <a:lnTo>
                    <a:pt x="82" y="353"/>
                  </a:lnTo>
                  <a:lnTo>
                    <a:pt x="109" y="353"/>
                  </a:lnTo>
                  <a:cubicBezTo>
                    <a:pt x="109" y="353"/>
                    <a:pt x="109" y="326"/>
                    <a:pt x="109" y="326"/>
                  </a:cubicBezTo>
                  <a:cubicBezTo>
                    <a:pt x="163" y="272"/>
                    <a:pt x="190" y="190"/>
                    <a:pt x="217" y="109"/>
                  </a:cubicBezTo>
                  <a:cubicBezTo>
                    <a:pt x="217" y="109"/>
                    <a:pt x="217" y="82"/>
                    <a:pt x="245" y="55"/>
                  </a:cubicBezTo>
                  <a:cubicBezTo>
                    <a:pt x="245" y="55"/>
                    <a:pt x="245" y="28"/>
                    <a:pt x="217" y="28"/>
                  </a:cubicBezTo>
                  <a:cubicBezTo>
                    <a:pt x="217" y="1"/>
                    <a:pt x="190" y="1"/>
                    <a:pt x="190" y="28"/>
                  </a:cubicBezTo>
                  <a:lnTo>
                    <a:pt x="136" y="55"/>
                  </a:lnTo>
                  <a:cubicBezTo>
                    <a:pt x="109" y="109"/>
                    <a:pt x="55" y="190"/>
                    <a:pt x="28" y="245"/>
                  </a:cubicBezTo>
                  <a:lnTo>
                    <a:pt x="28" y="272"/>
                  </a:lnTo>
                  <a:lnTo>
                    <a:pt x="28" y="299"/>
                  </a:lnTo>
                  <a:cubicBezTo>
                    <a:pt x="0" y="326"/>
                    <a:pt x="0" y="326"/>
                    <a:pt x="28" y="353"/>
                  </a:cubicBezTo>
                  <a:lnTo>
                    <a:pt x="28" y="35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9"/>
            <p:cNvSpPr/>
            <p:nvPr/>
          </p:nvSpPr>
          <p:spPr>
            <a:xfrm>
              <a:off x="5109962" y="294688"/>
              <a:ext cx="45390" cy="26839"/>
            </a:xfrm>
            <a:custGeom>
              <a:avLst/>
              <a:gdLst/>
              <a:ahLst/>
              <a:cxnLst/>
              <a:rect l="l" t="t" r="r" b="b"/>
              <a:pathLst>
                <a:path w="597" h="353" extrusionOk="0">
                  <a:moveTo>
                    <a:pt x="597" y="353"/>
                  </a:moveTo>
                  <a:cubicBezTo>
                    <a:pt x="597" y="326"/>
                    <a:pt x="597" y="299"/>
                    <a:pt x="570" y="272"/>
                  </a:cubicBezTo>
                  <a:lnTo>
                    <a:pt x="516" y="244"/>
                  </a:lnTo>
                  <a:lnTo>
                    <a:pt x="461" y="190"/>
                  </a:lnTo>
                  <a:cubicBezTo>
                    <a:pt x="353" y="136"/>
                    <a:pt x="271" y="82"/>
                    <a:pt x="190" y="55"/>
                  </a:cubicBezTo>
                  <a:cubicBezTo>
                    <a:pt x="163" y="27"/>
                    <a:pt x="136" y="0"/>
                    <a:pt x="109" y="0"/>
                  </a:cubicBezTo>
                  <a:lnTo>
                    <a:pt x="54" y="0"/>
                  </a:lnTo>
                  <a:cubicBezTo>
                    <a:pt x="54" y="0"/>
                    <a:pt x="27" y="0"/>
                    <a:pt x="0" y="0"/>
                  </a:cubicBezTo>
                  <a:cubicBezTo>
                    <a:pt x="0" y="27"/>
                    <a:pt x="0" y="27"/>
                    <a:pt x="0" y="55"/>
                  </a:cubicBezTo>
                  <a:lnTo>
                    <a:pt x="27" y="82"/>
                  </a:lnTo>
                  <a:cubicBezTo>
                    <a:pt x="54" y="109"/>
                    <a:pt x="82" y="136"/>
                    <a:pt x="136" y="136"/>
                  </a:cubicBezTo>
                  <a:cubicBezTo>
                    <a:pt x="217" y="217"/>
                    <a:pt x="326" y="272"/>
                    <a:pt x="434" y="326"/>
                  </a:cubicBezTo>
                  <a:cubicBezTo>
                    <a:pt x="461" y="326"/>
                    <a:pt x="461" y="353"/>
                    <a:pt x="488" y="353"/>
                  </a:cubicBezTo>
                  <a:cubicBezTo>
                    <a:pt x="516" y="353"/>
                    <a:pt x="543" y="353"/>
                    <a:pt x="570" y="353"/>
                  </a:cubicBezTo>
                  <a:lnTo>
                    <a:pt x="570" y="353"/>
                  </a:lnTo>
                  <a:cubicBezTo>
                    <a:pt x="570" y="353"/>
                    <a:pt x="597" y="353"/>
                    <a:pt x="597" y="35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5085176" y="342131"/>
              <a:ext cx="14522" cy="26839"/>
            </a:xfrm>
            <a:custGeom>
              <a:avLst/>
              <a:gdLst/>
              <a:ahLst/>
              <a:cxnLst/>
              <a:rect l="l" t="t" r="r" b="b"/>
              <a:pathLst>
                <a:path w="191" h="353" extrusionOk="0">
                  <a:moveTo>
                    <a:pt x="82" y="353"/>
                  </a:moveTo>
                  <a:cubicBezTo>
                    <a:pt x="82" y="353"/>
                    <a:pt x="109" y="353"/>
                    <a:pt x="109" y="326"/>
                  </a:cubicBezTo>
                  <a:lnTo>
                    <a:pt x="109" y="299"/>
                  </a:lnTo>
                  <a:cubicBezTo>
                    <a:pt x="136" y="244"/>
                    <a:pt x="164" y="190"/>
                    <a:pt x="191" y="136"/>
                  </a:cubicBezTo>
                  <a:cubicBezTo>
                    <a:pt x="191" y="109"/>
                    <a:pt x="191" y="82"/>
                    <a:pt x="191" y="82"/>
                  </a:cubicBezTo>
                  <a:cubicBezTo>
                    <a:pt x="191" y="54"/>
                    <a:pt x="191" y="27"/>
                    <a:pt x="164" y="27"/>
                  </a:cubicBezTo>
                  <a:cubicBezTo>
                    <a:pt x="136" y="0"/>
                    <a:pt x="109" y="27"/>
                    <a:pt x="109" y="54"/>
                  </a:cubicBezTo>
                  <a:lnTo>
                    <a:pt x="82" y="109"/>
                  </a:lnTo>
                  <a:cubicBezTo>
                    <a:pt x="55" y="163"/>
                    <a:pt x="28" y="217"/>
                    <a:pt x="1" y="271"/>
                  </a:cubicBezTo>
                  <a:cubicBezTo>
                    <a:pt x="1" y="271"/>
                    <a:pt x="1" y="299"/>
                    <a:pt x="1" y="299"/>
                  </a:cubicBezTo>
                  <a:cubicBezTo>
                    <a:pt x="1" y="299"/>
                    <a:pt x="1" y="326"/>
                    <a:pt x="1" y="353"/>
                  </a:cubicBezTo>
                  <a:lnTo>
                    <a:pt x="1" y="353"/>
                  </a:lnTo>
                  <a:cubicBezTo>
                    <a:pt x="1" y="353"/>
                    <a:pt x="55" y="353"/>
                    <a:pt x="82" y="35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5039862" y="265797"/>
              <a:ext cx="28891" cy="24862"/>
            </a:xfrm>
            <a:custGeom>
              <a:avLst/>
              <a:gdLst/>
              <a:ahLst/>
              <a:cxnLst/>
              <a:rect l="l" t="t" r="r" b="b"/>
              <a:pathLst>
                <a:path w="380" h="327" extrusionOk="0">
                  <a:moveTo>
                    <a:pt x="353" y="326"/>
                  </a:moveTo>
                  <a:cubicBezTo>
                    <a:pt x="353" y="326"/>
                    <a:pt x="353" y="299"/>
                    <a:pt x="353" y="299"/>
                  </a:cubicBezTo>
                  <a:cubicBezTo>
                    <a:pt x="353" y="299"/>
                    <a:pt x="353" y="272"/>
                    <a:pt x="353" y="272"/>
                  </a:cubicBezTo>
                  <a:cubicBezTo>
                    <a:pt x="353" y="272"/>
                    <a:pt x="353" y="245"/>
                    <a:pt x="326" y="245"/>
                  </a:cubicBezTo>
                  <a:cubicBezTo>
                    <a:pt x="271" y="190"/>
                    <a:pt x="217" y="136"/>
                    <a:pt x="163" y="82"/>
                  </a:cubicBezTo>
                  <a:cubicBezTo>
                    <a:pt x="109" y="55"/>
                    <a:pt x="81" y="28"/>
                    <a:pt x="54" y="28"/>
                  </a:cubicBezTo>
                  <a:cubicBezTo>
                    <a:pt x="54" y="1"/>
                    <a:pt x="27" y="1"/>
                    <a:pt x="27" y="28"/>
                  </a:cubicBezTo>
                  <a:cubicBezTo>
                    <a:pt x="0" y="28"/>
                    <a:pt x="0" y="55"/>
                    <a:pt x="27" y="55"/>
                  </a:cubicBezTo>
                  <a:cubicBezTo>
                    <a:pt x="27" y="82"/>
                    <a:pt x="54" y="109"/>
                    <a:pt x="81" y="136"/>
                  </a:cubicBezTo>
                  <a:cubicBezTo>
                    <a:pt x="136" y="190"/>
                    <a:pt x="190" y="272"/>
                    <a:pt x="271" y="326"/>
                  </a:cubicBezTo>
                  <a:cubicBezTo>
                    <a:pt x="271" y="326"/>
                    <a:pt x="298" y="326"/>
                    <a:pt x="298" y="326"/>
                  </a:cubicBezTo>
                  <a:cubicBezTo>
                    <a:pt x="298" y="326"/>
                    <a:pt x="326" y="326"/>
                    <a:pt x="326" y="326"/>
                  </a:cubicBezTo>
                  <a:lnTo>
                    <a:pt x="380" y="326"/>
                  </a:lnTo>
                  <a:cubicBezTo>
                    <a:pt x="380" y="326"/>
                    <a:pt x="353" y="326"/>
                    <a:pt x="353" y="32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5109962" y="220408"/>
              <a:ext cx="18627" cy="39308"/>
            </a:xfrm>
            <a:custGeom>
              <a:avLst/>
              <a:gdLst/>
              <a:ahLst/>
              <a:cxnLst/>
              <a:rect l="l" t="t" r="r" b="b"/>
              <a:pathLst>
                <a:path w="245" h="517" extrusionOk="0">
                  <a:moveTo>
                    <a:pt x="0" y="516"/>
                  </a:moveTo>
                  <a:cubicBezTo>
                    <a:pt x="27" y="489"/>
                    <a:pt x="54" y="462"/>
                    <a:pt x="82" y="435"/>
                  </a:cubicBezTo>
                  <a:lnTo>
                    <a:pt x="109" y="408"/>
                  </a:lnTo>
                  <a:cubicBezTo>
                    <a:pt x="109" y="381"/>
                    <a:pt x="163" y="272"/>
                    <a:pt x="190" y="218"/>
                  </a:cubicBezTo>
                  <a:cubicBezTo>
                    <a:pt x="217" y="164"/>
                    <a:pt x="217" y="136"/>
                    <a:pt x="244" y="82"/>
                  </a:cubicBezTo>
                  <a:cubicBezTo>
                    <a:pt x="244" y="28"/>
                    <a:pt x="190" y="1"/>
                    <a:pt x="163" y="55"/>
                  </a:cubicBezTo>
                  <a:cubicBezTo>
                    <a:pt x="136" y="82"/>
                    <a:pt x="109" y="109"/>
                    <a:pt x="109" y="164"/>
                  </a:cubicBezTo>
                  <a:cubicBezTo>
                    <a:pt x="82" y="191"/>
                    <a:pt x="54" y="245"/>
                    <a:pt x="27" y="299"/>
                  </a:cubicBezTo>
                  <a:cubicBezTo>
                    <a:pt x="27" y="353"/>
                    <a:pt x="0" y="381"/>
                    <a:pt x="0" y="408"/>
                  </a:cubicBezTo>
                  <a:cubicBezTo>
                    <a:pt x="0" y="435"/>
                    <a:pt x="0" y="462"/>
                    <a:pt x="0" y="516"/>
                  </a:cubicBezTo>
                  <a:lnTo>
                    <a:pt x="0" y="5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5124407" y="236906"/>
              <a:ext cx="61888" cy="72305"/>
            </a:xfrm>
            <a:custGeom>
              <a:avLst/>
              <a:gdLst/>
              <a:ahLst/>
              <a:cxnLst/>
              <a:rect l="l" t="t" r="r" b="b"/>
              <a:pathLst>
                <a:path w="814" h="951" extrusionOk="0">
                  <a:moveTo>
                    <a:pt x="543" y="408"/>
                  </a:moveTo>
                  <a:lnTo>
                    <a:pt x="543" y="408"/>
                  </a:lnTo>
                  <a:cubicBezTo>
                    <a:pt x="543" y="435"/>
                    <a:pt x="543" y="435"/>
                    <a:pt x="543" y="462"/>
                  </a:cubicBezTo>
                  <a:cubicBezTo>
                    <a:pt x="570" y="462"/>
                    <a:pt x="570" y="462"/>
                    <a:pt x="597" y="462"/>
                  </a:cubicBezTo>
                  <a:lnTo>
                    <a:pt x="597" y="462"/>
                  </a:lnTo>
                  <a:lnTo>
                    <a:pt x="543" y="462"/>
                  </a:lnTo>
                  <a:lnTo>
                    <a:pt x="543" y="462"/>
                  </a:lnTo>
                  <a:cubicBezTo>
                    <a:pt x="543" y="462"/>
                    <a:pt x="543" y="435"/>
                    <a:pt x="543" y="435"/>
                  </a:cubicBezTo>
                  <a:lnTo>
                    <a:pt x="543" y="408"/>
                  </a:lnTo>
                  <a:cubicBezTo>
                    <a:pt x="0" y="109"/>
                    <a:pt x="651" y="950"/>
                    <a:pt x="570" y="543"/>
                  </a:cubicBezTo>
                  <a:cubicBezTo>
                    <a:pt x="651" y="570"/>
                    <a:pt x="787" y="543"/>
                    <a:pt x="624" y="462"/>
                  </a:cubicBezTo>
                  <a:lnTo>
                    <a:pt x="624" y="462"/>
                  </a:lnTo>
                  <a:lnTo>
                    <a:pt x="678" y="381"/>
                  </a:lnTo>
                  <a:cubicBezTo>
                    <a:pt x="705" y="326"/>
                    <a:pt x="732" y="272"/>
                    <a:pt x="760" y="218"/>
                  </a:cubicBezTo>
                  <a:cubicBezTo>
                    <a:pt x="760" y="191"/>
                    <a:pt x="787" y="136"/>
                    <a:pt x="787" y="109"/>
                  </a:cubicBezTo>
                  <a:cubicBezTo>
                    <a:pt x="814" y="55"/>
                    <a:pt x="732" y="1"/>
                    <a:pt x="705" y="55"/>
                  </a:cubicBezTo>
                  <a:cubicBezTo>
                    <a:pt x="678" y="109"/>
                    <a:pt x="651" y="136"/>
                    <a:pt x="651" y="191"/>
                  </a:cubicBezTo>
                  <a:cubicBezTo>
                    <a:pt x="624" y="218"/>
                    <a:pt x="570" y="299"/>
                    <a:pt x="543" y="381"/>
                  </a:cubicBezTo>
                  <a:lnTo>
                    <a:pt x="543" y="40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5233662" y="191592"/>
              <a:ext cx="28967" cy="26839"/>
            </a:xfrm>
            <a:custGeom>
              <a:avLst/>
              <a:gdLst/>
              <a:ahLst/>
              <a:cxnLst/>
              <a:rect l="l" t="t" r="r" b="b"/>
              <a:pathLst>
                <a:path w="381" h="353" extrusionOk="0">
                  <a:moveTo>
                    <a:pt x="380" y="353"/>
                  </a:moveTo>
                  <a:lnTo>
                    <a:pt x="380" y="298"/>
                  </a:lnTo>
                  <a:cubicBezTo>
                    <a:pt x="353" y="271"/>
                    <a:pt x="353" y="244"/>
                    <a:pt x="326" y="244"/>
                  </a:cubicBezTo>
                  <a:cubicBezTo>
                    <a:pt x="272" y="190"/>
                    <a:pt x="245" y="136"/>
                    <a:pt x="191" y="109"/>
                  </a:cubicBezTo>
                  <a:cubicBezTo>
                    <a:pt x="163" y="81"/>
                    <a:pt x="136" y="54"/>
                    <a:pt x="82" y="54"/>
                  </a:cubicBezTo>
                  <a:cubicBezTo>
                    <a:pt x="55" y="0"/>
                    <a:pt x="1" y="54"/>
                    <a:pt x="55" y="109"/>
                  </a:cubicBezTo>
                  <a:lnTo>
                    <a:pt x="136" y="190"/>
                  </a:lnTo>
                  <a:lnTo>
                    <a:pt x="299" y="326"/>
                  </a:lnTo>
                  <a:cubicBezTo>
                    <a:pt x="299" y="326"/>
                    <a:pt x="299" y="353"/>
                    <a:pt x="326" y="353"/>
                  </a:cubicBezTo>
                  <a:cubicBezTo>
                    <a:pt x="353" y="353"/>
                    <a:pt x="353" y="353"/>
                    <a:pt x="380" y="353"/>
                  </a:cubicBezTo>
                  <a:lnTo>
                    <a:pt x="380" y="35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5318206" y="166807"/>
              <a:ext cx="12469" cy="28967"/>
            </a:xfrm>
            <a:custGeom>
              <a:avLst/>
              <a:gdLst/>
              <a:ahLst/>
              <a:cxnLst/>
              <a:rect l="l" t="t" r="r" b="b"/>
              <a:pathLst>
                <a:path w="164" h="381" extrusionOk="0">
                  <a:moveTo>
                    <a:pt x="55" y="380"/>
                  </a:moveTo>
                  <a:cubicBezTo>
                    <a:pt x="82" y="353"/>
                    <a:pt x="82" y="380"/>
                    <a:pt x="109" y="326"/>
                  </a:cubicBezTo>
                  <a:lnTo>
                    <a:pt x="109" y="326"/>
                  </a:lnTo>
                  <a:cubicBezTo>
                    <a:pt x="109" y="299"/>
                    <a:pt x="109" y="272"/>
                    <a:pt x="136" y="245"/>
                  </a:cubicBezTo>
                  <a:lnTo>
                    <a:pt x="163" y="136"/>
                  </a:lnTo>
                  <a:cubicBezTo>
                    <a:pt x="163" y="136"/>
                    <a:pt x="163" y="109"/>
                    <a:pt x="163" y="109"/>
                  </a:cubicBezTo>
                  <a:lnTo>
                    <a:pt x="163" y="55"/>
                  </a:lnTo>
                  <a:cubicBezTo>
                    <a:pt x="163" y="55"/>
                    <a:pt x="163" y="28"/>
                    <a:pt x="136" y="28"/>
                  </a:cubicBezTo>
                  <a:cubicBezTo>
                    <a:pt x="109" y="1"/>
                    <a:pt x="109" y="28"/>
                    <a:pt x="82" y="55"/>
                  </a:cubicBezTo>
                  <a:cubicBezTo>
                    <a:pt x="82" y="55"/>
                    <a:pt x="55" y="82"/>
                    <a:pt x="55" y="109"/>
                  </a:cubicBezTo>
                  <a:cubicBezTo>
                    <a:pt x="28" y="163"/>
                    <a:pt x="1" y="218"/>
                    <a:pt x="1" y="272"/>
                  </a:cubicBezTo>
                  <a:lnTo>
                    <a:pt x="1" y="299"/>
                  </a:lnTo>
                  <a:cubicBezTo>
                    <a:pt x="1" y="326"/>
                    <a:pt x="1" y="353"/>
                    <a:pt x="28" y="353"/>
                  </a:cubicBezTo>
                  <a:cubicBezTo>
                    <a:pt x="55" y="380"/>
                    <a:pt x="28" y="353"/>
                    <a:pt x="28" y="35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5396593" y="152361"/>
              <a:ext cx="18627" cy="18627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90" y="191"/>
                  </a:moveTo>
                  <a:lnTo>
                    <a:pt x="190" y="191"/>
                  </a:lnTo>
                  <a:cubicBezTo>
                    <a:pt x="217" y="191"/>
                    <a:pt x="217" y="191"/>
                    <a:pt x="245" y="191"/>
                  </a:cubicBezTo>
                  <a:cubicBezTo>
                    <a:pt x="245" y="164"/>
                    <a:pt x="245" y="164"/>
                    <a:pt x="245" y="136"/>
                  </a:cubicBezTo>
                  <a:lnTo>
                    <a:pt x="245" y="136"/>
                  </a:lnTo>
                  <a:lnTo>
                    <a:pt x="245" y="136"/>
                  </a:lnTo>
                  <a:lnTo>
                    <a:pt x="245" y="136"/>
                  </a:lnTo>
                  <a:cubicBezTo>
                    <a:pt x="190" y="109"/>
                    <a:pt x="163" y="82"/>
                    <a:pt x="109" y="55"/>
                  </a:cubicBezTo>
                  <a:cubicBezTo>
                    <a:pt x="55" y="1"/>
                    <a:pt x="109" y="55"/>
                    <a:pt x="82" y="55"/>
                  </a:cubicBezTo>
                  <a:lnTo>
                    <a:pt x="55" y="55"/>
                  </a:lnTo>
                  <a:cubicBezTo>
                    <a:pt x="55" y="28"/>
                    <a:pt x="28" y="28"/>
                    <a:pt x="28" y="55"/>
                  </a:cubicBezTo>
                  <a:cubicBezTo>
                    <a:pt x="0" y="55"/>
                    <a:pt x="0" y="82"/>
                    <a:pt x="28" y="82"/>
                  </a:cubicBezTo>
                  <a:cubicBezTo>
                    <a:pt x="28" y="109"/>
                    <a:pt x="28" y="109"/>
                    <a:pt x="28" y="109"/>
                  </a:cubicBezTo>
                  <a:cubicBezTo>
                    <a:pt x="28" y="136"/>
                    <a:pt x="55" y="164"/>
                    <a:pt x="82" y="164"/>
                  </a:cubicBezTo>
                  <a:cubicBezTo>
                    <a:pt x="109" y="191"/>
                    <a:pt x="136" y="218"/>
                    <a:pt x="190" y="245"/>
                  </a:cubicBezTo>
                  <a:lnTo>
                    <a:pt x="190" y="24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5396593" y="274084"/>
              <a:ext cx="16575" cy="12393"/>
            </a:xfrm>
            <a:custGeom>
              <a:avLst/>
              <a:gdLst/>
              <a:ahLst/>
              <a:cxnLst/>
              <a:rect l="l" t="t" r="r" b="b"/>
              <a:pathLst>
                <a:path w="218" h="163" extrusionOk="0">
                  <a:moveTo>
                    <a:pt x="163" y="136"/>
                  </a:moveTo>
                  <a:lnTo>
                    <a:pt x="163" y="109"/>
                  </a:lnTo>
                  <a:cubicBezTo>
                    <a:pt x="190" y="109"/>
                    <a:pt x="190" y="109"/>
                    <a:pt x="190" y="109"/>
                  </a:cubicBezTo>
                  <a:cubicBezTo>
                    <a:pt x="190" y="109"/>
                    <a:pt x="190" y="81"/>
                    <a:pt x="190" y="81"/>
                  </a:cubicBezTo>
                  <a:cubicBezTo>
                    <a:pt x="190" y="54"/>
                    <a:pt x="217" y="81"/>
                    <a:pt x="190" y="81"/>
                  </a:cubicBezTo>
                  <a:lnTo>
                    <a:pt x="190" y="81"/>
                  </a:lnTo>
                  <a:lnTo>
                    <a:pt x="190" y="81"/>
                  </a:lnTo>
                  <a:cubicBezTo>
                    <a:pt x="163" y="54"/>
                    <a:pt x="109" y="54"/>
                    <a:pt x="55" y="0"/>
                  </a:cubicBezTo>
                  <a:cubicBezTo>
                    <a:pt x="55" y="0"/>
                    <a:pt x="28" y="0"/>
                    <a:pt x="28" y="0"/>
                  </a:cubicBezTo>
                  <a:cubicBezTo>
                    <a:pt x="0" y="27"/>
                    <a:pt x="0" y="54"/>
                    <a:pt x="28" y="54"/>
                  </a:cubicBezTo>
                  <a:cubicBezTo>
                    <a:pt x="55" y="109"/>
                    <a:pt x="109" y="136"/>
                    <a:pt x="136" y="163"/>
                  </a:cubicBezTo>
                  <a:lnTo>
                    <a:pt x="136" y="16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5258447" y="104919"/>
              <a:ext cx="26839" cy="39308"/>
            </a:xfrm>
            <a:custGeom>
              <a:avLst/>
              <a:gdLst/>
              <a:ahLst/>
              <a:cxnLst/>
              <a:rect l="l" t="t" r="r" b="b"/>
              <a:pathLst>
                <a:path w="353" h="517" extrusionOk="0">
                  <a:moveTo>
                    <a:pt x="0" y="516"/>
                  </a:moveTo>
                  <a:cubicBezTo>
                    <a:pt x="27" y="516"/>
                    <a:pt x="54" y="489"/>
                    <a:pt x="82" y="489"/>
                  </a:cubicBezTo>
                  <a:cubicBezTo>
                    <a:pt x="109" y="462"/>
                    <a:pt x="109" y="462"/>
                    <a:pt x="109" y="462"/>
                  </a:cubicBezTo>
                  <a:cubicBezTo>
                    <a:pt x="163" y="408"/>
                    <a:pt x="190" y="354"/>
                    <a:pt x="217" y="299"/>
                  </a:cubicBezTo>
                  <a:cubicBezTo>
                    <a:pt x="271" y="218"/>
                    <a:pt x="299" y="164"/>
                    <a:pt x="353" y="82"/>
                  </a:cubicBezTo>
                  <a:cubicBezTo>
                    <a:pt x="353" y="55"/>
                    <a:pt x="353" y="28"/>
                    <a:pt x="326" y="1"/>
                  </a:cubicBezTo>
                  <a:cubicBezTo>
                    <a:pt x="299" y="1"/>
                    <a:pt x="271" y="1"/>
                    <a:pt x="271" y="28"/>
                  </a:cubicBezTo>
                  <a:cubicBezTo>
                    <a:pt x="217" y="109"/>
                    <a:pt x="163" y="164"/>
                    <a:pt x="109" y="245"/>
                  </a:cubicBezTo>
                  <a:cubicBezTo>
                    <a:pt x="82" y="272"/>
                    <a:pt x="54" y="326"/>
                    <a:pt x="27" y="381"/>
                  </a:cubicBezTo>
                  <a:cubicBezTo>
                    <a:pt x="0" y="408"/>
                    <a:pt x="0" y="408"/>
                    <a:pt x="27" y="408"/>
                  </a:cubicBezTo>
                  <a:cubicBezTo>
                    <a:pt x="0" y="435"/>
                    <a:pt x="0" y="489"/>
                    <a:pt x="27" y="516"/>
                  </a:cubicBezTo>
                  <a:lnTo>
                    <a:pt x="27" y="516"/>
                  </a:lnTo>
                  <a:cubicBezTo>
                    <a:pt x="27" y="516"/>
                    <a:pt x="0" y="516"/>
                    <a:pt x="0" y="51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5157404" y="133810"/>
              <a:ext cx="28891" cy="37179"/>
            </a:xfrm>
            <a:custGeom>
              <a:avLst/>
              <a:gdLst/>
              <a:ahLst/>
              <a:cxnLst/>
              <a:rect l="l" t="t" r="r" b="b"/>
              <a:pathLst>
                <a:path w="380" h="489" extrusionOk="0">
                  <a:moveTo>
                    <a:pt x="380" y="489"/>
                  </a:moveTo>
                  <a:lnTo>
                    <a:pt x="380" y="380"/>
                  </a:lnTo>
                  <a:cubicBezTo>
                    <a:pt x="380" y="353"/>
                    <a:pt x="380" y="353"/>
                    <a:pt x="380" y="353"/>
                  </a:cubicBezTo>
                  <a:cubicBezTo>
                    <a:pt x="353" y="326"/>
                    <a:pt x="353" y="299"/>
                    <a:pt x="326" y="272"/>
                  </a:cubicBezTo>
                  <a:cubicBezTo>
                    <a:pt x="271" y="218"/>
                    <a:pt x="217" y="136"/>
                    <a:pt x="163" y="82"/>
                  </a:cubicBezTo>
                  <a:lnTo>
                    <a:pt x="81" y="28"/>
                  </a:lnTo>
                  <a:cubicBezTo>
                    <a:pt x="81" y="1"/>
                    <a:pt x="54" y="1"/>
                    <a:pt x="27" y="28"/>
                  </a:cubicBezTo>
                  <a:cubicBezTo>
                    <a:pt x="0" y="28"/>
                    <a:pt x="0" y="55"/>
                    <a:pt x="27" y="82"/>
                  </a:cubicBezTo>
                  <a:lnTo>
                    <a:pt x="81" y="163"/>
                  </a:lnTo>
                  <a:lnTo>
                    <a:pt x="109" y="218"/>
                  </a:lnTo>
                  <a:cubicBezTo>
                    <a:pt x="163" y="272"/>
                    <a:pt x="190" y="299"/>
                    <a:pt x="217" y="353"/>
                  </a:cubicBezTo>
                  <a:cubicBezTo>
                    <a:pt x="217" y="380"/>
                    <a:pt x="244" y="408"/>
                    <a:pt x="271" y="435"/>
                  </a:cubicBezTo>
                  <a:cubicBezTo>
                    <a:pt x="271" y="435"/>
                    <a:pt x="298" y="462"/>
                    <a:pt x="298" y="462"/>
                  </a:cubicBezTo>
                  <a:cubicBezTo>
                    <a:pt x="326" y="462"/>
                    <a:pt x="353" y="489"/>
                    <a:pt x="380" y="489"/>
                  </a:cubicBezTo>
                  <a:lnTo>
                    <a:pt x="380" y="48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5074912" y="179200"/>
              <a:ext cx="18627" cy="28967"/>
            </a:xfrm>
            <a:custGeom>
              <a:avLst/>
              <a:gdLst/>
              <a:ahLst/>
              <a:cxnLst/>
              <a:rect l="l" t="t" r="r" b="b"/>
              <a:pathLst>
                <a:path w="245" h="381" extrusionOk="0">
                  <a:moveTo>
                    <a:pt x="0" y="380"/>
                  </a:moveTo>
                  <a:lnTo>
                    <a:pt x="27" y="380"/>
                  </a:lnTo>
                  <a:lnTo>
                    <a:pt x="82" y="380"/>
                  </a:lnTo>
                  <a:cubicBezTo>
                    <a:pt x="82" y="380"/>
                    <a:pt x="82" y="353"/>
                    <a:pt x="82" y="353"/>
                  </a:cubicBezTo>
                  <a:cubicBezTo>
                    <a:pt x="136" y="299"/>
                    <a:pt x="190" y="217"/>
                    <a:pt x="244" y="163"/>
                  </a:cubicBezTo>
                  <a:lnTo>
                    <a:pt x="244" y="136"/>
                  </a:lnTo>
                  <a:cubicBezTo>
                    <a:pt x="244" y="136"/>
                    <a:pt x="244" y="109"/>
                    <a:pt x="244" y="82"/>
                  </a:cubicBezTo>
                  <a:cubicBezTo>
                    <a:pt x="244" y="82"/>
                    <a:pt x="244" y="27"/>
                    <a:pt x="217" y="27"/>
                  </a:cubicBezTo>
                  <a:cubicBezTo>
                    <a:pt x="190" y="0"/>
                    <a:pt x="163" y="27"/>
                    <a:pt x="163" y="55"/>
                  </a:cubicBezTo>
                  <a:cubicBezTo>
                    <a:pt x="136" y="55"/>
                    <a:pt x="136" y="55"/>
                    <a:pt x="109" y="82"/>
                  </a:cubicBezTo>
                  <a:lnTo>
                    <a:pt x="109" y="82"/>
                  </a:lnTo>
                  <a:cubicBezTo>
                    <a:pt x="82" y="136"/>
                    <a:pt x="27" y="217"/>
                    <a:pt x="0" y="272"/>
                  </a:cubicBezTo>
                  <a:cubicBezTo>
                    <a:pt x="0" y="299"/>
                    <a:pt x="0" y="299"/>
                    <a:pt x="0" y="326"/>
                  </a:cubicBezTo>
                  <a:lnTo>
                    <a:pt x="0" y="353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5008918" y="187411"/>
              <a:ext cx="33073" cy="24862"/>
            </a:xfrm>
            <a:custGeom>
              <a:avLst/>
              <a:gdLst/>
              <a:ahLst/>
              <a:cxnLst/>
              <a:rect l="l" t="t" r="r" b="b"/>
              <a:pathLst>
                <a:path w="435" h="327" extrusionOk="0">
                  <a:moveTo>
                    <a:pt x="434" y="326"/>
                  </a:moveTo>
                  <a:lnTo>
                    <a:pt x="434" y="245"/>
                  </a:lnTo>
                  <a:cubicBezTo>
                    <a:pt x="434" y="218"/>
                    <a:pt x="380" y="191"/>
                    <a:pt x="353" y="164"/>
                  </a:cubicBezTo>
                  <a:cubicBezTo>
                    <a:pt x="299" y="136"/>
                    <a:pt x="244" y="109"/>
                    <a:pt x="190" y="82"/>
                  </a:cubicBezTo>
                  <a:cubicBezTo>
                    <a:pt x="136" y="55"/>
                    <a:pt x="82" y="28"/>
                    <a:pt x="27" y="28"/>
                  </a:cubicBezTo>
                  <a:cubicBezTo>
                    <a:pt x="27" y="1"/>
                    <a:pt x="0" y="1"/>
                    <a:pt x="0" y="28"/>
                  </a:cubicBezTo>
                  <a:cubicBezTo>
                    <a:pt x="0" y="28"/>
                    <a:pt x="0" y="55"/>
                    <a:pt x="0" y="55"/>
                  </a:cubicBezTo>
                  <a:lnTo>
                    <a:pt x="136" y="164"/>
                  </a:lnTo>
                  <a:lnTo>
                    <a:pt x="244" y="272"/>
                  </a:lnTo>
                  <a:cubicBezTo>
                    <a:pt x="271" y="272"/>
                    <a:pt x="299" y="299"/>
                    <a:pt x="326" y="326"/>
                  </a:cubicBezTo>
                  <a:lnTo>
                    <a:pt x="326" y="326"/>
                  </a:lnTo>
                  <a:lnTo>
                    <a:pt x="407" y="326"/>
                  </a:lnTo>
                  <a:lnTo>
                    <a:pt x="407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5029522" y="113206"/>
              <a:ext cx="35126" cy="59836"/>
            </a:xfrm>
            <a:custGeom>
              <a:avLst/>
              <a:gdLst/>
              <a:ahLst/>
              <a:cxnLst/>
              <a:rect l="l" t="t" r="r" b="b"/>
              <a:pathLst>
                <a:path w="462" h="787" extrusionOk="0">
                  <a:moveTo>
                    <a:pt x="28" y="760"/>
                  </a:moveTo>
                  <a:lnTo>
                    <a:pt x="82" y="760"/>
                  </a:lnTo>
                  <a:cubicBezTo>
                    <a:pt x="82" y="760"/>
                    <a:pt x="82" y="733"/>
                    <a:pt x="82" y="733"/>
                  </a:cubicBezTo>
                  <a:cubicBezTo>
                    <a:pt x="163" y="570"/>
                    <a:pt x="272" y="407"/>
                    <a:pt x="353" y="272"/>
                  </a:cubicBezTo>
                  <a:cubicBezTo>
                    <a:pt x="380" y="245"/>
                    <a:pt x="380" y="190"/>
                    <a:pt x="407" y="163"/>
                  </a:cubicBezTo>
                  <a:lnTo>
                    <a:pt x="407" y="136"/>
                  </a:lnTo>
                  <a:cubicBezTo>
                    <a:pt x="462" y="55"/>
                    <a:pt x="326" y="0"/>
                    <a:pt x="299" y="82"/>
                  </a:cubicBezTo>
                  <a:lnTo>
                    <a:pt x="272" y="109"/>
                  </a:lnTo>
                  <a:cubicBezTo>
                    <a:pt x="245" y="136"/>
                    <a:pt x="245" y="163"/>
                    <a:pt x="217" y="190"/>
                  </a:cubicBezTo>
                  <a:cubicBezTo>
                    <a:pt x="136" y="353"/>
                    <a:pt x="55" y="516"/>
                    <a:pt x="0" y="679"/>
                  </a:cubicBezTo>
                  <a:lnTo>
                    <a:pt x="0" y="706"/>
                  </a:lnTo>
                  <a:cubicBezTo>
                    <a:pt x="0" y="733"/>
                    <a:pt x="0" y="733"/>
                    <a:pt x="0" y="760"/>
                  </a:cubicBezTo>
                  <a:cubicBezTo>
                    <a:pt x="28" y="787"/>
                    <a:pt x="0" y="760"/>
                    <a:pt x="0" y="76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4118005" y="589607"/>
              <a:ext cx="150615" cy="43337"/>
            </a:xfrm>
            <a:custGeom>
              <a:avLst/>
              <a:gdLst/>
              <a:ahLst/>
              <a:cxnLst/>
              <a:rect l="l" t="t" r="r" b="b"/>
              <a:pathLst>
                <a:path w="1981" h="570" extrusionOk="0">
                  <a:moveTo>
                    <a:pt x="1981" y="0"/>
                  </a:moveTo>
                  <a:cubicBezTo>
                    <a:pt x="1954" y="0"/>
                    <a:pt x="1954" y="0"/>
                    <a:pt x="1926" y="0"/>
                  </a:cubicBezTo>
                  <a:cubicBezTo>
                    <a:pt x="1926" y="0"/>
                    <a:pt x="1899" y="0"/>
                    <a:pt x="1872" y="0"/>
                  </a:cubicBezTo>
                  <a:cubicBezTo>
                    <a:pt x="1574" y="27"/>
                    <a:pt x="1275" y="81"/>
                    <a:pt x="977" y="190"/>
                  </a:cubicBezTo>
                  <a:cubicBezTo>
                    <a:pt x="814" y="217"/>
                    <a:pt x="625" y="298"/>
                    <a:pt x="489" y="353"/>
                  </a:cubicBezTo>
                  <a:cubicBezTo>
                    <a:pt x="326" y="407"/>
                    <a:pt x="163" y="488"/>
                    <a:pt x="1" y="570"/>
                  </a:cubicBezTo>
                  <a:lnTo>
                    <a:pt x="1" y="570"/>
                  </a:lnTo>
                  <a:lnTo>
                    <a:pt x="28" y="570"/>
                  </a:lnTo>
                  <a:cubicBezTo>
                    <a:pt x="191" y="515"/>
                    <a:pt x="353" y="461"/>
                    <a:pt x="516" y="380"/>
                  </a:cubicBezTo>
                  <a:cubicBezTo>
                    <a:pt x="679" y="325"/>
                    <a:pt x="842" y="271"/>
                    <a:pt x="1004" y="217"/>
                  </a:cubicBezTo>
                  <a:cubicBezTo>
                    <a:pt x="1303" y="136"/>
                    <a:pt x="1601" y="81"/>
                    <a:pt x="1899" y="27"/>
                  </a:cubicBezTo>
                  <a:cubicBezTo>
                    <a:pt x="1899" y="27"/>
                    <a:pt x="1926" y="27"/>
                    <a:pt x="1954" y="27"/>
                  </a:cubicBezTo>
                  <a:cubicBezTo>
                    <a:pt x="1981" y="27"/>
                    <a:pt x="1981" y="27"/>
                    <a:pt x="1981" y="0"/>
                  </a:cubicBezTo>
                  <a:lnTo>
                    <a:pt x="1981" y="0"/>
                  </a:lnTo>
                  <a:cubicBezTo>
                    <a:pt x="1981" y="0"/>
                    <a:pt x="1981" y="0"/>
                    <a:pt x="198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4239653" y="494722"/>
              <a:ext cx="18703" cy="39231"/>
            </a:xfrm>
            <a:custGeom>
              <a:avLst/>
              <a:gdLst/>
              <a:ahLst/>
              <a:cxnLst/>
              <a:rect l="l" t="t" r="r" b="b"/>
              <a:pathLst>
                <a:path w="246" h="516" extrusionOk="0">
                  <a:moveTo>
                    <a:pt x="55" y="489"/>
                  </a:move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lnTo>
                    <a:pt x="55" y="489"/>
                  </a:lnTo>
                  <a:cubicBezTo>
                    <a:pt x="28" y="489"/>
                    <a:pt x="55" y="489"/>
                    <a:pt x="55" y="516"/>
                  </a:cubicBezTo>
                  <a:cubicBezTo>
                    <a:pt x="55" y="516"/>
                    <a:pt x="55" y="516"/>
                    <a:pt x="82" y="516"/>
                  </a:cubicBezTo>
                  <a:cubicBezTo>
                    <a:pt x="137" y="516"/>
                    <a:pt x="55" y="516"/>
                    <a:pt x="82" y="516"/>
                  </a:cubicBezTo>
                  <a:lnTo>
                    <a:pt x="82" y="516"/>
                  </a:lnTo>
                  <a:lnTo>
                    <a:pt x="82" y="516"/>
                  </a:lnTo>
                  <a:cubicBezTo>
                    <a:pt x="109" y="461"/>
                    <a:pt x="137" y="407"/>
                    <a:pt x="164" y="353"/>
                  </a:cubicBezTo>
                  <a:cubicBezTo>
                    <a:pt x="191" y="299"/>
                    <a:pt x="218" y="217"/>
                    <a:pt x="218" y="163"/>
                  </a:cubicBezTo>
                  <a:cubicBezTo>
                    <a:pt x="218" y="136"/>
                    <a:pt x="218" y="109"/>
                    <a:pt x="218" y="82"/>
                  </a:cubicBezTo>
                  <a:cubicBezTo>
                    <a:pt x="245" y="0"/>
                    <a:pt x="164" y="0"/>
                    <a:pt x="137" y="55"/>
                  </a:cubicBezTo>
                  <a:cubicBezTo>
                    <a:pt x="137" y="82"/>
                    <a:pt x="109" y="109"/>
                    <a:pt x="109" y="136"/>
                  </a:cubicBezTo>
                  <a:cubicBezTo>
                    <a:pt x="55" y="217"/>
                    <a:pt x="28" y="326"/>
                    <a:pt x="1" y="434"/>
                  </a:cubicBezTo>
                  <a:cubicBezTo>
                    <a:pt x="1" y="461"/>
                    <a:pt x="1" y="461"/>
                    <a:pt x="1" y="489"/>
                  </a:cubicBezTo>
                  <a:lnTo>
                    <a:pt x="1" y="48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4159289" y="496775"/>
              <a:ext cx="35126" cy="20680"/>
            </a:xfrm>
            <a:custGeom>
              <a:avLst/>
              <a:gdLst/>
              <a:ahLst/>
              <a:cxnLst/>
              <a:rect l="l" t="t" r="r" b="b"/>
              <a:pathLst>
                <a:path w="462" h="272" extrusionOk="0">
                  <a:moveTo>
                    <a:pt x="461" y="245"/>
                  </a:moveTo>
                  <a:lnTo>
                    <a:pt x="461" y="163"/>
                  </a:lnTo>
                  <a:cubicBezTo>
                    <a:pt x="461" y="136"/>
                    <a:pt x="380" y="109"/>
                    <a:pt x="326" y="82"/>
                  </a:cubicBezTo>
                  <a:cubicBezTo>
                    <a:pt x="271" y="55"/>
                    <a:pt x="217" y="55"/>
                    <a:pt x="190" y="28"/>
                  </a:cubicBezTo>
                  <a:cubicBezTo>
                    <a:pt x="136" y="0"/>
                    <a:pt x="82" y="0"/>
                    <a:pt x="27" y="0"/>
                  </a:cubicBezTo>
                  <a:cubicBezTo>
                    <a:pt x="0" y="0"/>
                    <a:pt x="0" y="0"/>
                    <a:pt x="0" y="28"/>
                  </a:cubicBezTo>
                  <a:cubicBezTo>
                    <a:pt x="0" y="28"/>
                    <a:pt x="0" y="55"/>
                    <a:pt x="0" y="55"/>
                  </a:cubicBezTo>
                  <a:cubicBezTo>
                    <a:pt x="54" y="82"/>
                    <a:pt x="109" y="109"/>
                    <a:pt x="163" y="163"/>
                  </a:cubicBezTo>
                  <a:cubicBezTo>
                    <a:pt x="244" y="190"/>
                    <a:pt x="299" y="245"/>
                    <a:pt x="380" y="272"/>
                  </a:cubicBezTo>
                  <a:lnTo>
                    <a:pt x="380" y="272"/>
                  </a:lnTo>
                  <a:lnTo>
                    <a:pt x="407" y="272"/>
                  </a:lnTo>
                  <a:lnTo>
                    <a:pt x="461" y="245"/>
                  </a:lnTo>
                  <a:lnTo>
                    <a:pt x="461" y="245"/>
                  </a:lnTo>
                  <a:cubicBezTo>
                    <a:pt x="461" y="245"/>
                    <a:pt x="461" y="245"/>
                    <a:pt x="461" y="24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4109794" y="562769"/>
              <a:ext cx="20680" cy="31020"/>
            </a:xfrm>
            <a:custGeom>
              <a:avLst/>
              <a:gdLst/>
              <a:ahLst/>
              <a:cxnLst/>
              <a:rect l="l" t="t" r="r" b="b"/>
              <a:pathLst>
                <a:path w="272" h="408" extrusionOk="0">
                  <a:moveTo>
                    <a:pt x="54" y="380"/>
                  </a:moveTo>
                  <a:lnTo>
                    <a:pt x="54" y="380"/>
                  </a:lnTo>
                  <a:lnTo>
                    <a:pt x="54" y="380"/>
                  </a:lnTo>
                  <a:lnTo>
                    <a:pt x="54" y="380"/>
                  </a:lnTo>
                  <a:lnTo>
                    <a:pt x="54" y="380"/>
                  </a:lnTo>
                  <a:lnTo>
                    <a:pt x="54" y="380"/>
                  </a:lnTo>
                  <a:lnTo>
                    <a:pt x="54" y="380"/>
                  </a:lnTo>
                  <a:cubicBezTo>
                    <a:pt x="27" y="380"/>
                    <a:pt x="54" y="380"/>
                    <a:pt x="54" y="407"/>
                  </a:cubicBezTo>
                  <a:cubicBezTo>
                    <a:pt x="27" y="407"/>
                    <a:pt x="27" y="407"/>
                    <a:pt x="54" y="407"/>
                  </a:cubicBezTo>
                  <a:lnTo>
                    <a:pt x="54" y="407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54" y="407"/>
                  </a:lnTo>
                  <a:lnTo>
                    <a:pt x="54" y="407"/>
                  </a:lnTo>
                  <a:cubicBezTo>
                    <a:pt x="109" y="380"/>
                    <a:pt x="136" y="326"/>
                    <a:pt x="163" y="272"/>
                  </a:cubicBezTo>
                  <a:cubicBezTo>
                    <a:pt x="190" y="217"/>
                    <a:pt x="217" y="190"/>
                    <a:pt x="217" y="163"/>
                  </a:cubicBezTo>
                  <a:cubicBezTo>
                    <a:pt x="244" y="136"/>
                    <a:pt x="244" y="82"/>
                    <a:pt x="244" y="55"/>
                  </a:cubicBezTo>
                  <a:cubicBezTo>
                    <a:pt x="271" y="55"/>
                    <a:pt x="271" y="28"/>
                    <a:pt x="244" y="28"/>
                  </a:cubicBezTo>
                  <a:cubicBezTo>
                    <a:pt x="244" y="0"/>
                    <a:pt x="217" y="28"/>
                    <a:pt x="217" y="28"/>
                  </a:cubicBezTo>
                  <a:cubicBezTo>
                    <a:pt x="190" y="55"/>
                    <a:pt x="163" y="82"/>
                    <a:pt x="136" y="136"/>
                  </a:cubicBezTo>
                  <a:cubicBezTo>
                    <a:pt x="109" y="163"/>
                    <a:pt x="54" y="272"/>
                    <a:pt x="0" y="353"/>
                  </a:cubicBezTo>
                  <a:lnTo>
                    <a:pt x="0" y="380"/>
                  </a:lnTo>
                  <a:cubicBezTo>
                    <a:pt x="0" y="380"/>
                    <a:pt x="0" y="380"/>
                    <a:pt x="0" y="38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4037566" y="587478"/>
              <a:ext cx="35126" cy="22809"/>
            </a:xfrm>
            <a:custGeom>
              <a:avLst/>
              <a:gdLst/>
              <a:ahLst/>
              <a:cxnLst/>
              <a:rect l="l" t="t" r="r" b="b"/>
              <a:pathLst>
                <a:path w="462" h="300" extrusionOk="0">
                  <a:moveTo>
                    <a:pt x="462" y="299"/>
                  </a:moveTo>
                  <a:cubicBezTo>
                    <a:pt x="462" y="272"/>
                    <a:pt x="462" y="245"/>
                    <a:pt x="435" y="218"/>
                  </a:cubicBezTo>
                  <a:cubicBezTo>
                    <a:pt x="408" y="191"/>
                    <a:pt x="408" y="191"/>
                    <a:pt x="381" y="164"/>
                  </a:cubicBezTo>
                  <a:cubicBezTo>
                    <a:pt x="326" y="137"/>
                    <a:pt x="299" y="109"/>
                    <a:pt x="245" y="82"/>
                  </a:cubicBezTo>
                  <a:cubicBezTo>
                    <a:pt x="218" y="55"/>
                    <a:pt x="191" y="55"/>
                    <a:pt x="164" y="28"/>
                  </a:cubicBezTo>
                  <a:cubicBezTo>
                    <a:pt x="109" y="1"/>
                    <a:pt x="82" y="1"/>
                    <a:pt x="55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" y="1"/>
                    <a:pt x="1" y="28"/>
                    <a:pt x="28" y="28"/>
                  </a:cubicBezTo>
                  <a:cubicBezTo>
                    <a:pt x="28" y="55"/>
                    <a:pt x="55" y="82"/>
                    <a:pt x="82" y="109"/>
                  </a:cubicBezTo>
                  <a:cubicBezTo>
                    <a:pt x="109" y="137"/>
                    <a:pt x="136" y="164"/>
                    <a:pt x="164" y="191"/>
                  </a:cubicBezTo>
                  <a:lnTo>
                    <a:pt x="299" y="272"/>
                  </a:lnTo>
                  <a:cubicBezTo>
                    <a:pt x="326" y="272"/>
                    <a:pt x="326" y="299"/>
                    <a:pt x="353" y="299"/>
                  </a:cubicBezTo>
                  <a:cubicBezTo>
                    <a:pt x="408" y="299"/>
                    <a:pt x="435" y="299"/>
                    <a:pt x="462" y="299"/>
                  </a:cubicBezTo>
                  <a:lnTo>
                    <a:pt x="462" y="299"/>
                  </a:lnTo>
                  <a:cubicBezTo>
                    <a:pt x="462" y="299"/>
                    <a:pt x="462" y="299"/>
                    <a:pt x="462" y="29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3973626" y="548323"/>
              <a:ext cx="20756" cy="47519"/>
            </a:xfrm>
            <a:custGeom>
              <a:avLst/>
              <a:gdLst/>
              <a:ahLst/>
              <a:cxnLst/>
              <a:rect l="l" t="t" r="r" b="b"/>
              <a:pathLst>
                <a:path w="273" h="625" extrusionOk="0">
                  <a:moveTo>
                    <a:pt x="1" y="624"/>
                  </a:moveTo>
                  <a:cubicBezTo>
                    <a:pt x="28" y="597"/>
                    <a:pt x="55" y="570"/>
                    <a:pt x="82" y="543"/>
                  </a:cubicBezTo>
                  <a:cubicBezTo>
                    <a:pt x="109" y="516"/>
                    <a:pt x="109" y="489"/>
                    <a:pt x="137" y="462"/>
                  </a:cubicBezTo>
                  <a:cubicBezTo>
                    <a:pt x="164" y="380"/>
                    <a:pt x="191" y="299"/>
                    <a:pt x="218" y="218"/>
                  </a:cubicBezTo>
                  <a:cubicBezTo>
                    <a:pt x="245" y="163"/>
                    <a:pt x="272" y="109"/>
                    <a:pt x="272" y="28"/>
                  </a:cubicBezTo>
                  <a:cubicBezTo>
                    <a:pt x="272" y="28"/>
                    <a:pt x="272" y="1"/>
                    <a:pt x="245" y="1"/>
                  </a:cubicBezTo>
                  <a:cubicBezTo>
                    <a:pt x="245" y="1"/>
                    <a:pt x="218" y="1"/>
                    <a:pt x="218" y="28"/>
                  </a:cubicBezTo>
                  <a:cubicBezTo>
                    <a:pt x="191" y="82"/>
                    <a:pt x="164" y="136"/>
                    <a:pt x="137" y="190"/>
                  </a:cubicBezTo>
                  <a:cubicBezTo>
                    <a:pt x="109" y="245"/>
                    <a:pt x="55" y="353"/>
                    <a:pt x="28" y="435"/>
                  </a:cubicBezTo>
                  <a:cubicBezTo>
                    <a:pt x="28" y="462"/>
                    <a:pt x="1" y="489"/>
                    <a:pt x="1" y="516"/>
                  </a:cubicBezTo>
                  <a:cubicBezTo>
                    <a:pt x="1" y="543"/>
                    <a:pt x="1" y="597"/>
                    <a:pt x="1" y="624"/>
                  </a:cubicBezTo>
                  <a:lnTo>
                    <a:pt x="1" y="62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4037566" y="498828"/>
              <a:ext cx="31020" cy="24862"/>
            </a:xfrm>
            <a:custGeom>
              <a:avLst/>
              <a:gdLst/>
              <a:ahLst/>
              <a:cxnLst/>
              <a:rect l="l" t="t" r="r" b="b"/>
              <a:pathLst>
                <a:path w="408" h="327" extrusionOk="0">
                  <a:moveTo>
                    <a:pt x="408" y="299"/>
                  </a:moveTo>
                  <a:lnTo>
                    <a:pt x="408" y="245"/>
                  </a:lnTo>
                  <a:cubicBezTo>
                    <a:pt x="408" y="218"/>
                    <a:pt x="408" y="218"/>
                    <a:pt x="408" y="218"/>
                  </a:cubicBezTo>
                  <a:cubicBezTo>
                    <a:pt x="353" y="136"/>
                    <a:pt x="245" y="55"/>
                    <a:pt x="164" y="1"/>
                  </a:cubicBezTo>
                  <a:lnTo>
                    <a:pt x="136" y="1"/>
                  </a:lnTo>
                  <a:lnTo>
                    <a:pt x="82" y="1"/>
                  </a:lnTo>
                  <a:cubicBezTo>
                    <a:pt x="55" y="1"/>
                    <a:pt x="28" y="1"/>
                    <a:pt x="28" y="1"/>
                  </a:cubicBezTo>
                  <a:cubicBezTo>
                    <a:pt x="1" y="28"/>
                    <a:pt x="1" y="55"/>
                    <a:pt x="28" y="55"/>
                  </a:cubicBezTo>
                  <a:cubicBezTo>
                    <a:pt x="28" y="82"/>
                    <a:pt x="28" y="109"/>
                    <a:pt x="55" y="109"/>
                  </a:cubicBezTo>
                  <a:lnTo>
                    <a:pt x="55" y="136"/>
                  </a:lnTo>
                  <a:cubicBezTo>
                    <a:pt x="109" y="190"/>
                    <a:pt x="191" y="245"/>
                    <a:pt x="272" y="299"/>
                  </a:cubicBezTo>
                  <a:cubicBezTo>
                    <a:pt x="299" y="326"/>
                    <a:pt x="299" y="326"/>
                    <a:pt x="299" y="326"/>
                  </a:cubicBezTo>
                  <a:lnTo>
                    <a:pt x="326" y="326"/>
                  </a:lnTo>
                  <a:cubicBezTo>
                    <a:pt x="353" y="326"/>
                    <a:pt x="353" y="326"/>
                    <a:pt x="381" y="299"/>
                  </a:cubicBezTo>
                  <a:lnTo>
                    <a:pt x="381" y="29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4192286" y="573109"/>
              <a:ext cx="14446" cy="8287"/>
            </a:xfrm>
            <a:custGeom>
              <a:avLst/>
              <a:gdLst/>
              <a:ahLst/>
              <a:cxnLst/>
              <a:rect l="l" t="t" r="r" b="b"/>
              <a:pathLst>
                <a:path w="190" h="109" extrusionOk="0">
                  <a:moveTo>
                    <a:pt x="190" y="81"/>
                  </a:moveTo>
                  <a:cubicBezTo>
                    <a:pt x="163" y="54"/>
                    <a:pt x="163" y="54"/>
                    <a:pt x="163" y="27"/>
                  </a:cubicBezTo>
                  <a:cubicBezTo>
                    <a:pt x="163" y="27"/>
                    <a:pt x="163" y="27"/>
                    <a:pt x="163" y="27"/>
                  </a:cubicBezTo>
                  <a:cubicBezTo>
                    <a:pt x="136" y="27"/>
                    <a:pt x="136" y="27"/>
                    <a:pt x="136" y="27"/>
                  </a:cubicBezTo>
                  <a:lnTo>
                    <a:pt x="54" y="27"/>
                  </a:lnTo>
                  <a:cubicBezTo>
                    <a:pt x="27" y="0"/>
                    <a:pt x="0" y="0"/>
                    <a:pt x="0" y="27"/>
                  </a:cubicBezTo>
                  <a:cubicBezTo>
                    <a:pt x="0" y="27"/>
                    <a:pt x="0" y="54"/>
                    <a:pt x="27" y="54"/>
                  </a:cubicBezTo>
                  <a:cubicBezTo>
                    <a:pt x="27" y="81"/>
                    <a:pt x="54" y="81"/>
                    <a:pt x="81" y="109"/>
                  </a:cubicBezTo>
                  <a:lnTo>
                    <a:pt x="136" y="109"/>
                  </a:lnTo>
                  <a:lnTo>
                    <a:pt x="136" y="109"/>
                  </a:lnTo>
                  <a:cubicBezTo>
                    <a:pt x="163" y="109"/>
                    <a:pt x="163" y="81"/>
                    <a:pt x="190" y="81"/>
                  </a:cubicBezTo>
                  <a:lnTo>
                    <a:pt x="190" y="8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4258280" y="430781"/>
              <a:ext cx="41284" cy="12469"/>
            </a:xfrm>
            <a:custGeom>
              <a:avLst/>
              <a:gdLst/>
              <a:ahLst/>
              <a:cxnLst/>
              <a:rect l="l" t="t" r="r" b="b"/>
              <a:pathLst>
                <a:path w="543" h="164" extrusionOk="0">
                  <a:moveTo>
                    <a:pt x="543" y="109"/>
                  </a:moveTo>
                  <a:lnTo>
                    <a:pt x="488" y="109"/>
                  </a:lnTo>
                  <a:lnTo>
                    <a:pt x="461" y="55"/>
                  </a:lnTo>
                  <a:cubicBezTo>
                    <a:pt x="461" y="55"/>
                    <a:pt x="461" y="28"/>
                    <a:pt x="434" y="28"/>
                  </a:cubicBezTo>
                  <a:cubicBezTo>
                    <a:pt x="434" y="28"/>
                    <a:pt x="407" y="28"/>
                    <a:pt x="380" y="28"/>
                  </a:cubicBezTo>
                  <a:cubicBezTo>
                    <a:pt x="298" y="0"/>
                    <a:pt x="217" y="0"/>
                    <a:pt x="136" y="0"/>
                  </a:cubicBezTo>
                  <a:cubicBezTo>
                    <a:pt x="109" y="0"/>
                    <a:pt x="81" y="0"/>
                    <a:pt x="27" y="0"/>
                  </a:cubicBezTo>
                  <a:cubicBezTo>
                    <a:pt x="27" y="0"/>
                    <a:pt x="0" y="0"/>
                    <a:pt x="0" y="28"/>
                  </a:cubicBezTo>
                  <a:cubicBezTo>
                    <a:pt x="0" y="28"/>
                    <a:pt x="0" y="55"/>
                    <a:pt x="27" y="55"/>
                  </a:cubicBezTo>
                  <a:cubicBezTo>
                    <a:pt x="54" y="82"/>
                    <a:pt x="81" y="82"/>
                    <a:pt x="109" y="109"/>
                  </a:cubicBezTo>
                  <a:cubicBezTo>
                    <a:pt x="190" y="136"/>
                    <a:pt x="271" y="163"/>
                    <a:pt x="353" y="163"/>
                  </a:cubicBezTo>
                  <a:cubicBezTo>
                    <a:pt x="380" y="163"/>
                    <a:pt x="407" y="163"/>
                    <a:pt x="407" y="163"/>
                  </a:cubicBezTo>
                  <a:cubicBezTo>
                    <a:pt x="434" y="163"/>
                    <a:pt x="434" y="163"/>
                    <a:pt x="461" y="163"/>
                  </a:cubicBezTo>
                  <a:cubicBezTo>
                    <a:pt x="461" y="163"/>
                    <a:pt x="488" y="136"/>
                    <a:pt x="488" y="136"/>
                  </a:cubicBezTo>
                  <a:lnTo>
                    <a:pt x="515" y="136"/>
                  </a:lnTo>
                  <a:lnTo>
                    <a:pt x="515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4208785" y="383339"/>
              <a:ext cx="24786" cy="49572"/>
            </a:xfrm>
            <a:custGeom>
              <a:avLst/>
              <a:gdLst/>
              <a:ahLst/>
              <a:cxnLst/>
              <a:rect l="l" t="t" r="r" b="b"/>
              <a:pathLst>
                <a:path w="326" h="652" extrusionOk="0">
                  <a:moveTo>
                    <a:pt x="27" y="652"/>
                  </a:moveTo>
                  <a:lnTo>
                    <a:pt x="81" y="624"/>
                  </a:lnTo>
                  <a:lnTo>
                    <a:pt x="109" y="597"/>
                  </a:lnTo>
                  <a:lnTo>
                    <a:pt x="109" y="570"/>
                  </a:lnTo>
                  <a:cubicBezTo>
                    <a:pt x="190" y="462"/>
                    <a:pt x="244" y="326"/>
                    <a:pt x="271" y="190"/>
                  </a:cubicBezTo>
                  <a:cubicBezTo>
                    <a:pt x="271" y="190"/>
                    <a:pt x="271" y="163"/>
                    <a:pt x="271" y="163"/>
                  </a:cubicBezTo>
                  <a:lnTo>
                    <a:pt x="298" y="109"/>
                  </a:lnTo>
                  <a:cubicBezTo>
                    <a:pt x="326" y="82"/>
                    <a:pt x="298" y="28"/>
                    <a:pt x="271" y="28"/>
                  </a:cubicBezTo>
                  <a:cubicBezTo>
                    <a:pt x="217" y="1"/>
                    <a:pt x="190" y="28"/>
                    <a:pt x="190" y="55"/>
                  </a:cubicBezTo>
                  <a:lnTo>
                    <a:pt x="136" y="109"/>
                  </a:lnTo>
                  <a:cubicBezTo>
                    <a:pt x="136" y="109"/>
                    <a:pt x="136" y="136"/>
                    <a:pt x="136" y="136"/>
                  </a:cubicBezTo>
                  <a:lnTo>
                    <a:pt x="0" y="516"/>
                  </a:lnTo>
                  <a:lnTo>
                    <a:pt x="0" y="543"/>
                  </a:lnTo>
                  <a:cubicBezTo>
                    <a:pt x="0" y="543"/>
                    <a:pt x="0" y="570"/>
                    <a:pt x="0" y="570"/>
                  </a:cubicBezTo>
                  <a:cubicBezTo>
                    <a:pt x="0" y="597"/>
                    <a:pt x="0" y="624"/>
                    <a:pt x="0" y="652"/>
                  </a:cubicBezTo>
                  <a:lnTo>
                    <a:pt x="0" y="6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4099454" y="424623"/>
              <a:ext cx="41360" cy="26839"/>
            </a:xfrm>
            <a:custGeom>
              <a:avLst/>
              <a:gdLst/>
              <a:ahLst/>
              <a:cxnLst/>
              <a:rect l="l" t="t" r="r" b="b"/>
              <a:pathLst>
                <a:path w="544" h="353" extrusionOk="0">
                  <a:moveTo>
                    <a:pt x="543" y="271"/>
                  </a:moveTo>
                  <a:cubicBezTo>
                    <a:pt x="543" y="271"/>
                    <a:pt x="543" y="244"/>
                    <a:pt x="543" y="217"/>
                  </a:cubicBezTo>
                  <a:lnTo>
                    <a:pt x="543" y="190"/>
                  </a:lnTo>
                  <a:lnTo>
                    <a:pt x="543" y="190"/>
                  </a:lnTo>
                  <a:cubicBezTo>
                    <a:pt x="462" y="136"/>
                    <a:pt x="380" y="109"/>
                    <a:pt x="272" y="81"/>
                  </a:cubicBezTo>
                  <a:cubicBezTo>
                    <a:pt x="245" y="54"/>
                    <a:pt x="218" y="27"/>
                    <a:pt x="190" y="27"/>
                  </a:cubicBezTo>
                  <a:lnTo>
                    <a:pt x="82" y="27"/>
                  </a:lnTo>
                  <a:cubicBezTo>
                    <a:pt x="55" y="0"/>
                    <a:pt x="28" y="27"/>
                    <a:pt x="1" y="27"/>
                  </a:cubicBezTo>
                  <a:cubicBezTo>
                    <a:pt x="1" y="54"/>
                    <a:pt x="1" y="81"/>
                    <a:pt x="1" y="109"/>
                  </a:cubicBezTo>
                  <a:cubicBezTo>
                    <a:pt x="28" y="136"/>
                    <a:pt x="55" y="163"/>
                    <a:pt x="82" y="190"/>
                  </a:cubicBezTo>
                  <a:cubicBezTo>
                    <a:pt x="109" y="217"/>
                    <a:pt x="163" y="217"/>
                    <a:pt x="190" y="244"/>
                  </a:cubicBezTo>
                  <a:cubicBezTo>
                    <a:pt x="272" y="298"/>
                    <a:pt x="380" y="326"/>
                    <a:pt x="462" y="353"/>
                  </a:cubicBezTo>
                  <a:lnTo>
                    <a:pt x="462" y="353"/>
                  </a:lnTo>
                  <a:lnTo>
                    <a:pt x="489" y="353"/>
                  </a:lnTo>
                  <a:lnTo>
                    <a:pt x="516" y="326"/>
                  </a:lnTo>
                  <a:lnTo>
                    <a:pt x="516" y="326"/>
                  </a:lnTo>
                  <a:cubicBezTo>
                    <a:pt x="516" y="326"/>
                    <a:pt x="543" y="271"/>
                    <a:pt x="543" y="27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3998411" y="428729"/>
              <a:ext cx="24786" cy="43337"/>
            </a:xfrm>
            <a:custGeom>
              <a:avLst/>
              <a:gdLst/>
              <a:ahLst/>
              <a:cxnLst/>
              <a:rect l="l" t="t" r="r" b="b"/>
              <a:pathLst>
                <a:path w="326" h="570" extrusionOk="0">
                  <a:moveTo>
                    <a:pt x="82" y="543"/>
                  </a:moveTo>
                  <a:lnTo>
                    <a:pt x="136" y="543"/>
                  </a:lnTo>
                  <a:lnTo>
                    <a:pt x="136" y="543"/>
                  </a:lnTo>
                  <a:lnTo>
                    <a:pt x="136" y="516"/>
                  </a:lnTo>
                  <a:cubicBezTo>
                    <a:pt x="190" y="407"/>
                    <a:pt x="245" y="326"/>
                    <a:pt x="299" y="217"/>
                  </a:cubicBezTo>
                  <a:lnTo>
                    <a:pt x="299" y="163"/>
                  </a:lnTo>
                  <a:lnTo>
                    <a:pt x="326" y="82"/>
                  </a:lnTo>
                  <a:cubicBezTo>
                    <a:pt x="326" y="55"/>
                    <a:pt x="326" y="27"/>
                    <a:pt x="299" y="0"/>
                  </a:cubicBezTo>
                  <a:cubicBezTo>
                    <a:pt x="272" y="0"/>
                    <a:pt x="245" y="0"/>
                    <a:pt x="217" y="27"/>
                  </a:cubicBezTo>
                  <a:cubicBezTo>
                    <a:pt x="217" y="55"/>
                    <a:pt x="190" y="82"/>
                    <a:pt x="163" y="109"/>
                  </a:cubicBezTo>
                  <a:lnTo>
                    <a:pt x="136" y="136"/>
                  </a:lnTo>
                  <a:cubicBezTo>
                    <a:pt x="82" y="244"/>
                    <a:pt x="55" y="353"/>
                    <a:pt x="0" y="461"/>
                  </a:cubicBezTo>
                  <a:cubicBezTo>
                    <a:pt x="0" y="461"/>
                    <a:pt x="0" y="461"/>
                    <a:pt x="0" y="489"/>
                  </a:cubicBezTo>
                  <a:lnTo>
                    <a:pt x="0" y="489"/>
                  </a:lnTo>
                  <a:cubicBezTo>
                    <a:pt x="28" y="516"/>
                    <a:pt x="0" y="489"/>
                    <a:pt x="28" y="516"/>
                  </a:cubicBezTo>
                  <a:cubicBezTo>
                    <a:pt x="82" y="570"/>
                    <a:pt x="28" y="516"/>
                    <a:pt x="28" y="51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3907708" y="496775"/>
              <a:ext cx="45390" cy="22733"/>
            </a:xfrm>
            <a:custGeom>
              <a:avLst/>
              <a:gdLst/>
              <a:ahLst/>
              <a:cxnLst/>
              <a:rect l="l" t="t" r="r" b="b"/>
              <a:pathLst>
                <a:path w="597" h="299" extrusionOk="0">
                  <a:moveTo>
                    <a:pt x="597" y="245"/>
                  </a:moveTo>
                  <a:cubicBezTo>
                    <a:pt x="597" y="190"/>
                    <a:pt x="597" y="190"/>
                    <a:pt x="570" y="163"/>
                  </a:cubicBezTo>
                  <a:cubicBezTo>
                    <a:pt x="570" y="163"/>
                    <a:pt x="543" y="136"/>
                    <a:pt x="515" y="136"/>
                  </a:cubicBezTo>
                  <a:lnTo>
                    <a:pt x="407" y="82"/>
                  </a:lnTo>
                  <a:cubicBezTo>
                    <a:pt x="326" y="55"/>
                    <a:pt x="271" y="28"/>
                    <a:pt x="217" y="28"/>
                  </a:cubicBezTo>
                  <a:lnTo>
                    <a:pt x="81" y="0"/>
                  </a:lnTo>
                  <a:cubicBezTo>
                    <a:pt x="54" y="0"/>
                    <a:pt x="27" y="0"/>
                    <a:pt x="27" y="28"/>
                  </a:cubicBezTo>
                  <a:cubicBezTo>
                    <a:pt x="0" y="55"/>
                    <a:pt x="27" y="82"/>
                    <a:pt x="54" y="82"/>
                  </a:cubicBezTo>
                  <a:cubicBezTo>
                    <a:pt x="81" y="109"/>
                    <a:pt x="109" y="136"/>
                    <a:pt x="136" y="163"/>
                  </a:cubicBezTo>
                  <a:lnTo>
                    <a:pt x="244" y="217"/>
                  </a:lnTo>
                  <a:cubicBezTo>
                    <a:pt x="298" y="217"/>
                    <a:pt x="353" y="245"/>
                    <a:pt x="407" y="272"/>
                  </a:cubicBezTo>
                  <a:cubicBezTo>
                    <a:pt x="434" y="272"/>
                    <a:pt x="488" y="272"/>
                    <a:pt x="515" y="299"/>
                  </a:cubicBezTo>
                  <a:lnTo>
                    <a:pt x="515" y="299"/>
                  </a:lnTo>
                  <a:cubicBezTo>
                    <a:pt x="570" y="272"/>
                    <a:pt x="543" y="272"/>
                    <a:pt x="570" y="245"/>
                  </a:cubicBezTo>
                  <a:lnTo>
                    <a:pt x="570" y="245"/>
                  </a:lnTo>
                  <a:cubicBezTo>
                    <a:pt x="570" y="245"/>
                    <a:pt x="597" y="245"/>
                    <a:pt x="597" y="24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3868477" y="422494"/>
              <a:ext cx="20680" cy="37255"/>
            </a:xfrm>
            <a:custGeom>
              <a:avLst/>
              <a:gdLst/>
              <a:ahLst/>
              <a:cxnLst/>
              <a:rect l="l" t="t" r="r" b="b"/>
              <a:pathLst>
                <a:path w="272" h="490" extrusionOk="0">
                  <a:moveTo>
                    <a:pt x="1" y="489"/>
                  </a:moveTo>
                  <a:cubicBezTo>
                    <a:pt x="28" y="489"/>
                    <a:pt x="55" y="462"/>
                    <a:pt x="82" y="462"/>
                  </a:cubicBezTo>
                  <a:cubicBezTo>
                    <a:pt x="109" y="408"/>
                    <a:pt x="136" y="381"/>
                    <a:pt x="163" y="354"/>
                  </a:cubicBezTo>
                  <a:cubicBezTo>
                    <a:pt x="191" y="299"/>
                    <a:pt x="218" y="245"/>
                    <a:pt x="245" y="191"/>
                  </a:cubicBezTo>
                  <a:cubicBezTo>
                    <a:pt x="245" y="137"/>
                    <a:pt x="272" y="109"/>
                    <a:pt x="272" y="82"/>
                  </a:cubicBezTo>
                  <a:cubicBezTo>
                    <a:pt x="272" y="55"/>
                    <a:pt x="272" y="28"/>
                    <a:pt x="272" y="28"/>
                  </a:cubicBezTo>
                  <a:cubicBezTo>
                    <a:pt x="245" y="1"/>
                    <a:pt x="218" y="1"/>
                    <a:pt x="218" y="28"/>
                  </a:cubicBezTo>
                  <a:lnTo>
                    <a:pt x="163" y="82"/>
                  </a:lnTo>
                  <a:lnTo>
                    <a:pt x="136" y="137"/>
                  </a:lnTo>
                  <a:cubicBezTo>
                    <a:pt x="109" y="191"/>
                    <a:pt x="55" y="272"/>
                    <a:pt x="28" y="326"/>
                  </a:cubicBezTo>
                  <a:cubicBezTo>
                    <a:pt x="28" y="354"/>
                    <a:pt x="1" y="381"/>
                    <a:pt x="1" y="408"/>
                  </a:cubicBezTo>
                  <a:cubicBezTo>
                    <a:pt x="1" y="435"/>
                    <a:pt x="1" y="462"/>
                    <a:pt x="1" y="489"/>
                  </a:cubicBezTo>
                  <a:lnTo>
                    <a:pt x="1" y="48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3930365" y="375128"/>
              <a:ext cx="35126" cy="24786"/>
            </a:xfrm>
            <a:custGeom>
              <a:avLst/>
              <a:gdLst/>
              <a:ahLst/>
              <a:cxnLst/>
              <a:rect l="l" t="t" r="r" b="b"/>
              <a:pathLst>
                <a:path w="462" h="326" extrusionOk="0">
                  <a:moveTo>
                    <a:pt x="461" y="326"/>
                  </a:moveTo>
                  <a:cubicBezTo>
                    <a:pt x="461" y="298"/>
                    <a:pt x="461" y="298"/>
                    <a:pt x="461" y="298"/>
                  </a:cubicBezTo>
                  <a:cubicBezTo>
                    <a:pt x="434" y="271"/>
                    <a:pt x="434" y="244"/>
                    <a:pt x="434" y="217"/>
                  </a:cubicBezTo>
                  <a:cubicBezTo>
                    <a:pt x="407" y="217"/>
                    <a:pt x="407" y="190"/>
                    <a:pt x="380" y="190"/>
                  </a:cubicBezTo>
                  <a:cubicBezTo>
                    <a:pt x="326" y="136"/>
                    <a:pt x="245" y="82"/>
                    <a:pt x="190" y="54"/>
                  </a:cubicBezTo>
                  <a:cubicBezTo>
                    <a:pt x="136" y="27"/>
                    <a:pt x="109" y="27"/>
                    <a:pt x="82" y="0"/>
                  </a:cubicBezTo>
                  <a:cubicBezTo>
                    <a:pt x="55" y="0"/>
                    <a:pt x="28" y="0"/>
                    <a:pt x="0" y="27"/>
                  </a:cubicBezTo>
                  <a:cubicBezTo>
                    <a:pt x="0" y="54"/>
                    <a:pt x="0" y="82"/>
                    <a:pt x="28" y="109"/>
                  </a:cubicBezTo>
                  <a:lnTo>
                    <a:pt x="136" y="163"/>
                  </a:lnTo>
                  <a:lnTo>
                    <a:pt x="245" y="244"/>
                  </a:lnTo>
                  <a:cubicBezTo>
                    <a:pt x="272" y="271"/>
                    <a:pt x="299" y="298"/>
                    <a:pt x="353" y="326"/>
                  </a:cubicBezTo>
                  <a:cubicBezTo>
                    <a:pt x="380" y="326"/>
                    <a:pt x="407" y="326"/>
                    <a:pt x="434" y="326"/>
                  </a:cubicBezTo>
                  <a:lnTo>
                    <a:pt x="461" y="326"/>
                  </a:lnTo>
                  <a:lnTo>
                    <a:pt x="461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4140738" y="327685"/>
              <a:ext cx="26839" cy="47519"/>
            </a:xfrm>
            <a:custGeom>
              <a:avLst/>
              <a:gdLst/>
              <a:ahLst/>
              <a:cxnLst/>
              <a:rect l="l" t="t" r="r" b="b"/>
              <a:pathLst>
                <a:path w="353" h="625" extrusionOk="0">
                  <a:moveTo>
                    <a:pt x="109" y="597"/>
                  </a:moveTo>
                  <a:lnTo>
                    <a:pt x="109" y="597"/>
                  </a:lnTo>
                  <a:cubicBezTo>
                    <a:pt x="136" y="597"/>
                    <a:pt x="109" y="597"/>
                    <a:pt x="109" y="570"/>
                  </a:cubicBezTo>
                  <a:cubicBezTo>
                    <a:pt x="190" y="489"/>
                    <a:pt x="217" y="380"/>
                    <a:pt x="271" y="299"/>
                  </a:cubicBezTo>
                  <a:cubicBezTo>
                    <a:pt x="298" y="272"/>
                    <a:pt x="298" y="244"/>
                    <a:pt x="326" y="190"/>
                  </a:cubicBezTo>
                  <a:cubicBezTo>
                    <a:pt x="326" y="163"/>
                    <a:pt x="353" y="136"/>
                    <a:pt x="353" y="82"/>
                  </a:cubicBezTo>
                  <a:cubicBezTo>
                    <a:pt x="353" y="55"/>
                    <a:pt x="353" y="27"/>
                    <a:pt x="326" y="27"/>
                  </a:cubicBezTo>
                  <a:cubicBezTo>
                    <a:pt x="298" y="0"/>
                    <a:pt x="271" y="27"/>
                    <a:pt x="271" y="55"/>
                  </a:cubicBezTo>
                  <a:lnTo>
                    <a:pt x="190" y="136"/>
                  </a:lnTo>
                  <a:lnTo>
                    <a:pt x="163" y="190"/>
                  </a:lnTo>
                  <a:cubicBezTo>
                    <a:pt x="109" y="299"/>
                    <a:pt x="81" y="407"/>
                    <a:pt x="27" y="516"/>
                  </a:cubicBezTo>
                  <a:cubicBezTo>
                    <a:pt x="27" y="516"/>
                    <a:pt x="27" y="516"/>
                    <a:pt x="27" y="543"/>
                  </a:cubicBezTo>
                  <a:lnTo>
                    <a:pt x="27" y="543"/>
                  </a:lnTo>
                  <a:cubicBezTo>
                    <a:pt x="0" y="543"/>
                    <a:pt x="0" y="570"/>
                    <a:pt x="27" y="597"/>
                  </a:cubicBezTo>
                  <a:cubicBezTo>
                    <a:pt x="27" y="624"/>
                    <a:pt x="109" y="624"/>
                    <a:pt x="109" y="59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4045854" y="348289"/>
              <a:ext cx="51624" cy="24786"/>
            </a:xfrm>
            <a:custGeom>
              <a:avLst/>
              <a:gdLst/>
              <a:ahLst/>
              <a:cxnLst/>
              <a:rect l="l" t="t" r="r" b="b"/>
              <a:pathLst>
                <a:path w="679" h="326" extrusionOk="0">
                  <a:moveTo>
                    <a:pt x="678" y="245"/>
                  </a:moveTo>
                  <a:lnTo>
                    <a:pt x="678" y="245"/>
                  </a:lnTo>
                  <a:cubicBezTo>
                    <a:pt x="678" y="190"/>
                    <a:pt x="678" y="190"/>
                    <a:pt x="651" y="163"/>
                  </a:cubicBezTo>
                  <a:lnTo>
                    <a:pt x="651" y="163"/>
                  </a:lnTo>
                  <a:cubicBezTo>
                    <a:pt x="543" y="109"/>
                    <a:pt x="434" y="82"/>
                    <a:pt x="299" y="55"/>
                  </a:cubicBezTo>
                  <a:lnTo>
                    <a:pt x="244" y="28"/>
                  </a:lnTo>
                  <a:cubicBezTo>
                    <a:pt x="163" y="1"/>
                    <a:pt x="109" y="1"/>
                    <a:pt x="55" y="1"/>
                  </a:cubicBezTo>
                  <a:cubicBezTo>
                    <a:pt x="27" y="1"/>
                    <a:pt x="0" y="1"/>
                    <a:pt x="0" y="28"/>
                  </a:cubicBezTo>
                  <a:cubicBezTo>
                    <a:pt x="0" y="55"/>
                    <a:pt x="0" y="82"/>
                    <a:pt x="27" y="82"/>
                  </a:cubicBezTo>
                  <a:lnTo>
                    <a:pt x="190" y="163"/>
                  </a:lnTo>
                  <a:lnTo>
                    <a:pt x="244" y="190"/>
                  </a:lnTo>
                  <a:cubicBezTo>
                    <a:pt x="353" y="245"/>
                    <a:pt x="489" y="272"/>
                    <a:pt x="597" y="326"/>
                  </a:cubicBezTo>
                  <a:lnTo>
                    <a:pt x="597" y="326"/>
                  </a:lnTo>
                  <a:cubicBezTo>
                    <a:pt x="624" y="326"/>
                    <a:pt x="624" y="299"/>
                    <a:pt x="651" y="272"/>
                  </a:cubicBezTo>
                  <a:lnTo>
                    <a:pt x="678" y="272"/>
                  </a:lnTo>
                  <a:lnTo>
                    <a:pt x="678" y="27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4204603" y="288454"/>
              <a:ext cx="47519" cy="14522"/>
            </a:xfrm>
            <a:custGeom>
              <a:avLst/>
              <a:gdLst/>
              <a:ahLst/>
              <a:cxnLst/>
              <a:rect l="l" t="t" r="r" b="b"/>
              <a:pathLst>
                <a:path w="625" h="191" extrusionOk="0">
                  <a:moveTo>
                    <a:pt x="598" y="109"/>
                  </a:moveTo>
                  <a:lnTo>
                    <a:pt x="598" y="109"/>
                  </a:lnTo>
                  <a:lnTo>
                    <a:pt x="598" y="82"/>
                  </a:lnTo>
                  <a:lnTo>
                    <a:pt x="570" y="55"/>
                  </a:lnTo>
                  <a:lnTo>
                    <a:pt x="570" y="55"/>
                  </a:lnTo>
                  <a:cubicBezTo>
                    <a:pt x="570" y="55"/>
                    <a:pt x="543" y="55"/>
                    <a:pt x="543" y="55"/>
                  </a:cubicBezTo>
                  <a:lnTo>
                    <a:pt x="272" y="1"/>
                  </a:lnTo>
                  <a:cubicBezTo>
                    <a:pt x="245" y="1"/>
                    <a:pt x="191" y="1"/>
                    <a:pt x="164" y="1"/>
                  </a:cubicBezTo>
                  <a:cubicBezTo>
                    <a:pt x="136" y="1"/>
                    <a:pt x="82" y="1"/>
                    <a:pt x="55" y="1"/>
                  </a:cubicBezTo>
                  <a:cubicBezTo>
                    <a:pt x="28" y="1"/>
                    <a:pt x="28" y="1"/>
                    <a:pt x="1" y="28"/>
                  </a:cubicBezTo>
                  <a:cubicBezTo>
                    <a:pt x="1" y="55"/>
                    <a:pt x="28" y="55"/>
                    <a:pt x="55" y="82"/>
                  </a:cubicBezTo>
                  <a:cubicBezTo>
                    <a:pt x="82" y="82"/>
                    <a:pt x="109" y="109"/>
                    <a:pt x="136" y="109"/>
                  </a:cubicBezTo>
                  <a:cubicBezTo>
                    <a:pt x="164" y="137"/>
                    <a:pt x="218" y="137"/>
                    <a:pt x="245" y="137"/>
                  </a:cubicBezTo>
                  <a:lnTo>
                    <a:pt x="516" y="191"/>
                  </a:lnTo>
                  <a:lnTo>
                    <a:pt x="570" y="191"/>
                  </a:lnTo>
                  <a:lnTo>
                    <a:pt x="570" y="191"/>
                  </a:lnTo>
                  <a:lnTo>
                    <a:pt x="570" y="191"/>
                  </a:lnTo>
                  <a:cubicBezTo>
                    <a:pt x="598" y="191"/>
                    <a:pt x="625" y="164"/>
                    <a:pt x="625" y="164"/>
                  </a:cubicBezTo>
                  <a:lnTo>
                    <a:pt x="625" y="16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4097402" y="282296"/>
              <a:ext cx="22733" cy="14522"/>
            </a:xfrm>
            <a:custGeom>
              <a:avLst/>
              <a:gdLst/>
              <a:ahLst/>
              <a:cxnLst/>
              <a:rect l="l" t="t" r="r" b="b"/>
              <a:pathLst>
                <a:path w="299" h="191" extrusionOk="0">
                  <a:moveTo>
                    <a:pt x="272" y="163"/>
                  </a:moveTo>
                  <a:cubicBezTo>
                    <a:pt x="272" y="109"/>
                    <a:pt x="299" y="136"/>
                    <a:pt x="272" y="109"/>
                  </a:cubicBezTo>
                  <a:cubicBezTo>
                    <a:pt x="245" y="55"/>
                    <a:pt x="272" y="109"/>
                    <a:pt x="272" y="82"/>
                  </a:cubicBezTo>
                  <a:cubicBezTo>
                    <a:pt x="217" y="55"/>
                    <a:pt x="190" y="28"/>
                    <a:pt x="136" y="1"/>
                  </a:cubicBezTo>
                  <a:cubicBezTo>
                    <a:pt x="109" y="1"/>
                    <a:pt x="82" y="1"/>
                    <a:pt x="55" y="1"/>
                  </a:cubicBezTo>
                  <a:cubicBezTo>
                    <a:pt x="55" y="1"/>
                    <a:pt x="28" y="1"/>
                    <a:pt x="28" y="28"/>
                  </a:cubicBezTo>
                  <a:cubicBezTo>
                    <a:pt x="0" y="55"/>
                    <a:pt x="28" y="55"/>
                    <a:pt x="28" y="82"/>
                  </a:cubicBezTo>
                  <a:cubicBezTo>
                    <a:pt x="55" y="82"/>
                    <a:pt x="55" y="109"/>
                    <a:pt x="82" y="109"/>
                  </a:cubicBezTo>
                  <a:cubicBezTo>
                    <a:pt x="109" y="136"/>
                    <a:pt x="136" y="163"/>
                    <a:pt x="190" y="190"/>
                  </a:cubicBezTo>
                  <a:cubicBezTo>
                    <a:pt x="245" y="190"/>
                    <a:pt x="217" y="190"/>
                    <a:pt x="245" y="163"/>
                  </a:cubicBezTo>
                  <a:lnTo>
                    <a:pt x="245" y="163"/>
                  </a:lnTo>
                  <a:cubicBezTo>
                    <a:pt x="245" y="163"/>
                    <a:pt x="272" y="163"/>
                    <a:pt x="272" y="16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4233494" y="337949"/>
              <a:ext cx="10416" cy="14522"/>
            </a:xfrm>
            <a:custGeom>
              <a:avLst/>
              <a:gdLst/>
              <a:ahLst/>
              <a:cxnLst/>
              <a:rect l="l" t="t" r="r" b="b"/>
              <a:pathLst>
                <a:path w="137" h="191" extrusionOk="0">
                  <a:moveTo>
                    <a:pt x="1" y="191"/>
                  </a:moveTo>
                  <a:lnTo>
                    <a:pt x="28" y="191"/>
                  </a:lnTo>
                  <a:lnTo>
                    <a:pt x="28" y="191"/>
                  </a:lnTo>
                  <a:cubicBezTo>
                    <a:pt x="82" y="164"/>
                    <a:pt x="109" y="109"/>
                    <a:pt x="136" y="55"/>
                  </a:cubicBezTo>
                  <a:cubicBezTo>
                    <a:pt x="136" y="55"/>
                    <a:pt x="136" y="28"/>
                    <a:pt x="136" y="28"/>
                  </a:cubicBezTo>
                  <a:cubicBezTo>
                    <a:pt x="136" y="1"/>
                    <a:pt x="109" y="1"/>
                    <a:pt x="82" y="28"/>
                  </a:cubicBezTo>
                  <a:cubicBezTo>
                    <a:pt x="55" y="55"/>
                    <a:pt x="1" y="109"/>
                    <a:pt x="1" y="137"/>
                  </a:cubicBezTo>
                  <a:cubicBezTo>
                    <a:pt x="1" y="137"/>
                    <a:pt x="1" y="164"/>
                    <a:pt x="1" y="164"/>
                  </a:cubicBezTo>
                  <a:lnTo>
                    <a:pt x="1" y="191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4130398" y="185358"/>
              <a:ext cx="14522" cy="39308"/>
            </a:xfrm>
            <a:custGeom>
              <a:avLst/>
              <a:gdLst/>
              <a:ahLst/>
              <a:cxnLst/>
              <a:rect l="l" t="t" r="r" b="b"/>
              <a:pathLst>
                <a:path w="191" h="517" extrusionOk="0">
                  <a:moveTo>
                    <a:pt x="55" y="489"/>
                  </a:moveTo>
                  <a:lnTo>
                    <a:pt x="55" y="489"/>
                  </a:lnTo>
                  <a:lnTo>
                    <a:pt x="55" y="489"/>
                  </a:lnTo>
                  <a:lnTo>
                    <a:pt x="82" y="489"/>
                  </a:lnTo>
                  <a:cubicBezTo>
                    <a:pt x="109" y="489"/>
                    <a:pt x="82" y="489"/>
                    <a:pt x="82" y="489"/>
                  </a:cubicBezTo>
                  <a:cubicBezTo>
                    <a:pt x="109" y="435"/>
                    <a:pt x="136" y="353"/>
                    <a:pt x="163" y="299"/>
                  </a:cubicBezTo>
                  <a:cubicBezTo>
                    <a:pt x="163" y="245"/>
                    <a:pt x="163" y="218"/>
                    <a:pt x="190" y="163"/>
                  </a:cubicBezTo>
                  <a:cubicBezTo>
                    <a:pt x="190" y="136"/>
                    <a:pt x="190" y="82"/>
                    <a:pt x="190" y="55"/>
                  </a:cubicBezTo>
                  <a:cubicBezTo>
                    <a:pt x="190" y="28"/>
                    <a:pt x="163" y="1"/>
                    <a:pt x="163" y="1"/>
                  </a:cubicBezTo>
                  <a:cubicBezTo>
                    <a:pt x="136" y="1"/>
                    <a:pt x="109" y="28"/>
                    <a:pt x="109" y="28"/>
                  </a:cubicBezTo>
                  <a:cubicBezTo>
                    <a:pt x="109" y="82"/>
                    <a:pt x="82" y="109"/>
                    <a:pt x="82" y="163"/>
                  </a:cubicBezTo>
                  <a:cubicBezTo>
                    <a:pt x="28" y="245"/>
                    <a:pt x="0" y="353"/>
                    <a:pt x="0" y="435"/>
                  </a:cubicBezTo>
                  <a:cubicBezTo>
                    <a:pt x="0" y="462"/>
                    <a:pt x="0" y="462"/>
                    <a:pt x="0" y="462"/>
                  </a:cubicBezTo>
                  <a:lnTo>
                    <a:pt x="0" y="489"/>
                  </a:lnTo>
                  <a:cubicBezTo>
                    <a:pt x="0" y="516"/>
                    <a:pt x="55" y="489"/>
                    <a:pt x="55" y="48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3979860" y="249299"/>
              <a:ext cx="47519" cy="20680"/>
            </a:xfrm>
            <a:custGeom>
              <a:avLst/>
              <a:gdLst/>
              <a:ahLst/>
              <a:cxnLst/>
              <a:rect l="l" t="t" r="r" b="b"/>
              <a:pathLst>
                <a:path w="625" h="272" extrusionOk="0">
                  <a:moveTo>
                    <a:pt x="570" y="190"/>
                  </a:moveTo>
                  <a:lnTo>
                    <a:pt x="570" y="136"/>
                  </a:lnTo>
                  <a:cubicBezTo>
                    <a:pt x="516" y="109"/>
                    <a:pt x="461" y="82"/>
                    <a:pt x="407" y="82"/>
                  </a:cubicBezTo>
                  <a:cubicBezTo>
                    <a:pt x="353" y="55"/>
                    <a:pt x="326" y="55"/>
                    <a:pt x="272" y="28"/>
                  </a:cubicBezTo>
                  <a:cubicBezTo>
                    <a:pt x="217" y="28"/>
                    <a:pt x="163" y="1"/>
                    <a:pt x="82" y="1"/>
                  </a:cubicBezTo>
                  <a:cubicBezTo>
                    <a:pt x="27" y="1"/>
                    <a:pt x="0" y="55"/>
                    <a:pt x="55" y="82"/>
                  </a:cubicBezTo>
                  <a:cubicBezTo>
                    <a:pt x="109" y="109"/>
                    <a:pt x="163" y="136"/>
                    <a:pt x="217" y="163"/>
                  </a:cubicBezTo>
                  <a:cubicBezTo>
                    <a:pt x="272" y="190"/>
                    <a:pt x="353" y="218"/>
                    <a:pt x="407" y="245"/>
                  </a:cubicBezTo>
                  <a:cubicBezTo>
                    <a:pt x="434" y="245"/>
                    <a:pt x="489" y="245"/>
                    <a:pt x="516" y="272"/>
                  </a:cubicBezTo>
                  <a:lnTo>
                    <a:pt x="543" y="272"/>
                  </a:lnTo>
                  <a:cubicBezTo>
                    <a:pt x="570" y="272"/>
                    <a:pt x="543" y="272"/>
                    <a:pt x="570" y="245"/>
                  </a:cubicBezTo>
                  <a:cubicBezTo>
                    <a:pt x="570" y="245"/>
                    <a:pt x="597" y="245"/>
                    <a:pt x="597" y="245"/>
                  </a:cubicBezTo>
                  <a:cubicBezTo>
                    <a:pt x="624" y="218"/>
                    <a:pt x="597" y="163"/>
                    <a:pt x="570" y="19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3882922" y="278190"/>
              <a:ext cx="14522" cy="31020"/>
            </a:xfrm>
            <a:custGeom>
              <a:avLst/>
              <a:gdLst/>
              <a:ahLst/>
              <a:cxnLst/>
              <a:rect l="l" t="t" r="r" b="b"/>
              <a:pathLst>
                <a:path w="191" h="408" extrusionOk="0">
                  <a:moveTo>
                    <a:pt x="28" y="407"/>
                  </a:moveTo>
                  <a:cubicBezTo>
                    <a:pt x="55" y="380"/>
                    <a:pt x="82" y="353"/>
                    <a:pt x="109" y="353"/>
                  </a:cubicBezTo>
                  <a:lnTo>
                    <a:pt x="136" y="326"/>
                  </a:lnTo>
                  <a:cubicBezTo>
                    <a:pt x="136" y="299"/>
                    <a:pt x="136" y="272"/>
                    <a:pt x="163" y="244"/>
                  </a:cubicBezTo>
                  <a:lnTo>
                    <a:pt x="190" y="136"/>
                  </a:lnTo>
                  <a:lnTo>
                    <a:pt x="190" y="109"/>
                  </a:lnTo>
                  <a:cubicBezTo>
                    <a:pt x="190" y="82"/>
                    <a:pt x="190" y="82"/>
                    <a:pt x="190" y="55"/>
                  </a:cubicBezTo>
                  <a:cubicBezTo>
                    <a:pt x="190" y="27"/>
                    <a:pt x="163" y="0"/>
                    <a:pt x="136" y="0"/>
                  </a:cubicBezTo>
                  <a:cubicBezTo>
                    <a:pt x="136" y="0"/>
                    <a:pt x="109" y="0"/>
                    <a:pt x="109" y="27"/>
                  </a:cubicBezTo>
                  <a:lnTo>
                    <a:pt x="55" y="82"/>
                  </a:lnTo>
                  <a:cubicBezTo>
                    <a:pt x="55" y="82"/>
                    <a:pt x="55" y="82"/>
                    <a:pt x="55" y="109"/>
                  </a:cubicBezTo>
                  <a:cubicBezTo>
                    <a:pt x="55" y="136"/>
                    <a:pt x="28" y="163"/>
                    <a:pt x="28" y="190"/>
                  </a:cubicBezTo>
                  <a:cubicBezTo>
                    <a:pt x="1" y="217"/>
                    <a:pt x="1" y="244"/>
                    <a:pt x="1" y="272"/>
                  </a:cubicBezTo>
                  <a:cubicBezTo>
                    <a:pt x="1" y="272"/>
                    <a:pt x="1" y="272"/>
                    <a:pt x="1" y="299"/>
                  </a:cubicBezTo>
                  <a:cubicBezTo>
                    <a:pt x="1" y="326"/>
                    <a:pt x="1" y="353"/>
                    <a:pt x="28" y="380"/>
                  </a:cubicBezTo>
                  <a:lnTo>
                    <a:pt x="28" y="38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3827269" y="340078"/>
              <a:ext cx="55730" cy="26839"/>
            </a:xfrm>
            <a:custGeom>
              <a:avLst/>
              <a:gdLst/>
              <a:ahLst/>
              <a:cxnLst/>
              <a:rect l="l" t="t" r="r" b="b"/>
              <a:pathLst>
                <a:path w="733" h="353" extrusionOk="0">
                  <a:moveTo>
                    <a:pt x="733" y="326"/>
                  </a:moveTo>
                  <a:cubicBezTo>
                    <a:pt x="705" y="298"/>
                    <a:pt x="705" y="271"/>
                    <a:pt x="678" y="244"/>
                  </a:cubicBezTo>
                  <a:cubicBezTo>
                    <a:pt x="651" y="244"/>
                    <a:pt x="651" y="217"/>
                    <a:pt x="651" y="217"/>
                  </a:cubicBezTo>
                  <a:cubicBezTo>
                    <a:pt x="570" y="190"/>
                    <a:pt x="488" y="163"/>
                    <a:pt x="434" y="136"/>
                  </a:cubicBezTo>
                  <a:cubicBezTo>
                    <a:pt x="353" y="81"/>
                    <a:pt x="299" y="54"/>
                    <a:pt x="217" y="27"/>
                  </a:cubicBezTo>
                  <a:lnTo>
                    <a:pt x="190" y="27"/>
                  </a:lnTo>
                  <a:cubicBezTo>
                    <a:pt x="163" y="27"/>
                    <a:pt x="136" y="27"/>
                    <a:pt x="109" y="27"/>
                  </a:cubicBezTo>
                  <a:cubicBezTo>
                    <a:pt x="27" y="0"/>
                    <a:pt x="0" y="109"/>
                    <a:pt x="54" y="136"/>
                  </a:cubicBezTo>
                  <a:cubicBezTo>
                    <a:pt x="82" y="163"/>
                    <a:pt x="109" y="190"/>
                    <a:pt x="136" y="190"/>
                  </a:cubicBezTo>
                  <a:cubicBezTo>
                    <a:pt x="217" y="244"/>
                    <a:pt x="271" y="271"/>
                    <a:pt x="353" y="271"/>
                  </a:cubicBezTo>
                  <a:lnTo>
                    <a:pt x="488" y="326"/>
                  </a:lnTo>
                  <a:cubicBezTo>
                    <a:pt x="543" y="353"/>
                    <a:pt x="570" y="353"/>
                    <a:pt x="624" y="353"/>
                  </a:cubicBezTo>
                  <a:cubicBezTo>
                    <a:pt x="651" y="353"/>
                    <a:pt x="678" y="353"/>
                    <a:pt x="705" y="326"/>
                  </a:cubicBezTo>
                  <a:lnTo>
                    <a:pt x="705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3750935" y="364788"/>
              <a:ext cx="16575" cy="47519"/>
            </a:xfrm>
            <a:custGeom>
              <a:avLst/>
              <a:gdLst/>
              <a:ahLst/>
              <a:cxnLst/>
              <a:rect l="l" t="t" r="r" b="b"/>
              <a:pathLst>
                <a:path w="218" h="625" extrusionOk="0">
                  <a:moveTo>
                    <a:pt x="28" y="624"/>
                  </a:moveTo>
                  <a:cubicBezTo>
                    <a:pt x="55" y="597"/>
                    <a:pt x="82" y="624"/>
                    <a:pt x="82" y="597"/>
                  </a:cubicBezTo>
                  <a:cubicBezTo>
                    <a:pt x="109" y="570"/>
                    <a:pt x="82" y="543"/>
                    <a:pt x="109" y="543"/>
                  </a:cubicBezTo>
                  <a:cubicBezTo>
                    <a:pt x="136" y="434"/>
                    <a:pt x="163" y="326"/>
                    <a:pt x="190" y="245"/>
                  </a:cubicBezTo>
                  <a:lnTo>
                    <a:pt x="190" y="190"/>
                  </a:lnTo>
                  <a:lnTo>
                    <a:pt x="190" y="109"/>
                  </a:lnTo>
                  <a:cubicBezTo>
                    <a:pt x="218" y="28"/>
                    <a:pt x="82" y="1"/>
                    <a:pt x="82" y="82"/>
                  </a:cubicBezTo>
                  <a:cubicBezTo>
                    <a:pt x="55" y="109"/>
                    <a:pt x="55" y="136"/>
                    <a:pt x="55" y="163"/>
                  </a:cubicBezTo>
                  <a:cubicBezTo>
                    <a:pt x="55" y="163"/>
                    <a:pt x="55" y="190"/>
                    <a:pt x="55" y="218"/>
                  </a:cubicBezTo>
                  <a:cubicBezTo>
                    <a:pt x="28" y="299"/>
                    <a:pt x="28" y="407"/>
                    <a:pt x="1" y="516"/>
                  </a:cubicBezTo>
                  <a:cubicBezTo>
                    <a:pt x="1" y="516"/>
                    <a:pt x="1" y="543"/>
                    <a:pt x="1" y="570"/>
                  </a:cubicBezTo>
                  <a:cubicBezTo>
                    <a:pt x="1" y="597"/>
                    <a:pt x="1" y="597"/>
                    <a:pt x="28" y="624"/>
                  </a:cubicBezTo>
                  <a:lnTo>
                    <a:pt x="28" y="62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3709727" y="247246"/>
              <a:ext cx="53677" cy="24786"/>
            </a:xfrm>
            <a:custGeom>
              <a:avLst/>
              <a:gdLst/>
              <a:ahLst/>
              <a:cxnLst/>
              <a:rect l="l" t="t" r="r" b="b"/>
              <a:pathLst>
                <a:path w="706" h="326" extrusionOk="0">
                  <a:moveTo>
                    <a:pt x="705" y="299"/>
                  </a:moveTo>
                  <a:lnTo>
                    <a:pt x="705" y="272"/>
                  </a:lnTo>
                  <a:lnTo>
                    <a:pt x="705" y="245"/>
                  </a:lnTo>
                  <a:cubicBezTo>
                    <a:pt x="705" y="245"/>
                    <a:pt x="651" y="217"/>
                    <a:pt x="597" y="190"/>
                  </a:cubicBezTo>
                  <a:cubicBezTo>
                    <a:pt x="515" y="136"/>
                    <a:pt x="407" y="109"/>
                    <a:pt x="298" y="82"/>
                  </a:cubicBezTo>
                  <a:cubicBezTo>
                    <a:pt x="217" y="55"/>
                    <a:pt x="163" y="28"/>
                    <a:pt x="82" y="28"/>
                  </a:cubicBezTo>
                  <a:cubicBezTo>
                    <a:pt x="54" y="0"/>
                    <a:pt x="27" y="28"/>
                    <a:pt x="0" y="55"/>
                  </a:cubicBezTo>
                  <a:cubicBezTo>
                    <a:pt x="0" y="82"/>
                    <a:pt x="27" y="109"/>
                    <a:pt x="54" y="109"/>
                  </a:cubicBezTo>
                  <a:lnTo>
                    <a:pt x="217" y="190"/>
                  </a:lnTo>
                  <a:cubicBezTo>
                    <a:pt x="353" y="245"/>
                    <a:pt x="488" y="299"/>
                    <a:pt x="624" y="326"/>
                  </a:cubicBezTo>
                  <a:cubicBezTo>
                    <a:pt x="651" y="326"/>
                    <a:pt x="651" y="326"/>
                    <a:pt x="678" y="326"/>
                  </a:cubicBezTo>
                  <a:lnTo>
                    <a:pt x="678" y="326"/>
                  </a:lnTo>
                  <a:cubicBezTo>
                    <a:pt x="705" y="326"/>
                    <a:pt x="678" y="326"/>
                    <a:pt x="705" y="299"/>
                  </a:cubicBezTo>
                  <a:lnTo>
                    <a:pt x="705" y="29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3821034" y="453438"/>
              <a:ext cx="26915" cy="24862"/>
            </a:xfrm>
            <a:custGeom>
              <a:avLst/>
              <a:gdLst/>
              <a:ahLst/>
              <a:cxnLst/>
              <a:rect l="l" t="t" r="r" b="b"/>
              <a:pathLst>
                <a:path w="354" h="327" extrusionOk="0">
                  <a:moveTo>
                    <a:pt x="326" y="326"/>
                  </a:moveTo>
                  <a:cubicBezTo>
                    <a:pt x="326" y="299"/>
                    <a:pt x="326" y="272"/>
                    <a:pt x="326" y="245"/>
                  </a:cubicBezTo>
                  <a:lnTo>
                    <a:pt x="326" y="218"/>
                  </a:lnTo>
                  <a:cubicBezTo>
                    <a:pt x="299" y="191"/>
                    <a:pt x="272" y="164"/>
                    <a:pt x="245" y="136"/>
                  </a:cubicBezTo>
                  <a:cubicBezTo>
                    <a:pt x="191" y="82"/>
                    <a:pt x="136" y="55"/>
                    <a:pt x="82" y="28"/>
                  </a:cubicBezTo>
                  <a:cubicBezTo>
                    <a:pt x="55" y="1"/>
                    <a:pt x="28" y="1"/>
                    <a:pt x="28" y="28"/>
                  </a:cubicBezTo>
                  <a:cubicBezTo>
                    <a:pt x="1" y="28"/>
                    <a:pt x="1" y="55"/>
                    <a:pt x="28" y="82"/>
                  </a:cubicBezTo>
                  <a:cubicBezTo>
                    <a:pt x="82" y="136"/>
                    <a:pt x="109" y="164"/>
                    <a:pt x="164" y="218"/>
                  </a:cubicBezTo>
                  <a:cubicBezTo>
                    <a:pt x="191" y="245"/>
                    <a:pt x="218" y="272"/>
                    <a:pt x="245" y="299"/>
                  </a:cubicBezTo>
                  <a:cubicBezTo>
                    <a:pt x="245" y="299"/>
                    <a:pt x="272" y="299"/>
                    <a:pt x="272" y="299"/>
                  </a:cubicBezTo>
                  <a:cubicBezTo>
                    <a:pt x="299" y="299"/>
                    <a:pt x="326" y="299"/>
                    <a:pt x="353" y="299"/>
                  </a:cubicBezTo>
                  <a:lnTo>
                    <a:pt x="353" y="299"/>
                  </a:lnTo>
                  <a:cubicBezTo>
                    <a:pt x="353" y="299"/>
                    <a:pt x="326" y="326"/>
                    <a:pt x="326" y="32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4033461" y="164754"/>
              <a:ext cx="43413" cy="26915"/>
            </a:xfrm>
            <a:custGeom>
              <a:avLst/>
              <a:gdLst/>
              <a:ahLst/>
              <a:cxnLst/>
              <a:rect l="l" t="t" r="r" b="b"/>
              <a:pathLst>
                <a:path w="571" h="354" extrusionOk="0">
                  <a:moveTo>
                    <a:pt x="516" y="326"/>
                  </a:moveTo>
                  <a:cubicBezTo>
                    <a:pt x="570" y="326"/>
                    <a:pt x="462" y="353"/>
                    <a:pt x="516" y="272"/>
                  </a:cubicBezTo>
                  <a:lnTo>
                    <a:pt x="516" y="272"/>
                  </a:lnTo>
                  <a:cubicBezTo>
                    <a:pt x="516" y="245"/>
                    <a:pt x="543" y="245"/>
                    <a:pt x="543" y="245"/>
                  </a:cubicBezTo>
                  <a:cubicBezTo>
                    <a:pt x="570" y="245"/>
                    <a:pt x="543" y="299"/>
                    <a:pt x="543" y="217"/>
                  </a:cubicBezTo>
                  <a:lnTo>
                    <a:pt x="543" y="217"/>
                  </a:lnTo>
                  <a:cubicBezTo>
                    <a:pt x="516" y="190"/>
                    <a:pt x="462" y="163"/>
                    <a:pt x="435" y="136"/>
                  </a:cubicBezTo>
                  <a:cubicBezTo>
                    <a:pt x="380" y="109"/>
                    <a:pt x="326" y="109"/>
                    <a:pt x="299" y="82"/>
                  </a:cubicBezTo>
                  <a:cubicBezTo>
                    <a:pt x="218" y="55"/>
                    <a:pt x="136" y="55"/>
                    <a:pt x="82" y="28"/>
                  </a:cubicBezTo>
                  <a:cubicBezTo>
                    <a:pt x="28" y="1"/>
                    <a:pt x="1" y="82"/>
                    <a:pt x="28" y="82"/>
                  </a:cubicBezTo>
                  <a:cubicBezTo>
                    <a:pt x="109" y="136"/>
                    <a:pt x="163" y="190"/>
                    <a:pt x="245" y="217"/>
                  </a:cubicBezTo>
                  <a:cubicBezTo>
                    <a:pt x="299" y="245"/>
                    <a:pt x="326" y="272"/>
                    <a:pt x="380" y="272"/>
                  </a:cubicBezTo>
                  <a:lnTo>
                    <a:pt x="462" y="326"/>
                  </a:lnTo>
                  <a:cubicBezTo>
                    <a:pt x="462" y="326"/>
                    <a:pt x="489" y="326"/>
                    <a:pt x="489" y="32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3953022" y="144150"/>
              <a:ext cx="22809" cy="49572"/>
            </a:xfrm>
            <a:custGeom>
              <a:avLst/>
              <a:gdLst/>
              <a:ahLst/>
              <a:cxnLst/>
              <a:rect l="l" t="t" r="r" b="b"/>
              <a:pathLst>
                <a:path w="300" h="652" extrusionOk="0">
                  <a:moveTo>
                    <a:pt x="55" y="624"/>
                  </a:moveTo>
                  <a:cubicBezTo>
                    <a:pt x="109" y="624"/>
                    <a:pt x="109" y="624"/>
                    <a:pt x="136" y="597"/>
                  </a:cubicBezTo>
                  <a:cubicBezTo>
                    <a:pt x="191" y="516"/>
                    <a:pt x="191" y="407"/>
                    <a:pt x="245" y="326"/>
                  </a:cubicBezTo>
                  <a:cubicBezTo>
                    <a:pt x="245" y="299"/>
                    <a:pt x="272" y="244"/>
                    <a:pt x="272" y="217"/>
                  </a:cubicBezTo>
                  <a:lnTo>
                    <a:pt x="272" y="109"/>
                  </a:lnTo>
                  <a:cubicBezTo>
                    <a:pt x="299" y="27"/>
                    <a:pt x="191" y="0"/>
                    <a:pt x="163" y="55"/>
                  </a:cubicBezTo>
                  <a:lnTo>
                    <a:pt x="109" y="163"/>
                  </a:lnTo>
                  <a:cubicBezTo>
                    <a:pt x="109" y="190"/>
                    <a:pt x="82" y="244"/>
                    <a:pt x="82" y="272"/>
                  </a:cubicBezTo>
                  <a:cubicBezTo>
                    <a:pt x="28" y="353"/>
                    <a:pt x="1" y="461"/>
                    <a:pt x="1" y="570"/>
                  </a:cubicBezTo>
                  <a:cubicBezTo>
                    <a:pt x="1" y="597"/>
                    <a:pt x="28" y="597"/>
                    <a:pt x="28" y="624"/>
                  </a:cubicBezTo>
                  <a:cubicBezTo>
                    <a:pt x="55" y="651"/>
                    <a:pt x="28" y="624"/>
                    <a:pt x="28" y="62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3823087" y="168860"/>
              <a:ext cx="49572" cy="35126"/>
            </a:xfrm>
            <a:custGeom>
              <a:avLst/>
              <a:gdLst/>
              <a:ahLst/>
              <a:cxnLst/>
              <a:rect l="l" t="t" r="r" b="b"/>
              <a:pathLst>
                <a:path w="652" h="462" extrusionOk="0">
                  <a:moveTo>
                    <a:pt x="652" y="408"/>
                  </a:moveTo>
                  <a:cubicBezTo>
                    <a:pt x="652" y="380"/>
                    <a:pt x="652" y="353"/>
                    <a:pt x="652" y="353"/>
                  </a:cubicBezTo>
                  <a:cubicBezTo>
                    <a:pt x="652" y="353"/>
                    <a:pt x="652" y="326"/>
                    <a:pt x="652" y="326"/>
                  </a:cubicBezTo>
                  <a:cubicBezTo>
                    <a:pt x="652" y="326"/>
                    <a:pt x="652" y="326"/>
                    <a:pt x="625" y="326"/>
                  </a:cubicBezTo>
                  <a:cubicBezTo>
                    <a:pt x="516" y="245"/>
                    <a:pt x="435" y="163"/>
                    <a:pt x="326" y="109"/>
                  </a:cubicBezTo>
                  <a:cubicBezTo>
                    <a:pt x="272" y="55"/>
                    <a:pt x="218" y="28"/>
                    <a:pt x="164" y="28"/>
                  </a:cubicBezTo>
                  <a:lnTo>
                    <a:pt x="137" y="28"/>
                  </a:lnTo>
                  <a:lnTo>
                    <a:pt x="82" y="28"/>
                  </a:lnTo>
                  <a:cubicBezTo>
                    <a:pt x="28" y="1"/>
                    <a:pt x="1" y="55"/>
                    <a:pt x="55" y="82"/>
                  </a:cubicBezTo>
                  <a:lnTo>
                    <a:pt x="82" y="136"/>
                  </a:lnTo>
                  <a:cubicBezTo>
                    <a:pt x="137" y="163"/>
                    <a:pt x="164" y="191"/>
                    <a:pt x="218" y="218"/>
                  </a:cubicBezTo>
                  <a:cubicBezTo>
                    <a:pt x="299" y="299"/>
                    <a:pt x="408" y="353"/>
                    <a:pt x="516" y="408"/>
                  </a:cubicBezTo>
                  <a:cubicBezTo>
                    <a:pt x="516" y="435"/>
                    <a:pt x="571" y="435"/>
                    <a:pt x="598" y="462"/>
                  </a:cubicBezTo>
                  <a:cubicBezTo>
                    <a:pt x="598" y="462"/>
                    <a:pt x="625" y="462"/>
                    <a:pt x="625" y="462"/>
                  </a:cubicBezTo>
                  <a:cubicBezTo>
                    <a:pt x="652" y="462"/>
                    <a:pt x="625" y="462"/>
                    <a:pt x="652" y="435"/>
                  </a:cubicBezTo>
                  <a:lnTo>
                    <a:pt x="652" y="435"/>
                  </a:lnTo>
                  <a:cubicBezTo>
                    <a:pt x="652" y="435"/>
                    <a:pt x="652" y="408"/>
                    <a:pt x="652" y="40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3806589" y="230748"/>
              <a:ext cx="20756" cy="33073"/>
            </a:xfrm>
            <a:custGeom>
              <a:avLst/>
              <a:gdLst/>
              <a:ahLst/>
              <a:cxnLst/>
              <a:rect l="l" t="t" r="r" b="b"/>
              <a:pathLst>
                <a:path w="273" h="435" extrusionOk="0">
                  <a:moveTo>
                    <a:pt x="82" y="380"/>
                  </a:moveTo>
                  <a:lnTo>
                    <a:pt x="82" y="380"/>
                  </a:lnTo>
                  <a:cubicBezTo>
                    <a:pt x="109" y="353"/>
                    <a:pt x="137" y="326"/>
                    <a:pt x="137" y="299"/>
                  </a:cubicBezTo>
                  <a:cubicBezTo>
                    <a:pt x="164" y="272"/>
                    <a:pt x="191" y="245"/>
                    <a:pt x="218" y="190"/>
                  </a:cubicBezTo>
                  <a:lnTo>
                    <a:pt x="272" y="82"/>
                  </a:lnTo>
                  <a:cubicBezTo>
                    <a:pt x="272" y="55"/>
                    <a:pt x="272" y="28"/>
                    <a:pt x="245" y="0"/>
                  </a:cubicBezTo>
                  <a:cubicBezTo>
                    <a:pt x="218" y="0"/>
                    <a:pt x="164" y="0"/>
                    <a:pt x="164" y="28"/>
                  </a:cubicBezTo>
                  <a:lnTo>
                    <a:pt x="82" y="163"/>
                  </a:lnTo>
                  <a:cubicBezTo>
                    <a:pt x="55" y="217"/>
                    <a:pt x="28" y="272"/>
                    <a:pt x="28" y="326"/>
                  </a:cubicBezTo>
                  <a:lnTo>
                    <a:pt x="28" y="326"/>
                  </a:lnTo>
                  <a:cubicBezTo>
                    <a:pt x="1" y="353"/>
                    <a:pt x="1" y="353"/>
                    <a:pt x="28" y="380"/>
                  </a:cubicBezTo>
                  <a:cubicBezTo>
                    <a:pt x="28" y="407"/>
                    <a:pt x="82" y="434"/>
                    <a:pt x="82" y="38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3686995" y="302900"/>
              <a:ext cx="10416" cy="12469"/>
            </a:xfrm>
            <a:custGeom>
              <a:avLst/>
              <a:gdLst/>
              <a:ahLst/>
              <a:cxnLst/>
              <a:rect l="l" t="t" r="r" b="b"/>
              <a:pathLst>
                <a:path w="137" h="164" extrusionOk="0">
                  <a:moveTo>
                    <a:pt x="55" y="164"/>
                  </a:moveTo>
                  <a:lnTo>
                    <a:pt x="82" y="164"/>
                  </a:lnTo>
                  <a:lnTo>
                    <a:pt x="109" y="164"/>
                  </a:lnTo>
                  <a:lnTo>
                    <a:pt x="109" y="164"/>
                  </a:lnTo>
                  <a:cubicBezTo>
                    <a:pt x="109" y="136"/>
                    <a:pt x="136" y="109"/>
                    <a:pt x="136" y="82"/>
                  </a:cubicBezTo>
                  <a:lnTo>
                    <a:pt x="136" y="55"/>
                  </a:lnTo>
                  <a:cubicBezTo>
                    <a:pt x="136" y="55"/>
                    <a:pt x="136" y="28"/>
                    <a:pt x="109" y="28"/>
                  </a:cubicBezTo>
                  <a:cubicBezTo>
                    <a:pt x="82" y="1"/>
                    <a:pt x="55" y="28"/>
                    <a:pt x="55" y="55"/>
                  </a:cubicBezTo>
                  <a:lnTo>
                    <a:pt x="28" y="55"/>
                  </a:lnTo>
                  <a:lnTo>
                    <a:pt x="28" y="82"/>
                  </a:lnTo>
                  <a:cubicBezTo>
                    <a:pt x="1" y="82"/>
                    <a:pt x="1" y="82"/>
                    <a:pt x="28" y="109"/>
                  </a:cubicBezTo>
                  <a:lnTo>
                    <a:pt x="28" y="109"/>
                  </a:lnTo>
                  <a:lnTo>
                    <a:pt x="28" y="136"/>
                  </a:lnTo>
                  <a:cubicBezTo>
                    <a:pt x="55" y="164"/>
                    <a:pt x="28" y="136"/>
                    <a:pt x="28" y="13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3643734" y="166807"/>
              <a:ext cx="39231" cy="33073"/>
            </a:xfrm>
            <a:custGeom>
              <a:avLst/>
              <a:gdLst/>
              <a:ahLst/>
              <a:cxnLst/>
              <a:rect l="l" t="t" r="r" b="b"/>
              <a:pathLst>
                <a:path w="516" h="435" extrusionOk="0">
                  <a:moveTo>
                    <a:pt x="488" y="55"/>
                  </a:moveTo>
                  <a:cubicBezTo>
                    <a:pt x="461" y="55"/>
                    <a:pt x="461" y="28"/>
                    <a:pt x="407" y="28"/>
                  </a:cubicBezTo>
                  <a:cubicBezTo>
                    <a:pt x="380" y="28"/>
                    <a:pt x="380" y="55"/>
                    <a:pt x="353" y="55"/>
                  </a:cubicBezTo>
                  <a:cubicBezTo>
                    <a:pt x="271" y="109"/>
                    <a:pt x="190" y="190"/>
                    <a:pt x="109" y="272"/>
                  </a:cubicBezTo>
                  <a:cubicBezTo>
                    <a:pt x="82" y="272"/>
                    <a:pt x="54" y="272"/>
                    <a:pt x="54" y="299"/>
                  </a:cubicBezTo>
                  <a:lnTo>
                    <a:pt x="0" y="380"/>
                  </a:lnTo>
                  <a:cubicBezTo>
                    <a:pt x="0" y="380"/>
                    <a:pt x="0" y="407"/>
                    <a:pt x="0" y="407"/>
                  </a:cubicBezTo>
                  <a:cubicBezTo>
                    <a:pt x="0" y="435"/>
                    <a:pt x="27" y="435"/>
                    <a:pt x="54" y="407"/>
                  </a:cubicBezTo>
                  <a:lnTo>
                    <a:pt x="136" y="353"/>
                  </a:lnTo>
                  <a:lnTo>
                    <a:pt x="190" y="353"/>
                  </a:lnTo>
                  <a:lnTo>
                    <a:pt x="461" y="163"/>
                  </a:lnTo>
                  <a:cubicBezTo>
                    <a:pt x="461" y="163"/>
                    <a:pt x="488" y="136"/>
                    <a:pt x="488" y="136"/>
                  </a:cubicBezTo>
                  <a:cubicBezTo>
                    <a:pt x="516" y="109"/>
                    <a:pt x="488" y="82"/>
                    <a:pt x="488" y="55"/>
                  </a:cubicBezTo>
                  <a:cubicBezTo>
                    <a:pt x="488" y="1"/>
                    <a:pt x="488" y="55"/>
                    <a:pt x="488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3565347" y="166807"/>
              <a:ext cx="33073" cy="22733"/>
            </a:xfrm>
            <a:custGeom>
              <a:avLst/>
              <a:gdLst/>
              <a:ahLst/>
              <a:cxnLst/>
              <a:rect l="l" t="t" r="r" b="b"/>
              <a:pathLst>
                <a:path w="435" h="299" extrusionOk="0">
                  <a:moveTo>
                    <a:pt x="434" y="272"/>
                  </a:moveTo>
                  <a:lnTo>
                    <a:pt x="434" y="218"/>
                  </a:lnTo>
                  <a:cubicBezTo>
                    <a:pt x="434" y="190"/>
                    <a:pt x="407" y="190"/>
                    <a:pt x="407" y="163"/>
                  </a:cubicBezTo>
                  <a:cubicBezTo>
                    <a:pt x="380" y="163"/>
                    <a:pt x="299" y="109"/>
                    <a:pt x="272" y="82"/>
                  </a:cubicBezTo>
                  <a:lnTo>
                    <a:pt x="163" y="55"/>
                  </a:lnTo>
                  <a:cubicBezTo>
                    <a:pt x="136" y="55"/>
                    <a:pt x="82" y="55"/>
                    <a:pt x="55" y="28"/>
                  </a:cubicBezTo>
                  <a:cubicBezTo>
                    <a:pt x="55" y="1"/>
                    <a:pt x="28" y="1"/>
                    <a:pt x="0" y="28"/>
                  </a:cubicBezTo>
                  <a:cubicBezTo>
                    <a:pt x="0" y="28"/>
                    <a:pt x="0" y="55"/>
                    <a:pt x="0" y="55"/>
                  </a:cubicBezTo>
                  <a:cubicBezTo>
                    <a:pt x="28" y="109"/>
                    <a:pt x="55" y="136"/>
                    <a:pt x="109" y="163"/>
                  </a:cubicBezTo>
                  <a:cubicBezTo>
                    <a:pt x="136" y="190"/>
                    <a:pt x="163" y="190"/>
                    <a:pt x="217" y="218"/>
                  </a:cubicBezTo>
                  <a:lnTo>
                    <a:pt x="326" y="272"/>
                  </a:lnTo>
                  <a:lnTo>
                    <a:pt x="380" y="299"/>
                  </a:lnTo>
                  <a:lnTo>
                    <a:pt x="380" y="299"/>
                  </a:lnTo>
                  <a:cubicBezTo>
                    <a:pt x="407" y="299"/>
                    <a:pt x="380" y="299"/>
                    <a:pt x="434" y="272"/>
                  </a:cubicBezTo>
                  <a:lnTo>
                    <a:pt x="434" y="272"/>
                  </a:lnTo>
                  <a:cubicBezTo>
                    <a:pt x="434" y="272"/>
                    <a:pt x="434" y="272"/>
                    <a:pt x="434" y="2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3724173" y="117311"/>
              <a:ext cx="28891" cy="47519"/>
            </a:xfrm>
            <a:custGeom>
              <a:avLst/>
              <a:gdLst/>
              <a:ahLst/>
              <a:cxnLst/>
              <a:rect l="l" t="t" r="r" b="b"/>
              <a:pathLst>
                <a:path w="380" h="625" extrusionOk="0">
                  <a:moveTo>
                    <a:pt x="0" y="625"/>
                  </a:moveTo>
                  <a:cubicBezTo>
                    <a:pt x="27" y="597"/>
                    <a:pt x="54" y="597"/>
                    <a:pt x="81" y="570"/>
                  </a:cubicBezTo>
                  <a:cubicBezTo>
                    <a:pt x="81" y="570"/>
                    <a:pt x="108" y="543"/>
                    <a:pt x="108" y="543"/>
                  </a:cubicBezTo>
                  <a:cubicBezTo>
                    <a:pt x="190" y="408"/>
                    <a:pt x="244" y="299"/>
                    <a:pt x="325" y="191"/>
                  </a:cubicBezTo>
                  <a:cubicBezTo>
                    <a:pt x="325" y="163"/>
                    <a:pt x="353" y="136"/>
                    <a:pt x="353" y="136"/>
                  </a:cubicBezTo>
                  <a:cubicBezTo>
                    <a:pt x="353" y="109"/>
                    <a:pt x="353" y="109"/>
                    <a:pt x="353" y="109"/>
                  </a:cubicBezTo>
                  <a:cubicBezTo>
                    <a:pt x="380" y="82"/>
                    <a:pt x="380" y="55"/>
                    <a:pt x="353" y="28"/>
                  </a:cubicBezTo>
                  <a:cubicBezTo>
                    <a:pt x="325" y="1"/>
                    <a:pt x="298" y="28"/>
                    <a:pt x="271" y="55"/>
                  </a:cubicBezTo>
                  <a:lnTo>
                    <a:pt x="271" y="55"/>
                  </a:lnTo>
                  <a:cubicBezTo>
                    <a:pt x="244" y="82"/>
                    <a:pt x="244" y="109"/>
                    <a:pt x="217" y="109"/>
                  </a:cubicBezTo>
                  <a:cubicBezTo>
                    <a:pt x="163" y="218"/>
                    <a:pt x="108" y="326"/>
                    <a:pt x="81" y="435"/>
                  </a:cubicBezTo>
                  <a:cubicBezTo>
                    <a:pt x="54" y="462"/>
                    <a:pt x="27" y="489"/>
                    <a:pt x="27" y="543"/>
                  </a:cubicBezTo>
                  <a:cubicBezTo>
                    <a:pt x="27" y="570"/>
                    <a:pt x="27" y="597"/>
                    <a:pt x="27" y="625"/>
                  </a:cubicBezTo>
                  <a:lnTo>
                    <a:pt x="27" y="62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3771539" y="185358"/>
              <a:ext cx="14522" cy="22809"/>
            </a:xfrm>
            <a:custGeom>
              <a:avLst/>
              <a:gdLst/>
              <a:ahLst/>
              <a:cxnLst/>
              <a:rect l="l" t="t" r="r" b="b"/>
              <a:pathLst>
                <a:path w="191" h="300" extrusionOk="0">
                  <a:moveTo>
                    <a:pt x="28" y="299"/>
                  </a:moveTo>
                  <a:cubicBezTo>
                    <a:pt x="28" y="299"/>
                    <a:pt x="55" y="299"/>
                    <a:pt x="55" y="299"/>
                  </a:cubicBezTo>
                  <a:cubicBezTo>
                    <a:pt x="82" y="299"/>
                    <a:pt x="82" y="272"/>
                    <a:pt x="82" y="272"/>
                  </a:cubicBezTo>
                  <a:cubicBezTo>
                    <a:pt x="109" y="218"/>
                    <a:pt x="136" y="163"/>
                    <a:pt x="164" y="136"/>
                  </a:cubicBezTo>
                  <a:cubicBezTo>
                    <a:pt x="164" y="109"/>
                    <a:pt x="164" y="82"/>
                    <a:pt x="191" y="55"/>
                  </a:cubicBezTo>
                  <a:cubicBezTo>
                    <a:pt x="191" y="28"/>
                    <a:pt x="191" y="28"/>
                    <a:pt x="191" y="1"/>
                  </a:cubicBezTo>
                  <a:cubicBezTo>
                    <a:pt x="164" y="1"/>
                    <a:pt x="164" y="1"/>
                    <a:pt x="136" y="1"/>
                  </a:cubicBezTo>
                  <a:cubicBezTo>
                    <a:pt x="136" y="28"/>
                    <a:pt x="109" y="55"/>
                    <a:pt x="82" y="55"/>
                  </a:cubicBezTo>
                  <a:cubicBezTo>
                    <a:pt x="55" y="109"/>
                    <a:pt x="28" y="163"/>
                    <a:pt x="1" y="218"/>
                  </a:cubicBezTo>
                  <a:cubicBezTo>
                    <a:pt x="1" y="218"/>
                    <a:pt x="1" y="245"/>
                    <a:pt x="1" y="245"/>
                  </a:cubicBezTo>
                  <a:cubicBezTo>
                    <a:pt x="1" y="272"/>
                    <a:pt x="1" y="272"/>
                    <a:pt x="1" y="299"/>
                  </a:cubicBezTo>
                  <a:lnTo>
                    <a:pt x="1" y="29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0" name="Google Shape;900;p9"/>
            <p:cNvSpPr/>
            <p:nvPr/>
          </p:nvSpPr>
          <p:spPr>
            <a:xfrm>
              <a:off x="3887028" y="82262"/>
              <a:ext cx="20756" cy="49572"/>
            </a:xfrm>
            <a:custGeom>
              <a:avLst/>
              <a:gdLst/>
              <a:ahLst/>
              <a:cxnLst/>
              <a:rect l="l" t="t" r="r" b="b"/>
              <a:pathLst>
                <a:path w="273" h="652" extrusionOk="0">
                  <a:moveTo>
                    <a:pt x="28" y="652"/>
                  </a:moveTo>
                  <a:cubicBezTo>
                    <a:pt x="28" y="624"/>
                    <a:pt x="55" y="624"/>
                    <a:pt x="82" y="597"/>
                  </a:cubicBezTo>
                  <a:cubicBezTo>
                    <a:pt x="82" y="570"/>
                    <a:pt x="109" y="543"/>
                    <a:pt x="109" y="516"/>
                  </a:cubicBezTo>
                  <a:cubicBezTo>
                    <a:pt x="136" y="435"/>
                    <a:pt x="164" y="353"/>
                    <a:pt x="191" y="272"/>
                  </a:cubicBezTo>
                  <a:cubicBezTo>
                    <a:pt x="218" y="218"/>
                    <a:pt x="218" y="218"/>
                    <a:pt x="218" y="190"/>
                  </a:cubicBezTo>
                  <a:cubicBezTo>
                    <a:pt x="245" y="136"/>
                    <a:pt x="245" y="109"/>
                    <a:pt x="272" y="82"/>
                  </a:cubicBezTo>
                  <a:cubicBezTo>
                    <a:pt x="272" y="55"/>
                    <a:pt x="272" y="28"/>
                    <a:pt x="245" y="1"/>
                  </a:cubicBezTo>
                  <a:cubicBezTo>
                    <a:pt x="218" y="1"/>
                    <a:pt x="191" y="1"/>
                    <a:pt x="191" y="28"/>
                  </a:cubicBezTo>
                  <a:cubicBezTo>
                    <a:pt x="164" y="55"/>
                    <a:pt x="136" y="109"/>
                    <a:pt x="136" y="136"/>
                  </a:cubicBezTo>
                  <a:cubicBezTo>
                    <a:pt x="82" y="218"/>
                    <a:pt x="55" y="299"/>
                    <a:pt x="28" y="380"/>
                  </a:cubicBezTo>
                  <a:cubicBezTo>
                    <a:pt x="28" y="435"/>
                    <a:pt x="1" y="516"/>
                    <a:pt x="1" y="570"/>
                  </a:cubicBezTo>
                  <a:lnTo>
                    <a:pt x="1" y="597"/>
                  </a:lnTo>
                  <a:cubicBezTo>
                    <a:pt x="1" y="597"/>
                    <a:pt x="1" y="624"/>
                    <a:pt x="28" y="652"/>
                  </a:cubicBezTo>
                  <a:lnTo>
                    <a:pt x="28" y="65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1" name="Google Shape;901;p9"/>
            <p:cNvSpPr/>
            <p:nvPr/>
          </p:nvSpPr>
          <p:spPr>
            <a:xfrm>
              <a:off x="4134504" y="84315"/>
              <a:ext cx="18627" cy="41360"/>
            </a:xfrm>
            <a:custGeom>
              <a:avLst/>
              <a:gdLst/>
              <a:ahLst/>
              <a:cxnLst/>
              <a:rect l="l" t="t" r="r" b="b"/>
              <a:pathLst>
                <a:path w="245" h="544" extrusionOk="0">
                  <a:moveTo>
                    <a:pt x="28" y="543"/>
                  </a:moveTo>
                  <a:lnTo>
                    <a:pt x="82" y="516"/>
                  </a:lnTo>
                  <a:cubicBezTo>
                    <a:pt x="82" y="516"/>
                    <a:pt x="82" y="489"/>
                    <a:pt x="82" y="489"/>
                  </a:cubicBezTo>
                  <a:cubicBezTo>
                    <a:pt x="109" y="408"/>
                    <a:pt x="136" y="326"/>
                    <a:pt x="163" y="245"/>
                  </a:cubicBezTo>
                  <a:cubicBezTo>
                    <a:pt x="191" y="191"/>
                    <a:pt x="218" y="136"/>
                    <a:pt x="245" y="82"/>
                  </a:cubicBezTo>
                  <a:cubicBezTo>
                    <a:pt x="245" y="55"/>
                    <a:pt x="245" y="28"/>
                    <a:pt x="218" y="1"/>
                  </a:cubicBezTo>
                  <a:cubicBezTo>
                    <a:pt x="191" y="1"/>
                    <a:pt x="163" y="1"/>
                    <a:pt x="136" y="28"/>
                  </a:cubicBezTo>
                  <a:cubicBezTo>
                    <a:pt x="109" y="82"/>
                    <a:pt x="82" y="136"/>
                    <a:pt x="82" y="191"/>
                  </a:cubicBezTo>
                  <a:cubicBezTo>
                    <a:pt x="55" y="245"/>
                    <a:pt x="28" y="299"/>
                    <a:pt x="28" y="380"/>
                  </a:cubicBezTo>
                  <a:cubicBezTo>
                    <a:pt x="1" y="408"/>
                    <a:pt x="1" y="435"/>
                    <a:pt x="1" y="462"/>
                  </a:cubicBezTo>
                  <a:cubicBezTo>
                    <a:pt x="1" y="489"/>
                    <a:pt x="1" y="489"/>
                    <a:pt x="1" y="489"/>
                  </a:cubicBezTo>
                  <a:lnTo>
                    <a:pt x="1" y="516"/>
                  </a:lnTo>
                  <a:lnTo>
                    <a:pt x="1" y="51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2" name="Google Shape;902;p9"/>
            <p:cNvSpPr/>
            <p:nvPr/>
          </p:nvSpPr>
          <p:spPr>
            <a:xfrm rot="2319329">
              <a:off x="-254866" y="2790858"/>
              <a:ext cx="798510" cy="1668542"/>
            </a:xfrm>
            <a:custGeom>
              <a:avLst/>
              <a:gdLst/>
              <a:ahLst/>
              <a:cxnLst/>
              <a:rect l="l" t="t" r="r" b="b"/>
              <a:pathLst>
                <a:path w="8139" h="17007" extrusionOk="0">
                  <a:moveTo>
                    <a:pt x="4937" y="2224"/>
                  </a:moveTo>
                  <a:cubicBezTo>
                    <a:pt x="5127" y="1953"/>
                    <a:pt x="5344" y="1655"/>
                    <a:pt x="5507" y="1356"/>
                  </a:cubicBezTo>
                  <a:cubicBezTo>
                    <a:pt x="5615" y="1194"/>
                    <a:pt x="5697" y="1004"/>
                    <a:pt x="5778" y="814"/>
                  </a:cubicBezTo>
                  <a:cubicBezTo>
                    <a:pt x="5832" y="624"/>
                    <a:pt x="5887" y="461"/>
                    <a:pt x="5941" y="271"/>
                  </a:cubicBezTo>
                  <a:lnTo>
                    <a:pt x="5968" y="109"/>
                  </a:lnTo>
                  <a:cubicBezTo>
                    <a:pt x="5968" y="81"/>
                    <a:pt x="6022" y="0"/>
                    <a:pt x="5995" y="27"/>
                  </a:cubicBezTo>
                  <a:cubicBezTo>
                    <a:pt x="5860" y="81"/>
                    <a:pt x="5724" y="380"/>
                    <a:pt x="5643" y="515"/>
                  </a:cubicBezTo>
                  <a:cubicBezTo>
                    <a:pt x="5371" y="977"/>
                    <a:pt x="5182" y="1465"/>
                    <a:pt x="5019" y="1980"/>
                  </a:cubicBezTo>
                  <a:lnTo>
                    <a:pt x="4937" y="2197"/>
                  </a:lnTo>
                  <a:lnTo>
                    <a:pt x="4937" y="2170"/>
                  </a:lnTo>
                  <a:lnTo>
                    <a:pt x="4965" y="2143"/>
                  </a:lnTo>
                  <a:cubicBezTo>
                    <a:pt x="4965" y="2116"/>
                    <a:pt x="4937" y="2089"/>
                    <a:pt x="4937" y="2061"/>
                  </a:cubicBezTo>
                  <a:cubicBezTo>
                    <a:pt x="4937" y="1736"/>
                    <a:pt x="4910" y="1438"/>
                    <a:pt x="4910" y="1112"/>
                  </a:cubicBezTo>
                  <a:lnTo>
                    <a:pt x="4910" y="1004"/>
                  </a:lnTo>
                  <a:lnTo>
                    <a:pt x="4910" y="895"/>
                  </a:lnTo>
                  <a:cubicBezTo>
                    <a:pt x="4910" y="895"/>
                    <a:pt x="4910" y="841"/>
                    <a:pt x="4856" y="895"/>
                  </a:cubicBezTo>
                  <a:lnTo>
                    <a:pt x="4856" y="1817"/>
                  </a:lnTo>
                  <a:cubicBezTo>
                    <a:pt x="4693" y="1329"/>
                    <a:pt x="4449" y="895"/>
                    <a:pt x="4124" y="515"/>
                  </a:cubicBezTo>
                  <a:cubicBezTo>
                    <a:pt x="4015" y="407"/>
                    <a:pt x="3907" y="298"/>
                    <a:pt x="3798" y="217"/>
                  </a:cubicBezTo>
                  <a:cubicBezTo>
                    <a:pt x="3771" y="163"/>
                    <a:pt x="3690" y="27"/>
                    <a:pt x="3663" y="81"/>
                  </a:cubicBezTo>
                  <a:cubicBezTo>
                    <a:pt x="3581" y="298"/>
                    <a:pt x="3744" y="651"/>
                    <a:pt x="3852" y="841"/>
                  </a:cubicBezTo>
                  <a:cubicBezTo>
                    <a:pt x="4151" y="1329"/>
                    <a:pt x="4476" y="1790"/>
                    <a:pt x="4856" y="2197"/>
                  </a:cubicBezTo>
                  <a:lnTo>
                    <a:pt x="4856" y="4123"/>
                  </a:lnTo>
                  <a:cubicBezTo>
                    <a:pt x="4693" y="3255"/>
                    <a:pt x="4259" y="2441"/>
                    <a:pt x="3663" y="1790"/>
                  </a:cubicBezTo>
                  <a:cubicBezTo>
                    <a:pt x="3500" y="1628"/>
                    <a:pt x="3337" y="1492"/>
                    <a:pt x="3147" y="1329"/>
                  </a:cubicBezTo>
                  <a:cubicBezTo>
                    <a:pt x="3093" y="1302"/>
                    <a:pt x="3012" y="1248"/>
                    <a:pt x="2957" y="1221"/>
                  </a:cubicBezTo>
                  <a:cubicBezTo>
                    <a:pt x="2930" y="1275"/>
                    <a:pt x="2984" y="1438"/>
                    <a:pt x="2984" y="1492"/>
                  </a:cubicBezTo>
                  <a:cubicBezTo>
                    <a:pt x="3039" y="1736"/>
                    <a:pt x="3147" y="1980"/>
                    <a:pt x="3283" y="2197"/>
                  </a:cubicBezTo>
                  <a:cubicBezTo>
                    <a:pt x="3744" y="2984"/>
                    <a:pt x="4286" y="3716"/>
                    <a:pt x="4856" y="4394"/>
                  </a:cubicBezTo>
                  <a:cubicBezTo>
                    <a:pt x="4856" y="5072"/>
                    <a:pt x="4856" y="5723"/>
                    <a:pt x="4829" y="6374"/>
                  </a:cubicBezTo>
                  <a:cubicBezTo>
                    <a:pt x="4503" y="5343"/>
                    <a:pt x="3852" y="4448"/>
                    <a:pt x="3012" y="3770"/>
                  </a:cubicBezTo>
                  <a:cubicBezTo>
                    <a:pt x="2795" y="3580"/>
                    <a:pt x="2550" y="3418"/>
                    <a:pt x="2279" y="3282"/>
                  </a:cubicBezTo>
                  <a:cubicBezTo>
                    <a:pt x="2279" y="3282"/>
                    <a:pt x="2117" y="3146"/>
                    <a:pt x="2089" y="3174"/>
                  </a:cubicBezTo>
                  <a:cubicBezTo>
                    <a:pt x="2117" y="3255"/>
                    <a:pt x="2117" y="3336"/>
                    <a:pt x="2171" y="3418"/>
                  </a:cubicBezTo>
                  <a:cubicBezTo>
                    <a:pt x="2279" y="3689"/>
                    <a:pt x="2442" y="3960"/>
                    <a:pt x="2632" y="4177"/>
                  </a:cubicBezTo>
                  <a:cubicBezTo>
                    <a:pt x="3337" y="5072"/>
                    <a:pt x="4042" y="5940"/>
                    <a:pt x="4829" y="6754"/>
                  </a:cubicBezTo>
                  <a:cubicBezTo>
                    <a:pt x="4829" y="7323"/>
                    <a:pt x="4802" y="7893"/>
                    <a:pt x="4775" y="8490"/>
                  </a:cubicBezTo>
                  <a:cubicBezTo>
                    <a:pt x="4422" y="7540"/>
                    <a:pt x="3825" y="6727"/>
                    <a:pt x="3039" y="6103"/>
                  </a:cubicBezTo>
                  <a:cubicBezTo>
                    <a:pt x="2767" y="5886"/>
                    <a:pt x="2496" y="5669"/>
                    <a:pt x="2198" y="5479"/>
                  </a:cubicBezTo>
                  <a:lnTo>
                    <a:pt x="1927" y="5343"/>
                  </a:lnTo>
                  <a:cubicBezTo>
                    <a:pt x="1872" y="5316"/>
                    <a:pt x="1764" y="5208"/>
                    <a:pt x="1791" y="5262"/>
                  </a:cubicBezTo>
                  <a:cubicBezTo>
                    <a:pt x="1872" y="5696"/>
                    <a:pt x="2306" y="6130"/>
                    <a:pt x="2578" y="6456"/>
                  </a:cubicBezTo>
                  <a:cubicBezTo>
                    <a:pt x="3256" y="7215"/>
                    <a:pt x="3988" y="7947"/>
                    <a:pt x="4775" y="8598"/>
                  </a:cubicBezTo>
                  <a:cubicBezTo>
                    <a:pt x="4748" y="9249"/>
                    <a:pt x="4693" y="9900"/>
                    <a:pt x="4666" y="10551"/>
                  </a:cubicBezTo>
                  <a:cubicBezTo>
                    <a:pt x="4314" y="9385"/>
                    <a:pt x="3500" y="8490"/>
                    <a:pt x="2550" y="7757"/>
                  </a:cubicBezTo>
                  <a:cubicBezTo>
                    <a:pt x="2306" y="7568"/>
                    <a:pt x="2062" y="7378"/>
                    <a:pt x="1791" y="7188"/>
                  </a:cubicBezTo>
                  <a:lnTo>
                    <a:pt x="1601" y="7079"/>
                  </a:lnTo>
                  <a:cubicBezTo>
                    <a:pt x="1574" y="7079"/>
                    <a:pt x="1547" y="7025"/>
                    <a:pt x="1520" y="7052"/>
                  </a:cubicBezTo>
                  <a:cubicBezTo>
                    <a:pt x="1520" y="7079"/>
                    <a:pt x="1601" y="7269"/>
                    <a:pt x="1628" y="7323"/>
                  </a:cubicBezTo>
                  <a:cubicBezTo>
                    <a:pt x="1764" y="7622"/>
                    <a:pt x="1954" y="7893"/>
                    <a:pt x="2171" y="8137"/>
                  </a:cubicBezTo>
                  <a:cubicBezTo>
                    <a:pt x="2903" y="9059"/>
                    <a:pt x="3744" y="9900"/>
                    <a:pt x="4639" y="10660"/>
                  </a:cubicBezTo>
                  <a:cubicBezTo>
                    <a:pt x="4612" y="11121"/>
                    <a:pt x="4585" y="11582"/>
                    <a:pt x="4558" y="12016"/>
                  </a:cubicBezTo>
                  <a:lnTo>
                    <a:pt x="4558" y="12016"/>
                  </a:lnTo>
                  <a:cubicBezTo>
                    <a:pt x="4151" y="10904"/>
                    <a:pt x="3364" y="10090"/>
                    <a:pt x="2523" y="9276"/>
                  </a:cubicBezTo>
                  <a:cubicBezTo>
                    <a:pt x="2035" y="8761"/>
                    <a:pt x="1493" y="8354"/>
                    <a:pt x="869" y="8029"/>
                  </a:cubicBezTo>
                  <a:cubicBezTo>
                    <a:pt x="815" y="8002"/>
                    <a:pt x="923" y="8137"/>
                    <a:pt x="950" y="8219"/>
                  </a:cubicBezTo>
                  <a:cubicBezTo>
                    <a:pt x="1004" y="8327"/>
                    <a:pt x="1059" y="8463"/>
                    <a:pt x="1140" y="8571"/>
                  </a:cubicBezTo>
                  <a:cubicBezTo>
                    <a:pt x="1384" y="8924"/>
                    <a:pt x="1655" y="9249"/>
                    <a:pt x="1954" y="9548"/>
                  </a:cubicBezTo>
                  <a:cubicBezTo>
                    <a:pt x="2767" y="10416"/>
                    <a:pt x="3663" y="11256"/>
                    <a:pt x="4558" y="12070"/>
                  </a:cubicBezTo>
                  <a:cubicBezTo>
                    <a:pt x="4503" y="12477"/>
                    <a:pt x="4476" y="12911"/>
                    <a:pt x="4422" y="13345"/>
                  </a:cubicBezTo>
                  <a:lnTo>
                    <a:pt x="4422" y="13345"/>
                  </a:lnTo>
                  <a:cubicBezTo>
                    <a:pt x="3880" y="12152"/>
                    <a:pt x="3039" y="11121"/>
                    <a:pt x="1981" y="10334"/>
                  </a:cubicBezTo>
                  <a:cubicBezTo>
                    <a:pt x="1601" y="10063"/>
                    <a:pt x="1221" y="9792"/>
                    <a:pt x="815" y="9548"/>
                  </a:cubicBezTo>
                  <a:cubicBezTo>
                    <a:pt x="679" y="9466"/>
                    <a:pt x="543" y="9412"/>
                    <a:pt x="408" y="9331"/>
                  </a:cubicBezTo>
                  <a:lnTo>
                    <a:pt x="272" y="9276"/>
                  </a:lnTo>
                  <a:cubicBezTo>
                    <a:pt x="245" y="9276"/>
                    <a:pt x="191" y="9195"/>
                    <a:pt x="191" y="9222"/>
                  </a:cubicBezTo>
                  <a:cubicBezTo>
                    <a:pt x="272" y="9385"/>
                    <a:pt x="353" y="9521"/>
                    <a:pt x="462" y="9629"/>
                  </a:cubicBezTo>
                  <a:cubicBezTo>
                    <a:pt x="733" y="9955"/>
                    <a:pt x="1004" y="10253"/>
                    <a:pt x="1276" y="10551"/>
                  </a:cubicBezTo>
                  <a:cubicBezTo>
                    <a:pt x="1927" y="11284"/>
                    <a:pt x="2605" y="11962"/>
                    <a:pt x="3310" y="12613"/>
                  </a:cubicBezTo>
                  <a:cubicBezTo>
                    <a:pt x="3663" y="12911"/>
                    <a:pt x="4042" y="13155"/>
                    <a:pt x="4422" y="13426"/>
                  </a:cubicBezTo>
                  <a:cubicBezTo>
                    <a:pt x="4341" y="14267"/>
                    <a:pt x="4232" y="15081"/>
                    <a:pt x="4124" y="15895"/>
                  </a:cubicBezTo>
                  <a:cubicBezTo>
                    <a:pt x="4069" y="16193"/>
                    <a:pt x="4042" y="16491"/>
                    <a:pt x="3988" y="16790"/>
                  </a:cubicBezTo>
                  <a:lnTo>
                    <a:pt x="3988" y="16980"/>
                  </a:lnTo>
                  <a:lnTo>
                    <a:pt x="4015" y="17007"/>
                  </a:lnTo>
                  <a:lnTo>
                    <a:pt x="4042" y="16980"/>
                  </a:lnTo>
                  <a:cubicBezTo>
                    <a:pt x="4042" y="16980"/>
                    <a:pt x="4178" y="16383"/>
                    <a:pt x="4259" y="15922"/>
                  </a:cubicBezTo>
                  <a:cubicBezTo>
                    <a:pt x="4314" y="15515"/>
                    <a:pt x="4368" y="15108"/>
                    <a:pt x="4422" y="14701"/>
                  </a:cubicBezTo>
                  <a:cubicBezTo>
                    <a:pt x="5426" y="14294"/>
                    <a:pt x="6321" y="13670"/>
                    <a:pt x="7026" y="12830"/>
                  </a:cubicBezTo>
                  <a:cubicBezTo>
                    <a:pt x="7189" y="12667"/>
                    <a:pt x="7324" y="12477"/>
                    <a:pt x="7460" y="12260"/>
                  </a:cubicBezTo>
                  <a:cubicBezTo>
                    <a:pt x="7460" y="12260"/>
                    <a:pt x="7568" y="12124"/>
                    <a:pt x="7568" y="12097"/>
                  </a:cubicBezTo>
                  <a:cubicBezTo>
                    <a:pt x="7514" y="12016"/>
                    <a:pt x="7379" y="12179"/>
                    <a:pt x="7297" y="12206"/>
                  </a:cubicBezTo>
                  <a:cubicBezTo>
                    <a:pt x="7053" y="12341"/>
                    <a:pt x="6836" y="12477"/>
                    <a:pt x="6619" y="12640"/>
                  </a:cubicBezTo>
                  <a:cubicBezTo>
                    <a:pt x="5805" y="13182"/>
                    <a:pt x="5073" y="13833"/>
                    <a:pt x="4422" y="14566"/>
                  </a:cubicBezTo>
                  <a:cubicBezTo>
                    <a:pt x="4585" y="13372"/>
                    <a:pt x="4693" y="12152"/>
                    <a:pt x="4802" y="10958"/>
                  </a:cubicBezTo>
                  <a:cubicBezTo>
                    <a:pt x="5344" y="10605"/>
                    <a:pt x="5860" y="10226"/>
                    <a:pt x="6348" y="9792"/>
                  </a:cubicBezTo>
                  <a:cubicBezTo>
                    <a:pt x="6755" y="9385"/>
                    <a:pt x="7107" y="8951"/>
                    <a:pt x="7406" y="8463"/>
                  </a:cubicBezTo>
                  <a:cubicBezTo>
                    <a:pt x="7596" y="8110"/>
                    <a:pt x="7785" y="7757"/>
                    <a:pt x="7921" y="7378"/>
                  </a:cubicBezTo>
                  <a:cubicBezTo>
                    <a:pt x="7975" y="7242"/>
                    <a:pt x="8030" y="7134"/>
                    <a:pt x="8084" y="6998"/>
                  </a:cubicBezTo>
                  <a:cubicBezTo>
                    <a:pt x="8084" y="6971"/>
                    <a:pt x="8111" y="6917"/>
                    <a:pt x="8111" y="6890"/>
                  </a:cubicBezTo>
                  <a:cubicBezTo>
                    <a:pt x="8111" y="6835"/>
                    <a:pt x="8138" y="6808"/>
                    <a:pt x="8138" y="6808"/>
                  </a:cubicBezTo>
                  <a:cubicBezTo>
                    <a:pt x="7758" y="6998"/>
                    <a:pt x="7460" y="7486"/>
                    <a:pt x="7189" y="7785"/>
                  </a:cubicBezTo>
                  <a:cubicBezTo>
                    <a:pt x="6592" y="8463"/>
                    <a:pt x="6049" y="9141"/>
                    <a:pt x="5561" y="9846"/>
                  </a:cubicBezTo>
                  <a:cubicBezTo>
                    <a:pt x="5290" y="10199"/>
                    <a:pt x="5073" y="10551"/>
                    <a:pt x="4802" y="10877"/>
                  </a:cubicBezTo>
                  <a:lnTo>
                    <a:pt x="4775" y="10904"/>
                  </a:lnTo>
                  <a:cubicBezTo>
                    <a:pt x="4829" y="10144"/>
                    <a:pt x="4883" y="9385"/>
                    <a:pt x="4910" y="8625"/>
                  </a:cubicBezTo>
                  <a:lnTo>
                    <a:pt x="4992" y="8571"/>
                  </a:lnTo>
                  <a:lnTo>
                    <a:pt x="4992" y="8544"/>
                  </a:lnTo>
                  <a:cubicBezTo>
                    <a:pt x="5832" y="7920"/>
                    <a:pt x="6538" y="7134"/>
                    <a:pt x="7053" y="6239"/>
                  </a:cubicBezTo>
                  <a:cubicBezTo>
                    <a:pt x="7243" y="5913"/>
                    <a:pt x="7433" y="5588"/>
                    <a:pt x="7596" y="5235"/>
                  </a:cubicBezTo>
                  <a:cubicBezTo>
                    <a:pt x="7623" y="5154"/>
                    <a:pt x="7677" y="5045"/>
                    <a:pt x="7704" y="4964"/>
                  </a:cubicBezTo>
                  <a:lnTo>
                    <a:pt x="7758" y="4828"/>
                  </a:lnTo>
                  <a:cubicBezTo>
                    <a:pt x="7758" y="4801"/>
                    <a:pt x="7785" y="4774"/>
                    <a:pt x="7758" y="4774"/>
                  </a:cubicBezTo>
                  <a:cubicBezTo>
                    <a:pt x="7379" y="4882"/>
                    <a:pt x="7026" y="5425"/>
                    <a:pt x="6809" y="5723"/>
                  </a:cubicBezTo>
                  <a:cubicBezTo>
                    <a:pt x="6131" y="6618"/>
                    <a:pt x="5643" y="7622"/>
                    <a:pt x="4992" y="8544"/>
                  </a:cubicBezTo>
                  <a:lnTo>
                    <a:pt x="4883" y="8625"/>
                  </a:lnTo>
                  <a:cubicBezTo>
                    <a:pt x="4883" y="8381"/>
                    <a:pt x="4910" y="8164"/>
                    <a:pt x="4910" y="7947"/>
                  </a:cubicBezTo>
                  <a:cubicBezTo>
                    <a:pt x="4937" y="7540"/>
                    <a:pt x="4937" y="7134"/>
                    <a:pt x="4937" y="6754"/>
                  </a:cubicBezTo>
                  <a:cubicBezTo>
                    <a:pt x="5615" y="6022"/>
                    <a:pt x="6212" y="5181"/>
                    <a:pt x="6673" y="4313"/>
                  </a:cubicBezTo>
                  <a:cubicBezTo>
                    <a:pt x="6809" y="4014"/>
                    <a:pt x="6917" y="3716"/>
                    <a:pt x="7026" y="3418"/>
                  </a:cubicBezTo>
                  <a:cubicBezTo>
                    <a:pt x="7053" y="3282"/>
                    <a:pt x="7107" y="3174"/>
                    <a:pt x="7134" y="3038"/>
                  </a:cubicBezTo>
                  <a:cubicBezTo>
                    <a:pt x="7134" y="2984"/>
                    <a:pt x="7216" y="2821"/>
                    <a:pt x="7162" y="2875"/>
                  </a:cubicBezTo>
                  <a:cubicBezTo>
                    <a:pt x="7080" y="2957"/>
                    <a:pt x="6999" y="3038"/>
                    <a:pt x="6917" y="3146"/>
                  </a:cubicBezTo>
                  <a:cubicBezTo>
                    <a:pt x="6700" y="3445"/>
                    <a:pt x="6483" y="3743"/>
                    <a:pt x="6294" y="4042"/>
                  </a:cubicBezTo>
                  <a:cubicBezTo>
                    <a:pt x="5778" y="4828"/>
                    <a:pt x="5344" y="5642"/>
                    <a:pt x="4937" y="6483"/>
                  </a:cubicBezTo>
                  <a:lnTo>
                    <a:pt x="4937" y="4448"/>
                  </a:lnTo>
                  <a:cubicBezTo>
                    <a:pt x="5426" y="3852"/>
                    <a:pt x="5860" y="3174"/>
                    <a:pt x="6185" y="2441"/>
                  </a:cubicBezTo>
                  <a:cubicBezTo>
                    <a:pt x="6321" y="2197"/>
                    <a:pt x="6402" y="1953"/>
                    <a:pt x="6456" y="1682"/>
                  </a:cubicBezTo>
                  <a:cubicBezTo>
                    <a:pt x="6483" y="1600"/>
                    <a:pt x="6511" y="1519"/>
                    <a:pt x="6511" y="1465"/>
                  </a:cubicBezTo>
                  <a:cubicBezTo>
                    <a:pt x="6538" y="1383"/>
                    <a:pt x="6565" y="1329"/>
                    <a:pt x="6538" y="1356"/>
                  </a:cubicBezTo>
                  <a:cubicBezTo>
                    <a:pt x="6348" y="1573"/>
                    <a:pt x="6185" y="1817"/>
                    <a:pt x="6077" y="2089"/>
                  </a:cubicBezTo>
                  <a:cubicBezTo>
                    <a:pt x="5670" y="2794"/>
                    <a:pt x="5317" y="3526"/>
                    <a:pt x="5073" y="4286"/>
                  </a:cubicBezTo>
                  <a:lnTo>
                    <a:pt x="4992" y="4421"/>
                  </a:lnTo>
                  <a:cubicBezTo>
                    <a:pt x="4992" y="3852"/>
                    <a:pt x="4992" y="3282"/>
                    <a:pt x="4965" y="2712"/>
                  </a:cubicBezTo>
                  <a:lnTo>
                    <a:pt x="4965" y="2631"/>
                  </a:lnTo>
                  <a:cubicBezTo>
                    <a:pt x="4937" y="2495"/>
                    <a:pt x="4937" y="2360"/>
                    <a:pt x="4937" y="2224"/>
                  </a:cubicBezTo>
                  <a:close/>
                  <a:moveTo>
                    <a:pt x="4232" y="14918"/>
                  </a:moveTo>
                  <a:cubicBezTo>
                    <a:pt x="3581" y="13833"/>
                    <a:pt x="2713" y="12884"/>
                    <a:pt x="1710" y="12152"/>
                  </a:cubicBezTo>
                  <a:cubicBezTo>
                    <a:pt x="1357" y="11880"/>
                    <a:pt x="977" y="11663"/>
                    <a:pt x="598" y="11473"/>
                  </a:cubicBezTo>
                  <a:cubicBezTo>
                    <a:pt x="489" y="11392"/>
                    <a:pt x="353" y="11338"/>
                    <a:pt x="245" y="11284"/>
                  </a:cubicBezTo>
                  <a:cubicBezTo>
                    <a:pt x="191" y="11256"/>
                    <a:pt x="136" y="11229"/>
                    <a:pt x="82" y="11229"/>
                  </a:cubicBezTo>
                  <a:cubicBezTo>
                    <a:pt x="28" y="11202"/>
                    <a:pt x="1" y="11148"/>
                    <a:pt x="1" y="11175"/>
                  </a:cubicBezTo>
                  <a:cubicBezTo>
                    <a:pt x="55" y="11311"/>
                    <a:pt x="109" y="11419"/>
                    <a:pt x="218" y="11528"/>
                  </a:cubicBezTo>
                  <a:cubicBezTo>
                    <a:pt x="462" y="11853"/>
                    <a:pt x="706" y="12152"/>
                    <a:pt x="1004" y="12423"/>
                  </a:cubicBezTo>
                  <a:cubicBezTo>
                    <a:pt x="1927" y="13345"/>
                    <a:pt x="2984" y="14376"/>
                    <a:pt x="4151" y="15027"/>
                  </a:cubicBezTo>
                  <a:close/>
                  <a:moveTo>
                    <a:pt x="4639" y="12640"/>
                  </a:moveTo>
                  <a:cubicBezTo>
                    <a:pt x="5643" y="12233"/>
                    <a:pt x="6511" y="11555"/>
                    <a:pt x="7162" y="10660"/>
                  </a:cubicBezTo>
                  <a:cubicBezTo>
                    <a:pt x="7351" y="10388"/>
                    <a:pt x="7487" y="10090"/>
                    <a:pt x="7623" y="9792"/>
                  </a:cubicBezTo>
                  <a:cubicBezTo>
                    <a:pt x="7650" y="9683"/>
                    <a:pt x="7704" y="9548"/>
                    <a:pt x="7731" y="9439"/>
                  </a:cubicBezTo>
                  <a:lnTo>
                    <a:pt x="7758" y="9358"/>
                  </a:lnTo>
                  <a:cubicBezTo>
                    <a:pt x="7758" y="9331"/>
                    <a:pt x="7785" y="9276"/>
                    <a:pt x="7758" y="9276"/>
                  </a:cubicBezTo>
                  <a:cubicBezTo>
                    <a:pt x="7351" y="9358"/>
                    <a:pt x="6945" y="9819"/>
                    <a:pt x="6673" y="10090"/>
                  </a:cubicBezTo>
                  <a:cubicBezTo>
                    <a:pt x="5941" y="10768"/>
                    <a:pt x="5073" y="11582"/>
                    <a:pt x="4639" y="12504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4" name="Google Shape;1284;p17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1285" name="Google Shape;1285;p17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86" name="Google Shape;1286;p17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287" name="Google Shape;1287;p17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8" name="Google Shape;1288;p17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89" name="Google Shape;1289;p17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0" name="Google Shape;1290;p17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1" name="Google Shape;1291;p17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2" name="Google Shape;1292;p17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3" name="Google Shape;1293;p17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4" name="Google Shape;1294;p17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5" name="Google Shape;1295;p17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6" name="Google Shape;1296;p17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7" name="Google Shape;1297;p17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8" name="Google Shape;1298;p17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299" name="Google Shape;1299;p17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0" name="Google Shape;1300;p17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1" name="Google Shape;1301;p17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2" name="Google Shape;1302;p17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3" name="Google Shape;1303;p17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4" name="Google Shape;1304;p17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5" name="Google Shape;1305;p17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6" name="Google Shape;1306;p17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7" name="Google Shape;1307;p17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8" name="Google Shape;1308;p17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09" name="Google Shape;1309;p17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0" name="Google Shape;1310;p17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1" name="Google Shape;1311;p17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2" name="Google Shape;1312;p17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3" name="Google Shape;1313;p17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4" name="Google Shape;1314;p17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5" name="Google Shape;1315;p17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6" name="Google Shape;1316;p17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7" name="Google Shape;1317;p17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18" name="Google Shape;1318;p17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19" name="Google Shape;1319;p17"/>
          <p:cNvSpPr txBox="1">
            <a:spLocks noGrp="1"/>
          </p:cNvSpPr>
          <p:nvPr>
            <p:ph type="title"/>
          </p:nvPr>
        </p:nvSpPr>
        <p:spPr>
          <a:xfrm>
            <a:off x="5337550" y="1745250"/>
            <a:ext cx="284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0" name="Google Shape;1320;p17"/>
          <p:cNvSpPr txBox="1">
            <a:spLocks noGrp="1"/>
          </p:cNvSpPr>
          <p:nvPr>
            <p:ph type="subTitle" idx="1"/>
          </p:nvPr>
        </p:nvSpPr>
        <p:spPr>
          <a:xfrm>
            <a:off x="5337700" y="2317950"/>
            <a:ext cx="28467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2" name="Google Shape;1322;p18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1323" name="Google Shape;1323;p18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324" name="Google Shape;1324;p18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325" name="Google Shape;1325;p18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6" name="Google Shape;1326;p18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7" name="Google Shape;1327;p18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8" name="Google Shape;1328;p18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29" name="Google Shape;1329;p18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0" name="Google Shape;1330;p18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1" name="Google Shape;1331;p18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2" name="Google Shape;1332;p18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3" name="Google Shape;1333;p18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4" name="Google Shape;1334;p18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5" name="Google Shape;1335;p18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6" name="Google Shape;1336;p18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7" name="Google Shape;1337;p18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8" name="Google Shape;1338;p18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9" name="Google Shape;1339;p18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0" name="Google Shape;1340;p18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1" name="Google Shape;1341;p18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2" name="Google Shape;1342;p18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3" name="Google Shape;1343;p18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4" name="Google Shape;1344;p18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5" name="Google Shape;1345;p18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6" name="Google Shape;1346;p18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7" name="Google Shape;1347;p18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8" name="Google Shape;1348;p18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9" name="Google Shape;1349;p18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0" name="Google Shape;1350;p18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1" name="Google Shape;1351;p18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2" name="Google Shape;1352;p18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3" name="Google Shape;1353;p18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4" name="Google Shape;1354;p18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5" name="Google Shape;1355;p18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6" name="Google Shape;1356;p18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57" name="Google Shape;1357;p18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58" name="Google Shape;1358;p18"/>
          <p:cNvSpPr txBox="1">
            <a:spLocks noGrp="1"/>
          </p:cNvSpPr>
          <p:nvPr>
            <p:ph type="subTitle" idx="1"/>
          </p:nvPr>
        </p:nvSpPr>
        <p:spPr>
          <a:xfrm>
            <a:off x="4991196" y="2971310"/>
            <a:ext cx="29907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9" name="Google Shape;1359;p18"/>
          <p:cNvSpPr txBox="1">
            <a:spLocks noGrp="1"/>
          </p:cNvSpPr>
          <p:nvPr>
            <p:ph type="subTitle" idx="2"/>
          </p:nvPr>
        </p:nvSpPr>
        <p:spPr>
          <a:xfrm>
            <a:off x="1162103" y="2971310"/>
            <a:ext cx="29907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0" name="Google Shape;1360;p18"/>
          <p:cNvSpPr txBox="1">
            <a:spLocks noGrp="1"/>
          </p:cNvSpPr>
          <p:nvPr>
            <p:ph type="subTitle" idx="3"/>
          </p:nvPr>
        </p:nvSpPr>
        <p:spPr>
          <a:xfrm>
            <a:off x="1162109" y="2494388"/>
            <a:ext cx="2990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1" name="Google Shape;1361;p18"/>
          <p:cNvSpPr txBox="1">
            <a:spLocks noGrp="1"/>
          </p:cNvSpPr>
          <p:nvPr>
            <p:ph type="subTitle" idx="4"/>
          </p:nvPr>
        </p:nvSpPr>
        <p:spPr>
          <a:xfrm>
            <a:off x="4991197" y="2494388"/>
            <a:ext cx="2990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22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1491" name="Google Shape;1491;p22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92" name="Google Shape;1492;p22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493" name="Google Shape;1493;p22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4" name="Google Shape;1494;p22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5" name="Google Shape;1495;p22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6" name="Google Shape;1496;p22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7" name="Google Shape;1497;p22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8" name="Google Shape;1498;p22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99" name="Google Shape;1499;p22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0" name="Google Shape;1500;p22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1" name="Google Shape;1501;p22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2" name="Google Shape;1502;p22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3" name="Google Shape;1503;p22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4" name="Google Shape;1504;p22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5" name="Google Shape;1505;p22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6" name="Google Shape;1506;p22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7" name="Google Shape;1507;p22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8" name="Google Shape;1508;p22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09" name="Google Shape;1509;p22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0" name="Google Shape;1510;p22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1" name="Google Shape;1511;p22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2" name="Google Shape;1512;p22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3" name="Google Shape;1513;p22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4" name="Google Shape;1514;p22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5" name="Google Shape;1515;p22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6" name="Google Shape;1516;p22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7" name="Google Shape;1517;p22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8" name="Google Shape;1518;p22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19" name="Google Shape;1519;p22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0" name="Google Shape;1520;p22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1" name="Google Shape;1521;p22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2" name="Google Shape;1522;p22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3" name="Google Shape;1523;p22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4" name="Google Shape;1524;p22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25" name="Google Shape;1525;p22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6" name="Google Shape;1526;p22"/>
          <p:cNvSpPr txBox="1">
            <a:spLocks noGrp="1"/>
          </p:cNvSpPr>
          <p:nvPr>
            <p:ph type="subTitle" idx="1"/>
          </p:nvPr>
        </p:nvSpPr>
        <p:spPr>
          <a:xfrm>
            <a:off x="726750" y="2193170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7" name="Google Shape;1527;p22"/>
          <p:cNvSpPr txBox="1">
            <a:spLocks noGrp="1"/>
          </p:cNvSpPr>
          <p:nvPr>
            <p:ph type="subTitle" idx="2"/>
          </p:nvPr>
        </p:nvSpPr>
        <p:spPr>
          <a:xfrm>
            <a:off x="3474163" y="2193170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22"/>
          <p:cNvSpPr txBox="1">
            <a:spLocks noGrp="1"/>
          </p:cNvSpPr>
          <p:nvPr>
            <p:ph type="subTitle" idx="3"/>
          </p:nvPr>
        </p:nvSpPr>
        <p:spPr>
          <a:xfrm>
            <a:off x="726750" y="3785975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9" name="Google Shape;1529;p22"/>
          <p:cNvSpPr txBox="1">
            <a:spLocks noGrp="1"/>
          </p:cNvSpPr>
          <p:nvPr>
            <p:ph type="subTitle" idx="4"/>
          </p:nvPr>
        </p:nvSpPr>
        <p:spPr>
          <a:xfrm>
            <a:off x="3474163" y="3785975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0" name="Google Shape;1530;p22"/>
          <p:cNvSpPr txBox="1">
            <a:spLocks noGrp="1"/>
          </p:cNvSpPr>
          <p:nvPr>
            <p:ph type="subTitle" idx="5"/>
          </p:nvPr>
        </p:nvSpPr>
        <p:spPr>
          <a:xfrm>
            <a:off x="6221576" y="2193170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1" name="Google Shape;1531;p22"/>
          <p:cNvSpPr txBox="1">
            <a:spLocks noGrp="1"/>
          </p:cNvSpPr>
          <p:nvPr>
            <p:ph type="subTitle" idx="6"/>
          </p:nvPr>
        </p:nvSpPr>
        <p:spPr>
          <a:xfrm>
            <a:off x="6221576" y="3785975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22"/>
          <p:cNvSpPr txBox="1">
            <a:spLocks noGrp="1"/>
          </p:cNvSpPr>
          <p:nvPr>
            <p:ph type="subTitle" idx="7"/>
          </p:nvPr>
        </p:nvSpPr>
        <p:spPr>
          <a:xfrm>
            <a:off x="731113" y="1889149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3" name="Google Shape;1533;p22"/>
          <p:cNvSpPr txBox="1">
            <a:spLocks noGrp="1"/>
          </p:cNvSpPr>
          <p:nvPr>
            <p:ph type="subTitle" idx="8"/>
          </p:nvPr>
        </p:nvSpPr>
        <p:spPr>
          <a:xfrm>
            <a:off x="3478527" y="1889149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4" name="Google Shape;1534;p22"/>
          <p:cNvSpPr txBox="1">
            <a:spLocks noGrp="1"/>
          </p:cNvSpPr>
          <p:nvPr>
            <p:ph type="subTitle" idx="9"/>
          </p:nvPr>
        </p:nvSpPr>
        <p:spPr>
          <a:xfrm>
            <a:off x="6225941" y="1889149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5" name="Google Shape;1535;p22"/>
          <p:cNvSpPr txBox="1">
            <a:spLocks noGrp="1"/>
          </p:cNvSpPr>
          <p:nvPr>
            <p:ph type="subTitle" idx="13"/>
          </p:nvPr>
        </p:nvSpPr>
        <p:spPr>
          <a:xfrm>
            <a:off x="731088" y="3480563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6" name="Google Shape;1536;p22"/>
          <p:cNvSpPr txBox="1">
            <a:spLocks noGrp="1"/>
          </p:cNvSpPr>
          <p:nvPr>
            <p:ph type="subTitle" idx="14"/>
          </p:nvPr>
        </p:nvSpPr>
        <p:spPr>
          <a:xfrm>
            <a:off x="3478502" y="3480563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37" name="Google Shape;1537;p22"/>
          <p:cNvSpPr txBox="1">
            <a:spLocks noGrp="1"/>
          </p:cNvSpPr>
          <p:nvPr>
            <p:ph type="subTitle" idx="15"/>
          </p:nvPr>
        </p:nvSpPr>
        <p:spPr>
          <a:xfrm>
            <a:off x="6225916" y="3480563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" name="Google Shape;1539;p23"/>
          <p:cNvGrpSpPr/>
          <p:nvPr/>
        </p:nvGrpSpPr>
        <p:grpSpPr>
          <a:xfrm>
            <a:off x="280447" y="224225"/>
            <a:ext cx="8583106" cy="4695050"/>
            <a:chOff x="372900" y="317225"/>
            <a:chExt cx="8399164" cy="4509701"/>
          </a:xfrm>
        </p:grpSpPr>
        <p:sp>
          <p:nvSpPr>
            <p:cNvPr id="1540" name="Google Shape;1540;p23"/>
            <p:cNvSpPr/>
            <p:nvPr/>
          </p:nvSpPr>
          <p:spPr>
            <a:xfrm>
              <a:off x="372900" y="317225"/>
              <a:ext cx="8398917" cy="4509412"/>
            </a:xfrm>
            <a:custGeom>
              <a:avLst/>
              <a:gdLst/>
              <a:ahLst/>
              <a:cxnLst/>
              <a:rect l="l" t="t" r="r" b="b"/>
              <a:pathLst>
                <a:path w="285362" h="153212" extrusionOk="0">
                  <a:moveTo>
                    <a:pt x="0" y="0"/>
                  </a:moveTo>
                  <a:lnTo>
                    <a:pt x="0" y="153212"/>
                  </a:lnTo>
                  <a:lnTo>
                    <a:pt x="285362" y="153212"/>
                  </a:lnTo>
                  <a:lnTo>
                    <a:pt x="285362" y="0"/>
                  </a:lnTo>
                  <a:lnTo>
                    <a:pt x="273015" y="0"/>
                  </a:lnTo>
                  <a:lnTo>
                    <a:pt x="273015" y="6286"/>
                  </a:lnTo>
                  <a:cubicBezTo>
                    <a:pt x="274242" y="6599"/>
                    <a:pt x="275169" y="7801"/>
                    <a:pt x="275169" y="9217"/>
                  </a:cubicBezTo>
                  <a:cubicBezTo>
                    <a:pt x="275169" y="10882"/>
                    <a:pt x="273916" y="12247"/>
                    <a:pt x="272376" y="12247"/>
                  </a:cubicBezTo>
                  <a:lnTo>
                    <a:pt x="263773" y="12247"/>
                  </a:lnTo>
                  <a:cubicBezTo>
                    <a:pt x="262245" y="12247"/>
                    <a:pt x="260981" y="10882"/>
                    <a:pt x="260981" y="9217"/>
                  </a:cubicBezTo>
                  <a:cubicBezTo>
                    <a:pt x="260981" y="7852"/>
                    <a:pt x="261845" y="6687"/>
                    <a:pt x="263009" y="6324"/>
                  </a:cubicBezTo>
                  <a:lnTo>
                    <a:pt x="263009" y="0"/>
                  </a:lnTo>
                  <a:lnTo>
                    <a:pt x="247819" y="0"/>
                  </a:lnTo>
                  <a:lnTo>
                    <a:pt x="247819" y="6286"/>
                  </a:lnTo>
                  <a:cubicBezTo>
                    <a:pt x="249047" y="6599"/>
                    <a:pt x="249973" y="7801"/>
                    <a:pt x="249973" y="9217"/>
                  </a:cubicBezTo>
                  <a:cubicBezTo>
                    <a:pt x="249973" y="10882"/>
                    <a:pt x="248721" y="12247"/>
                    <a:pt x="247193" y="12247"/>
                  </a:cubicBezTo>
                  <a:lnTo>
                    <a:pt x="238578" y="12247"/>
                  </a:lnTo>
                  <a:cubicBezTo>
                    <a:pt x="237050" y="12247"/>
                    <a:pt x="235798" y="10882"/>
                    <a:pt x="235798" y="9217"/>
                  </a:cubicBezTo>
                  <a:cubicBezTo>
                    <a:pt x="235798" y="7852"/>
                    <a:pt x="236662" y="6687"/>
                    <a:pt x="237814" y="6324"/>
                  </a:cubicBezTo>
                  <a:lnTo>
                    <a:pt x="237814" y="0"/>
                  </a:lnTo>
                  <a:lnTo>
                    <a:pt x="222624" y="0"/>
                  </a:lnTo>
                  <a:lnTo>
                    <a:pt x="222624" y="6286"/>
                  </a:lnTo>
                  <a:cubicBezTo>
                    <a:pt x="223851" y="6599"/>
                    <a:pt x="224778" y="7801"/>
                    <a:pt x="224778" y="9217"/>
                  </a:cubicBezTo>
                  <a:cubicBezTo>
                    <a:pt x="224778" y="10882"/>
                    <a:pt x="223526" y="12247"/>
                    <a:pt x="221998" y="12247"/>
                  </a:cubicBezTo>
                  <a:lnTo>
                    <a:pt x="213383" y="12247"/>
                  </a:lnTo>
                  <a:cubicBezTo>
                    <a:pt x="211855" y="12247"/>
                    <a:pt x="210603" y="10882"/>
                    <a:pt x="210603" y="9217"/>
                  </a:cubicBezTo>
                  <a:cubicBezTo>
                    <a:pt x="210603" y="7852"/>
                    <a:pt x="211467" y="6687"/>
                    <a:pt x="212631" y="6324"/>
                  </a:cubicBezTo>
                  <a:lnTo>
                    <a:pt x="212631" y="0"/>
                  </a:lnTo>
                  <a:lnTo>
                    <a:pt x="197429" y="0"/>
                  </a:lnTo>
                  <a:lnTo>
                    <a:pt x="197429" y="6286"/>
                  </a:lnTo>
                  <a:cubicBezTo>
                    <a:pt x="198656" y="6599"/>
                    <a:pt x="199583" y="7801"/>
                    <a:pt x="199583" y="9217"/>
                  </a:cubicBezTo>
                  <a:cubicBezTo>
                    <a:pt x="199583" y="10882"/>
                    <a:pt x="198331" y="12247"/>
                    <a:pt x="196803" y="12247"/>
                  </a:cubicBezTo>
                  <a:lnTo>
                    <a:pt x="188188" y="12247"/>
                  </a:lnTo>
                  <a:cubicBezTo>
                    <a:pt x="186660" y="12247"/>
                    <a:pt x="185408" y="10882"/>
                    <a:pt x="185408" y="9217"/>
                  </a:cubicBezTo>
                  <a:cubicBezTo>
                    <a:pt x="185408" y="7852"/>
                    <a:pt x="186272" y="6687"/>
                    <a:pt x="187436" y="6324"/>
                  </a:cubicBezTo>
                  <a:lnTo>
                    <a:pt x="187436" y="0"/>
                  </a:lnTo>
                  <a:lnTo>
                    <a:pt x="172234" y="0"/>
                  </a:lnTo>
                  <a:lnTo>
                    <a:pt x="172234" y="6286"/>
                  </a:lnTo>
                  <a:cubicBezTo>
                    <a:pt x="173474" y="6599"/>
                    <a:pt x="174388" y="7801"/>
                    <a:pt x="174388" y="9217"/>
                  </a:cubicBezTo>
                  <a:cubicBezTo>
                    <a:pt x="174388" y="10882"/>
                    <a:pt x="173136" y="12247"/>
                    <a:pt x="171608" y="12247"/>
                  </a:cubicBezTo>
                  <a:lnTo>
                    <a:pt x="162992" y="12247"/>
                  </a:lnTo>
                  <a:cubicBezTo>
                    <a:pt x="161465" y="12247"/>
                    <a:pt x="160212" y="10882"/>
                    <a:pt x="160212" y="9217"/>
                  </a:cubicBezTo>
                  <a:cubicBezTo>
                    <a:pt x="160212" y="7852"/>
                    <a:pt x="161076" y="6687"/>
                    <a:pt x="162241" y="6324"/>
                  </a:cubicBezTo>
                  <a:lnTo>
                    <a:pt x="162241" y="0"/>
                  </a:lnTo>
                  <a:lnTo>
                    <a:pt x="147051" y="0"/>
                  </a:lnTo>
                  <a:lnTo>
                    <a:pt x="147051" y="6286"/>
                  </a:lnTo>
                  <a:cubicBezTo>
                    <a:pt x="148278" y="6599"/>
                    <a:pt x="149205" y="7801"/>
                    <a:pt x="149205" y="9217"/>
                  </a:cubicBezTo>
                  <a:cubicBezTo>
                    <a:pt x="149205" y="10882"/>
                    <a:pt x="147953" y="12247"/>
                    <a:pt x="146425" y="12247"/>
                  </a:cubicBezTo>
                  <a:lnTo>
                    <a:pt x="137810" y="12247"/>
                  </a:lnTo>
                  <a:cubicBezTo>
                    <a:pt x="136282" y="12247"/>
                    <a:pt x="135030" y="10882"/>
                    <a:pt x="135030" y="9217"/>
                  </a:cubicBezTo>
                  <a:cubicBezTo>
                    <a:pt x="135030" y="7852"/>
                    <a:pt x="135894" y="6687"/>
                    <a:pt x="137046" y="6324"/>
                  </a:cubicBezTo>
                  <a:lnTo>
                    <a:pt x="137046" y="0"/>
                  </a:lnTo>
                  <a:lnTo>
                    <a:pt x="121856" y="0"/>
                  </a:lnTo>
                  <a:lnTo>
                    <a:pt x="121856" y="6286"/>
                  </a:lnTo>
                  <a:cubicBezTo>
                    <a:pt x="123083" y="6599"/>
                    <a:pt x="124010" y="7801"/>
                    <a:pt x="124010" y="9217"/>
                  </a:cubicBezTo>
                  <a:cubicBezTo>
                    <a:pt x="124010" y="10882"/>
                    <a:pt x="122758" y="12247"/>
                    <a:pt x="121230" y="12247"/>
                  </a:cubicBezTo>
                  <a:lnTo>
                    <a:pt x="112614" y="12247"/>
                  </a:lnTo>
                  <a:cubicBezTo>
                    <a:pt x="111087" y="12247"/>
                    <a:pt x="109834" y="10882"/>
                    <a:pt x="109834" y="9217"/>
                  </a:cubicBezTo>
                  <a:cubicBezTo>
                    <a:pt x="109834" y="7852"/>
                    <a:pt x="110699" y="6687"/>
                    <a:pt x="111863" y="6324"/>
                  </a:cubicBezTo>
                  <a:lnTo>
                    <a:pt x="111863" y="0"/>
                  </a:lnTo>
                  <a:lnTo>
                    <a:pt x="96661" y="0"/>
                  </a:lnTo>
                  <a:lnTo>
                    <a:pt x="96661" y="6286"/>
                  </a:lnTo>
                  <a:cubicBezTo>
                    <a:pt x="97901" y="6599"/>
                    <a:pt x="98815" y="7801"/>
                    <a:pt x="98815" y="9217"/>
                  </a:cubicBezTo>
                  <a:cubicBezTo>
                    <a:pt x="98815" y="10882"/>
                    <a:pt x="97562" y="12247"/>
                    <a:pt x="96035" y="12247"/>
                  </a:cubicBezTo>
                  <a:lnTo>
                    <a:pt x="87432" y="12247"/>
                  </a:lnTo>
                  <a:cubicBezTo>
                    <a:pt x="85892" y="12247"/>
                    <a:pt x="84639" y="10882"/>
                    <a:pt x="84639" y="9217"/>
                  </a:cubicBezTo>
                  <a:cubicBezTo>
                    <a:pt x="84639" y="7852"/>
                    <a:pt x="85503" y="6687"/>
                    <a:pt x="86668" y="6324"/>
                  </a:cubicBezTo>
                  <a:lnTo>
                    <a:pt x="86668" y="0"/>
                  </a:lnTo>
                  <a:lnTo>
                    <a:pt x="71478" y="0"/>
                  </a:lnTo>
                  <a:lnTo>
                    <a:pt x="71478" y="6286"/>
                  </a:lnTo>
                  <a:cubicBezTo>
                    <a:pt x="72705" y="6599"/>
                    <a:pt x="73632" y="7801"/>
                    <a:pt x="73632" y="9217"/>
                  </a:cubicBezTo>
                  <a:cubicBezTo>
                    <a:pt x="73632" y="10882"/>
                    <a:pt x="72380" y="12247"/>
                    <a:pt x="70840" y="12247"/>
                  </a:cubicBezTo>
                  <a:lnTo>
                    <a:pt x="62237" y="12247"/>
                  </a:lnTo>
                  <a:cubicBezTo>
                    <a:pt x="60696" y="12247"/>
                    <a:pt x="59444" y="10882"/>
                    <a:pt x="59444" y="9217"/>
                  </a:cubicBezTo>
                  <a:cubicBezTo>
                    <a:pt x="59444" y="7852"/>
                    <a:pt x="60308" y="6687"/>
                    <a:pt x="61473" y="6324"/>
                  </a:cubicBezTo>
                  <a:lnTo>
                    <a:pt x="61473" y="0"/>
                  </a:lnTo>
                  <a:lnTo>
                    <a:pt x="46283" y="0"/>
                  </a:lnTo>
                  <a:lnTo>
                    <a:pt x="46283" y="6286"/>
                  </a:lnTo>
                  <a:cubicBezTo>
                    <a:pt x="47510" y="6599"/>
                    <a:pt x="48437" y="7801"/>
                    <a:pt x="48437" y="9217"/>
                  </a:cubicBezTo>
                  <a:cubicBezTo>
                    <a:pt x="48437" y="10882"/>
                    <a:pt x="47185" y="12247"/>
                    <a:pt x="45657" y="12247"/>
                  </a:cubicBezTo>
                  <a:lnTo>
                    <a:pt x="37041" y="12247"/>
                  </a:lnTo>
                  <a:cubicBezTo>
                    <a:pt x="35514" y="12247"/>
                    <a:pt x="34261" y="10882"/>
                    <a:pt x="34261" y="9217"/>
                  </a:cubicBezTo>
                  <a:cubicBezTo>
                    <a:pt x="34261" y="7852"/>
                    <a:pt x="35126" y="6687"/>
                    <a:pt x="36278" y="6324"/>
                  </a:cubicBezTo>
                  <a:lnTo>
                    <a:pt x="36278" y="0"/>
                  </a:lnTo>
                  <a:lnTo>
                    <a:pt x="21088" y="0"/>
                  </a:lnTo>
                  <a:lnTo>
                    <a:pt x="21088" y="6286"/>
                  </a:lnTo>
                  <a:cubicBezTo>
                    <a:pt x="22315" y="6599"/>
                    <a:pt x="23242" y="7801"/>
                    <a:pt x="23242" y="9217"/>
                  </a:cubicBezTo>
                  <a:cubicBezTo>
                    <a:pt x="23242" y="10882"/>
                    <a:pt x="21989" y="12247"/>
                    <a:pt x="20462" y="12247"/>
                  </a:cubicBezTo>
                  <a:lnTo>
                    <a:pt x="11846" y="12247"/>
                  </a:lnTo>
                  <a:cubicBezTo>
                    <a:pt x="10319" y="12247"/>
                    <a:pt x="9066" y="10882"/>
                    <a:pt x="9066" y="9217"/>
                  </a:cubicBezTo>
                  <a:cubicBezTo>
                    <a:pt x="9066" y="7852"/>
                    <a:pt x="9930" y="6687"/>
                    <a:pt x="11095" y="6324"/>
                  </a:cubicBezTo>
                  <a:lnTo>
                    <a:pt x="110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541" name="Google Shape;1541;p23"/>
            <p:cNvGrpSpPr/>
            <p:nvPr/>
          </p:nvGrpSpPr>
          <p:grpSpPr>
            <a:xfrm>
              <a:off x="372900" y="317424"/>
              <a:ext cx="8399164" cy="4509502"/>
              <a:chOff x="-75" y="-4650"/>
              <a:chExt cx="9155400" cy="5153127"/>
            </a:xfrm>
          </p:grpSpPr>
          <p:cxnSp>
            <p:nvCxnSpPr>
              <p:cNvPr id="1542" name="Google Shape;1542;p23"/>
              <p:cNvCxnSpPr/>
              <p:nvPr/>
            </p:nvCxnSpPr>
            <p:spPr>
              <a:xfrm>
                <a:off x="212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3" name="Google Shape;1543;p23"/>
              <p:cNvCxnSpPr/>
              <p:nvPr/>
            </p:nvCxnSpPr>
            <p:spPr>
              <a:xfrm>
                <a:off x="648443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4" name="Google Shape;1544;p23"/>
              <p:cNvCxnSpPr/>
              <p:nvPr/>
            </p:nvCxnSpPr>
            <p:spPr>
              <a:xfrm>
                <a:off x="10844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5" name="Google Shape;1545;p23"/>
              <p:cNvCxnSpPr/>
              <p:nvPr/>
            </p:nvCxnSpPr>
            <p:spPr>
              <a:xfrm>
                <a:off x="1520363" y="388677"/>
                <a:ext cx="0" cy="475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6" name="Google Shape;1546;p23"/>
              <p:cNvCxnSpPr/>
              <p:nvPr/>
            </p:nvCxnSpPr>
            <p:spPr>
              <a:xfrm>
                <a:off x="1956296" y="399048"/>
                <a:ext cx="0" cy="4749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7" name="Google Shape;1547;p23"/>
              <p:cNvCxnSpPr/>
              <p:nvPr/>
            </p:nvCxnSpPr>
            <p:spPr>
              <a:xfrm>
                <a:off x="23922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8" name="Google Shape;1548;p23"/>
              <p:cNvCxnSpPr/>
              <p:nvPr/>
            </p:nvCxnSpPr>
            <p:spPr>
              <a:xfrm>
                <a:off x="282819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49" name="Google Shape;1549;p23"/>
              <p:cNvCxnSpPr/>
              <p:nvPr/>
            </p:nvCxnSpPr>
            <p:spPr>
              <a:xfrm>
                <a:off x="32641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0" name="Google Shape;1550;p23"/>
              <p:cNvCxnSpPr/>
              <p:nvPr/>
            </p:nvCxnSpPr>
            <p:spPr>
              <a:xfrm>
                <a:off x="3700110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1" name="Google Shape;1551;p23"/>
              <p:cNvCxnSpPr/>
              <p:nvPr/>
            </p:nvCxnSpPr>
            <p:spPr>
              <a:xfrm>
                <a:off x="41360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2" name="Google Shape;1552;p23"/>
              <p:cNvCxnSpPr/>
              <p:nvPr/>
            </p:nvCxnSpPr>
            <p:spPr>
              <a:xfrm>
                <a:off x="4572004" y="409389"/>
                <a:ext cx="0" cy="4738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3" name="Google Shape;1553;p23"/>
              <p:cNvCxnSpPr/>
              <p:nvPr/>
            </p:nvCxnSpPr>
            <p:spPr>
              <a:xfrm>
                <a:off x="50079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4" name="Google Shape;1554;p23"/>
              <p:cNvCxnSpPr/>
              <p:nvPr/>
            </p:nvCxnSpPr>
            <p:spPr>
              <a:xfrm>
                <a:off x="5443897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5" name="Google Shape;1555;p23"/>
              <p:cNvCxnSpPr/>
              <p:nvPr/>
            </p:nvCxnSpPr>
            <p:spPr>
              <a:xfrm>
                <a:off x="58798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6" name="Google Shape;1556;p23"/>
              <p:cNvCxnSpPr/>
              <p:nvPr/>
            </p:nvCxnSpPr>
            <p:spPr>
              <a:xfrm>
                <a:off x="6315790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7" name="Google Shape;1557;p23"/>
              <p:cNvCxnSpPr/>
              <p:nvPr/>
            </p:nvCxnSpPr>
            <p:spPr>
              <a:xfrm>
                <a:off x="675175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8" name="Google Shape;1558;p23"/>
              <p:cNvCxnSpPr/>
              <p:nvPr/>
            </p:nvCxnSpPr>
            <p:spPr>
              <a:xfrm>
                <a:off x="7187711" y="373136"/>
                <a:ext cx="0" cy="4775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59" name="Google Shape;1559;p23"/>
              <p:cNvCxnSpPr/>
              <p:nvPr/>
            </p:nvCxnSpPr>
            <p:spPr>
              <a:xfrm>
                <a:off x="7623644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0" name="Google Shape;1560;p23"/>
              <p:cNvCxnSpPr/>
              <p:nvPr/>
            </p:nvCxnSpPr>
            <p:spPr>
              <a:xfrm>
                <a:off x="80596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1" name="Google Shape;1561;p23"/>
              <p:cNvCxnSpPr/>
              <p:nvPr/>
            </p:nvCxnSpPr>
            <p:spPr>
              <a:xfrm>
                <a:off x="8495538" y="414589"/>
                <a:ext cx="0" cy="47337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2" name="Google Shape;1562;p23"/>
              <p:cNvCxnSpPr/>
              <p:nvPr/>
            </p:nvCxnSpPr>
            <p:spPr>
              <a:xfrm>
                <a:off x="8931500" y="-4650"/>
                <a:ext cx="0" cy="5152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3" name="Google Shape;1563;p23"/>
              <p:cNvCxnSpPr/>
              <p:nvPr/>
            </p:nvCxnSpPr>
            <p:spPr>
              <a:xfrm rot="10800000">
                <a:off x="-75" y="4351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4" name="Google Shape;1564;p23"/>
              <p:cNvCxnSpPr/>
              <p:nvPr/>
            </p:nvCxnSpPr>
            <p:spPr>
              <a:xfrm rot="10800000">
                <a:off x="-75" y="8917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5" name="Google Shape;1565;p23"/>
              <p:cNvCxnSpPr/>
              <p:nvPr/>
            </p:nvCxnSpPr>
            <p:spPr>
              <a:xfrm rot="10800000">
                <a:off x="-75" y="13483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6" name="Google Shape;1566;p23"/>
              <p:cNvCxnSpPr/>
              <p:nvPr/>
            </p:nvCxnSpPr>
            <p:spPr>
              <a:xfrm rot="10800000">
                <a:off x="-75" y="18048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7" name="Google Shape;1567;p23"/>
              <p:cNvCxnSpPr/>
              <p:nvPr/>
            </p:nvCxnSpPr>
            <p:spPr>
              <a:xfrm rot="10800000">
                <a:off x="-75" y="22614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8" name="Google Shape;1568;p23"/>
              <p:cNvCxnSpPr/>
              <p:nvPr/>
            </p:nvCxnSpPr>
            <p:spPr>
              <a:xfrm rot="10800000">
                <a:off x="-75" y="27180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69" name="Google Shape;1569;p23"/>
              <p:cNvCxnSpPr/>
              <p:nvPr/>
            </p:nvCxnSpPr>
            <p:spPr>
              <a:xfrm rot="10800000">
                <a:off x="-75" y="31746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0" name="Google Shape;1570;p23"/>
              <p:cNvCxnSpPr/>
              <p:nvPr/>
            </p:nvCxnSpPr>
            <p:spPr>
              <a:xfrm rot="10800000">
                <a:off x="-75" y="363117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1" name="Google Shape;1571;p23"/>
              <p:cNvCxnSpPr/>
              <p:nvPr/>
            </p:nvCxnSpPr>
            <p:spPr>
              <a:xfrm rot="10800000">
                <a:off x="-75" y="408775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2" name="Google Shape;1572;p23"/>
              <p:cNvCxnSpPr/>
              <p:nvPr/>
            </p:nvCxnSpPr>
            <p:spPr>
              <a:xfrm rot="10800000">
                <a:off x="-75" y="4544325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3" name="Google Shape;1573;p23"/>
              <p:cNvCxnSpPr/>
              <p:nvPr/>
            </p:nvCxnSpPr>
            <p:spPr>
              <a:xfrm rot="10800000">
                <a:off x="-75" y="5000900"/>
                <a:ext cx="9155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3F3F3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74" name="Google Shape;1574;p23"/>
          <p:cNvSpPr txBox="1">
            <a:spLocks noGrp="1"/>
          </p:cNvSpPr>
          <p:nvPr>
            <p:ph type="title"/>
          </p:nvPr>
        </p:nvSpPr>
        <p:spPr>
          <a:xfrm>
            <a:off x="2442450" y="2994625"/>
            <a:ext cx="425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75" name="Google Shape;1575;p23"/>
          <p:cNvSpPr txBox="1">
            <a:spLocks noGrp="1"/>
          </p:cNvSpPr>
          <p:nvPr>
            <p:ph type="title" idx="2" hasCustomPrompt="1"/>
          </p:nvPr>
        </p:nvSpPr>
        <p:spPr>
          <a:xfrm>
            <a:off x="3738600" y="1762100"/>
            <a:ext cx="1666800" cy="12075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76" name="Google Shape;1576;p23"/>
          <p:cNvSpPr txBox="1">
            <a:spLocks noGrp="1"/>
          </p:cNvSpPr>
          <p:nvPr>
            <p:ph type="subTitle" idx="1"/>
          </p:nvPr>
        </p:nvSpPr>
        <p:spPr>
          <a:xfrm>
            <a:off x="2460300" y="3836425"/>
            <a:ext cx="4223400" cy="375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7400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Catamaran SemiBold"/>
              <a:buNone/>
              <a:defRPr sz="3500">
                <a:solidFill>
                  <a:schemeClr val="lt1"/>
                </a:solidFill>
                <a:latin typeface="Catamaran SemiBold"/>
                <a:ea typeface="Catamaran SemiBold"/>
                <a:cs typeface="Catamaran SemiBold"/>
                <a:sym typeface="Catamaran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■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●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ellota Text"/>
              <a:buChar char="○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ellota Text"/>
              <a:buChar char="■"/>
              <a:defRPr b="1">
                <a:solidFill>
                  <a:schemeClr val="dk1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5" r:id="rId4"/>
    <p:sldLayoutId id="2147483658" r:id="rId5"/>
    <p:sldLayoutId id="2147483663" r:id="rId6"/>
    <p:sldLayoutId id="2147483664" r:id="rId7"/>
    <p:sldLayoutId id="2147483668" r:id="rId8"/>
    <p:sldLayoutId id="2147483669" r:id="rId9"/>
    <p:sldLayoutId id="2147483670" r:id="rId10"/>
    <p:sldLayoutId id="2147483674" r:id="rId11"/>
    <p:sldLayoutId id="2147483675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33"/>
          <p:cNvSpPr txBox="1">
            <a:spLocks noGrp="1"/>
          </p:cNvSpPr>
          <p:nvPr>
            <p:ph type="ctrTitle"/>
          </p:nvPr>
        </p:nvSpPr>
        <p:spPr>
          <a:xfrm>
            <a:off x="522987" y="824225"/>
            <a:ext cx="4628438" cy="323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Pour les 3 parcours : </a:t>
            </a:r>
            <a:br>
              <a:rPr lang="en" sz="3200" dirty="0">
                <a:solidFill>
                  <a:schemeClr val="dk1"/>
                </a:solidFill>
              </a:rPr>
            </a:br>
            <a:endParaRPr sz="3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Développement </a:t>
            </a:r>
            <a:br>
              <a:rPr lang="en" sz="4800" dirty="0">
                <a:solidFill>
                  <a:schemeClr val="lt1"/>
                </a:solidFill>
              </a:rPr>
            </a:br>
            <a:r>
              <a:rPr lang="en" sz="4800" dirty="0">
                <a:solidFill>
                  <a:schemeClr val="lt1"/>
                </a:solidFill>
              </a:rPr>
              <a:t>d’une application</a:t>
            </a:r>
            <a:endParaRPr sz="4800" dirty="0">
              <a:solidFill>
                <a:schemeClr val="lt1"/>
              </a:solidFill>
            </a:endParaRPr>
          </a:p>
        </p:txBody>
      </p:sp>
      <p:grpSp>
        <p:nvGrpSpPr>
          <p:cNvPr id="2494" name="Google Shape;2494;p33"/>
          <p:cNvGrpSpPr/>
          <p:nvPr/>
        </p:nvGrpSpPr>
        <p:grpSpPr>
          <a:xfrm>
            <a:off x="5378572" y="1481117"/>
            <a:ext cx="3242441" cy="2692378"/>
            <a:chOff x="748725" y="2946325"/>
            <a:chExt cx="2426250" cy="2014650"/>
          </a:xfrm>
        </p:grpSpPr>
        <p:sp>
          <p:nvSpPr>
            <p:cNvPr id="2495" name="Google Shape;2495;p33"/>
            <p:cNvSpPr/>
            <p:nvPr/>
          </p:nvSpPr>
          <p:spPr>
            <a:xfrm>
              <a:off x="990800" y="4111975"/>
              <a:ext cx="1921075" cy="849000"/>
            </a:xfrm>
            <a:custGeom>
              <a:avLst/>
              <a:gdLst/>
              <a:ahLst/>
              <a:cxnLst/>
              <a:rect l="l" t="t" r="r" b="b"/>
              <a:pathLst>
                <a:path w="76843" h="33960" extrusionOk="0">
                  <a:moveTo>
                    <a:pt x="38408" y="0"/>
                  </a:moveTo>
                  <a:cubicBezTo>
                    <a:pt x="17197" y="0"/>
                    <a:pt x="1" y="7595"/>
                    <a:pt x="1" y="16980"/>
                  </a:cubicBezTo>
                  <a:cubicBezTo>
                    <a:pt x="1" y="26364"/>
                    <a:pt x="17197" y="33959"/>
                    <a:pt x="38408" y="33959"/>
                  </a:cubicBezTo>
                  <a:cubicBezTo>
                    <a:pt x="59646" y="33959"/>
                    <a:pt x="76842" y="26364"/>
                    <a:pt x="76842" y="16980"/>
                  </a:cubicBezTo>
                  <a:cubicBezTo>
                    <a:pt x="76842" y="7595"/>
                    <a:pt x="59646" y="0"/>
                    <a:pt x="38408" y="0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33"/>
            <p:cNvSpPr/>
            <p:nvPr/>
          </p:nvSpPr>
          <p:spPr>
            <a:xfrm>
              <a:off x="783975" y="3396575"/>
              <a:ext cx="991400" cy="1083625"/>
            </a:xfrm>
            <a:custGeom>
              <a:avLst/>
              <a:gdLst/>
              <a:ahLst/>
              <a:cxnLst/>
              <a:rect l="l" t="t" r="r" b="b"/>
              <a:pathLst>
                <a:path w="39656" h="43345" extrusionOk="0">
                  <a:moveTo>
                    <a:pt x="32658" y="34068"/>
                  </a:moveTo>
                  <a:cubicBezTo>
                    <a:pt x="32658" y="34068"/>
                    <a:pt x="13563" y="43344"/>
                    <a:pt x="9847" y="34556"/>
                  </a:cubicBezTo>
                  <a:cubicBezTo>
                    <a:pt x="7487" y="28942"/>
                    <a:pt x="14593" y="28426"/>
                    <a:pt x="14702" y="27341"/>
                  </a:cubicBezTo>
                  <a:cubicBezTo>
                    <a:pt x="14783" y="26229"/>
                    <a:pt x="5127" y="27965"/>
                    <a:pt x="2767" y="22459"/>
                  </a:cubicBezTo>
                  <a:cubicBezTo>
                    <a:pt x="1" y="16112"/>
                    <a:pt x="13373" y="16329"/>
                    <a:pt x="9847" y="15000"/>
                  </a:cubicBezTo>
                  <a:cubicBezTo>
                    <a:pt x="3418" y="12586"/>
                    <a:pt x="1167" y="6266"/>
                    <a:pt x="4476" y="3988"/>
                  </a:cubicBezTo>
                  <a:cubicBezTo>
                    <a:pt x="10281" y="0"/>
                    <a:pt x="14892" y="12857"/>
                    <a:pt x="14919" y="10877"/>
                  </a:cubicBezTo>
                  <a:cubicBezTo>
                    <a:pt x="15027" y="1384"/>
                    <a:pt x="22242" y="1031"/>
                    <a:pt x="23951" y="9494"/>
                  </a:cubicBezTo>
                  <a:cubicBezTo>
                    <a:pt x="24222" y="10931"/>
                    <a:pt x="24060" y="14864"/>
                    <a:pt x="25985" y="14430"/>
                  </a:cubicBezTo>
                  <a:cubicBezTo>
                    <a:pt x="28644" y="13834"/>
                    <a:pt x="26609" y="9277"/>
                    <a:pt x="29322" y="8355"/>
                  </a:cubicBezTo>
                  <a:cubicBezTo>
                    <a:pt x="35045" y="6402"/>
                    <a:pt x="39656" y="19285"/>
                    <a:pt x="32658" y="34068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33"/>
            <p:cNvSpPr/>
            <p:nvPr/>
          </p:nvSpPr>
          <p:spPr>
            <a:xfrm>
              <a:off x="928425" y="3568800"/>
              <a:ext cx="684203" cy="698483"/>
            </a:xfrm>
            <a:custGeom>
              <a:avLst/>
              <a:gdLst/>
              <a:ahLst/>
              <a:cxnLst/>
              <a:rect l="l" t="t" r="r" b="b"/>
              <a:pathLst>
                <a:path w="32496" h="34557" extrusionOk="0">
                  <a:moveTo>
                    <a:pt x="32495" y="34529"/>
                  </a:moveTo>
                  <a:lnTo>
                    <a:pt x="32495" y="34421"/>
                  </a:lnTo>
                  <a:cubicBezTo>
                    <a:pt x="32495" y="34394"/>
                    <a:pt x="32495" y="34421"/>
                    <a:pt x="32468" y="34394"/>
                  </a:cubicBezTo>
                  <a:cubicBezTo>
                    <a:pt x="32359" y="34285"/>
                    <a:pt x="32251" y="34204"/>
                    <a:pt x="32115" y="34095"/>
                  </a:cubicBezTo>
                  <a:cubicBezTo>
                    <a:pt x="30868" y="32956"/>
                    <a:pt x="29593" y="31790"/>
                    <a:pt x="28345" y="30651"/>
                  </a:cubicBezTo>
                  <a:cubicBezTo>
                    <a:pt x="27233" y="29620"/>
                    <a:pt x="26121" y="28589"/>
                    <a:pt x="25009" y="27558"/>
                  </a:cubicBezTo>
                  <a:cubicBezTo>
                    <a:pt x="20561" y="23408"/>
                    <a:pt x="16248" y="19150"/>
                    <a:pt x="12125" y="14675"/>
                  </a:cubicBezTo>
                  <a:cubicBezTo>
                    <a:pt x="9982" y="12369"/>
                    <a:pt x="7921" y="9982"/>
                    <a:pt x="5914" y="7514"/>
                  </a:cubicBezTo>
                  <a:cubicBezTo>
                    <a:pt x="4693" y="6049"/>
                    <a:pt x="3527" y="4585"/>
                    <a:pt x="2360" y="3066"/>
                  </a:cubicBezTo>
                  <a:cubicBezTo>
                    <a:pt x="1601" y="2062"/>
                    <a:pt x="842" y="1058"/>
                    <a:pt x="109" y="28"/>
                  </a:cubicBezTo>
                  <a:cubicBezTo>
                    <a:pt x="82" y="1"/>
                    <a:pt x="55" y="1"/>
                    <a:pt x="28" y="28"/>
                  </a:cubicBezTo>
                  <a:cubicBezTo>
                    <a:pt x="1" y="28"/>
                    <a:pt x="1" y="82"/>
                    <a:pt x="28" y="109"/>
                  </a:cubicBezTo>
                  <a:cubicBezTo>
                    <a:pt x="733" y="1140"/>
                    <a:pt x="1465" y="2171"/>
                    <a:pt x="2225" y="3201"/>
                  </a:cubicBezTo>
                  <a:cubicBezTo>
                    <a:pt x="3337" y="4720"/>
                    <a:pt x="4503" y="6239"/>
                    <a:pt x="5697" y="7704"/>
                  </a:cubicBezTo>
                  <a:cubicBezTo>
                    <a:pt x="8680" y="11420"/>
                    <a:pt x="11854" y="14946"/>
                    <a:pt x="15163" y="18336"/>
                  </a:cubicBezTo>
                  <a:cubicBezTo>
                    <a:pt x="18119" y="21428"/>
                    <a:pt x="21184" y="24412"/>
                    <a:pt x="24304" y="27314"/>
                  </a:cubicBezTo>
                  <a:cubicBezTo>
                    <a:pt x="26392" y="29240"/>
                    <a:pt x="28508" y="31166"/>
                    <a:pt x="30624" y="33065"/>
                  </a:cubicBezTo>
                  <a:lnTo>
                    <a:pt x="32224" y="34475"/>
                  </a:lnTo>
                  <a:cubicBezTo>
                    <a:pt x="32278" y="34502"/>
                    <a:pt x="32305" y="34529"/>
                    <a:pt x="32332" y="34556"/>
                  </a:cubicBezTo>
                  <a:cubicBezTo>
                    <a:pt x="32387" y="34556"/>
                    <a:pt x="32414" y="34556"/>
                    <a:pt x="32468" y="34556"/>
                  </a:cubicBezTo>
                  <a:cubicBezTo>
                    <a:pt x="32468" y="34556"/>
                    <a:pt x="32468" y="34556"/>
                    <a:pt x="32495" y="34556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33"/>
            <p:cNvSpPr/>
            <p:nvPr/>
          </p:nvSpPr>
          <p:spPr>
            <a:xfrm>
              <a:off x="1524450" y="3575600"/>
              <a:ext cx="82075" cy="682175"/>
            </a:xfrm>
            <a:custGeom>
              <a:avLst/>
              <a:gdLst/>
              <a:ahLst/>
              <a:cxnLst/>
              <a:rect l="l" t="t" r="r" b="b"/>
              <a:pathLst>
                <a:path w="3283" h="27287" extrusionOk="0">
                  <a:moveTo>
                    <a:pt x="3283" y="27260"/>
                  </a:moveTo>
                  <a:cubicBezTo>
                    <a:pt x="3120" y="27015"/>
                    <a:pt x="3012" y="26771"/>
                    <a:pt x="2876" y="26527"/>
                  </a:cubicBezTo>
                  <a:cubicBezTo>
                    <a:pt x="2225" y="25469"/>
                    <a:pt x="1683" y="24330"/>
                    <a:pt x="1303" y="23164"/>
                  </a:cubicBezTo>
                  <a:cubicBezTo>
                    <a:pt x="923" y="21970"/>
                    <a:pt x="706" y="20750"/>
                    <a:pt x="625" y="19502"/>
                  </a:cubicBezTo>
                  <a:cubicBezTo>
                    <a:pt x="299" y="15759"/>
                    <a:pt x="977" y="11745"/>
                    <a:pt x="1276" y="7839"/>
                  </a:cubicBezTo>
                  <a:cubicBezTo>
                    <a:pt x="1466" y="5127"/>
                    <a:pt x="1466" y="2495"/>
                    <a:pt x="869" y="54"/>
                  </a:cubicBezTo>
                  <a:cubicBezTo>
                    <a:pt x="842" y="0"/>
                    <a:pt x="760" y="0"/>
                    <a:pt x="788" y="81"/>
                  </a:cubicBezTo>
                  <a:cubicBezTo>
                    <a:pt x="1303" y="2495"/>
                    <a:pt x="1222" y="5127"/>
                    <a:pt x="1005" y="7812"/>
                  </a:cubicBezTo>
                  <a:cubicBezTo>
                    <a:pt x="652" y="11718"/>
                    <a:pt x="1" y="15759"/>
                    <a:pt x="299" y="19529"/>
                  </a:cubicBezTo>
                  <a:cubicBezTo>
                    <a:pt x="381" y="20777"/>
                    <a:pt x="625" y="22052"/>
                    <a:pt x="977" y="23245"/>
                  </a:cubicBezTo>
                  <a:cubicBezTo>
                    <a:pt x="1330" y="24493"/>
                    <a:pt x="1900" y="25632"/>
                    <a:pt x="2659" y="26663"/>
                  </a:cubicBezTo>
                  <a:cubicBezTo>
                    <a:pt x="2822" y="26880"/>
                    <a:pt x="3039" y="27070"/>
                    <a:pt x="3229" y="27287"/>
                  </a:cubicBezTo>
                  <a:cubicBezTo>
                    <a:pt x="3256" y="27287"/>
                    <a:pt x="3256" y="27287"/>
                    <a:pt x="3256" y="27287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33"/>
            <p:cNvSpPr/>
            <p:nvPr/>
          </p:nvSpPr>
          <p:spPr>
            <a:xfrm>
              <a:off x="1221350" y="3568800"/>
              <a:ext cx="137675" cy="463843"/>
            </a:xfrm>
            <a:custGeom>
              <a:avLst/>
              <a:gdLst/>
              <a:ahLst/>
              <a:cxnLst/>
              <a:rect l="l" t="t" r="r" b="b"/>
              <a:pathLst>
                <a:path w="5507" h="25687" extrusionOk="0">
                  <a:moveTo>
                    <a:pt x="5453" y="25659"/>
                  </a:moveTo>
                  <a:cubicBezTo>
                    <a:pt x="5480" y="25632"/>
                    <a:pt x="5507" y="25632"/>
                    <a:pt x="5507" y="25605"/>
                  </a:cubicBezTo>
                  <a:cubicBezTo>
                    <a:pt x="5507" y="25470"/>
                    <a:pt x="5398" y="25334"/>
                    <a:pt x="5344" y="25225"/>
                  </a:cubicBezTo>
                  <a:cubicBezTo>
                    <a:pt x="4802" y="23951"/>
                    <a:pt x="4449" y="22649"/>
                    <a:pt x="4232" y="21320"/>
                  </a:cubicBezTo>
                  <a:cubicBezTo>
                    <a:pt x="3988" y="19557"/>
                    <a:pt x="3825" y="17794"/>
                    <a:pt x="3771" y="16030"/>
                  </a:cubicBezTo>
                  <a:cubicBezTo>
                    <a:pt x="3717" y="14267"/>
                    <a:pt x="3554" y="12477"/>
                    <a:pt x="3283" y="10741"/>
                  </a:cubicBezTo>
                  <a:cubicBezTo>
                    <a:pt x="3011" y="9250"/>
                    <a:pt x="2632" y="7812"/>
                    <a:pt x="2198" y="6402"/>
                  </a:cubicBezTo>
                  <a:cubicBezTo>
                    <a:pt x="1520" y="4259"/>
                    <a:pt x="733" y="2143"/>
                    <a:pt x="82" y="55"/>
                  </a:cubicBezTo>
                  <a:cubicBezTo>
                    <a:pt x="82" y="27"/>
                    <a:pt x="55" y="0"/>
                    <a:pt x="28" y="27"/>
                  </a:cubicBezTo>
                  <a:cubicBezTo>
                    <a:pt x="1" y="27"/>
                    <a:pt x="1" y="55"/>
                    <a:pt x="1" y="82"/>
                  </a:cubicBezTo>
                  <a:cubicBezTo>
                    <a:pt x="706" y="2550"/>
                    <a:pt x="1574" y="5018"/>
                    <a:pt x="2252" y="7541"/>
                  </a:cubicBezTo>
                  <a:cubicBezTo>
                    <a:pt x="2550" y="8599"/>
                    <a:pt x="2794" y="9684"/>
                    <a:pt x="2984" y="10768"/>
                  </a:cubicBezTo>
                  <a:cubicBezTo>
                    <a:pt x="3228" y="12532"/>
                    <a:pt x="3391" y="14295"/>
                    <a:pt x="3472" y="16058"/>
                  </a:cubicBezTo>
                  <a:cubicBezTo>
                    <a:pt x="3527" y="17821"/>
                    <a:pt x="3717" y="19584"/>
                    <a:pt x="3988" y="21347"/>
                  </a:cubicBezTo>
                  <a:cubicBezTo>
                    <a:pt x="4232" y="22703"/>
                    <a:pt x="4612" y="24032"/>
                    <a:pt x="5181" y="25280"/>
                  </a:cubicBezTo>
                  <a:cubicBezTo>
                    <a:pt x="5236" y="25415"/>
                    <a:pt x="5236" y="25578"/>
                    <a:pt x="5344" y="25659"/>
                  </a:cubicBezTo>
                  <a:cubicBezTo>
                    <a:pt x="5398" y="25687"/>
                    <a:pt x="5371" y="25659"/>
                    <a:pt x="5425" y="25659"/>
                  </a:cubicBezTo>
                  <a:lnTo>
                    <a:pt x="5453" y="25659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33"/>
            <p:cNvSpPr/>
            <p:nvPr/>
          </p:nvSpPr>
          <p:spPr>
            <a:xfrm>
              <a:off x="1018600" y="4197400"/>
              <a:ext cx="531650" cy="53600"/>
            </a:xfrm>
            <a:custGeom>
              <a:avLst/>
              <a:gdLst/>
              <a:ahLst/>
              <a:cxnLst/>
              <a:rect l="l" t="t" r="r" b="b"/>
              <a:pathLst>
                <a:path w="21266" h="2144" extrusionOk="0">
                  <a:moveTo>
                    <a:pt x="21239" y="706"/>
                  </a:moveTo>
                  <a:cubicBezTo>
                    <a:pt x="21211" y="652"/>
                    <a:pt x="21211" y="624"/>
                    <a:pt x="21184" y="597"/>
                  </a:cubicBezTo>
                  <a:cubicBezTo>
                    <a:pt x="21103" y="543"/>
                    <a:pt x="21049" y="516"/>
                    <a:pt x="20967" y="516"/>
                  </a:cubicBezTo>
                  <a:cubicBezTo>
                    <a:pt x="20018" y="163"/>
                    <a:pt x="19042" y="1"/>
                    <a:pt x="18038" y="1"/>
                  </a:cubicBezTo>
                  <a:cubicBezTo>
                    <a:pt x="17550" y="1"/>
                    <a:pt x="17034" y="28"/>
                    <a:pt x="16546" y="82"/>
                  </a:cubicBezTo>
                  <a:cubicBezTo>
                    <a:pt x="15380" y="190"/>
                    <a:pt x="14213" y="407"/>
                    <a:pt x="13156" y="597"/>
                  </a:cubicBezTo>
                  <a:cubicBezTo>
                    <a:pt x="10660" y="977"/>
                    <a:pt x="8002" y="1547"/>
                    <a:pt x="5344" y="1764"/>
                  </a:cubicBezTo>
                  <a:cubicBezTo>
                    <a:pt x="4639" y="1818"/>
                    <a:pt x="3961" y="1845"/>
                    <a:pt x="3255" y="1845"/>
                  </a:cubicBezTo>
                  <a:cubicBezTo>
                    <a:pt x="2198" y="1872"/>
                    <a:pt x="1167" y="1791"/>
                    <a:pt x="136" y="1655"/>
                  </a:cubicBezTo>
                  <a:cubicBezTo>
                    <a:pt x="82" y="1628"/>
                    <a:pt x="28" y="1655"/>
                    <a:pt x="28" y="1709"/>
                  </a:cubicBezTo>
                  <a:cubicBezTo>
                    <a:pt x="1" y="1764"/>
                    <a:pt x="55" y="1818"/>
                    <a:pt x="109" y="1818"/>
                  </a:cubicBezTo>
                  <a:cubicBezTo>
                    <a:pt x="1140" y="2035"/>
                    <a:pt x="2198" y="2143"/>
                    <a:pt x="3255" y="2143"/>
                  </a:cubicBezTo>
                  <a:cubicBezTo>
                    <a:pt x="3961" y="2143"/>
                    <a:pt x="4666" y="2116"/>
                    <a:pt x="5371" y="2062"/>
                  </a:cubicBezTo>
                  <a:cubicBezTo>
                    <a:pt x="8029" y="1845"/>
                    <a:pt x="10687" y="1303"/>
                    <a:pt x="13183" y="923"/>
                  </a:cubicBezTo>
                  <a:cubicBezTo>
                    <a:pt x="14241" y="733"/>
                    <a:pt x="15380" y="516"/>
                    <a:pt x="16573" y="407"/>
                  </a:cubicBezTo>
                  <a:cubicBezTo>
                    <a:pt x="17034" y="353"/>
                    <a:pt x="17523" y="299"/>
                    <a:pt x="18011" y="299"/>
                  </a:cubicBezTo>
                  <a:cubicBezTo>
                    <a:pt x="18987" y="272"/>
                    <a:pt x="19964" y="380"/>
                    <a:pt x="20886" y="679"/>
                  </a:cubicBezTo>
                  <a:cubicBezTo>
                    <a:pt x="20940" y="706"/>
                    <a:pt x="21022" y="733"/>
                    <a:pt x="21103" y="760"/>
                  </a:cubicBezTo>
                  <a:cubicBezTo>
                    <a:pt x="21157" y="760"/>
                    <a:pt x="21157" y="733"/>
                    <a:pt x="21211" y="733"/>
                  </a:cubicBezTo>
                  <a:cubicBezTo>
                    <a:pt x="21266" y="706"/>
                    <a:pt x="21211" y="733"/>
                    <a:pt x="21211" y="733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33"/>
            <p:cNvSpPr/>
            <p:nvPr/>
          </p:nvSpPr>
          <p:spPr>
            <a:xfrm>
              <a:off x="923675" y="3889550"/>
              <a:ext cx="327569" cy="44775"/>
            </a:xfrm>
            <a:custGeom>
              <a:avLst/>
              <a:gdLst/>
              <a:ahLst/>
              <a:cxnLst/>
              <a:rect l="l" t="t" r="r" b="b"/>
              <a:pathLst>
                <a:path w="19992" h="1791" extrusionOk="0">
                  <a:moveTo>
                    <a:pt x="19964" y="1682"/>
                  </a:moveTo>
                  <a:cubicBezTo>
                    <a:pt x="19964" y="1628"/>
                    <a:pt x="19991" y="1682"/>
                    <a:pt x="19964" y="1628"/>
                  </a:cubicBezTo>
                  <a:cubicBezTo>
                    <a:pt x="19910" y="1574"/>
                    <a:pt x="19828" y="1601"/>
                    <a:pt x="19747" y="1574"/>
                  </a:cubicBezTo>
                  <a:cubicBezTo>
                    <a:pt x="19069" y="1438"/>
                    <a:pt x="18391" y="1357"/>
                    <a:pt x="17686" y="1329"/>
                  </a:cubicBezTo>
                  <a:cubicBezTo>
                    <a:pt x="16546" y="1275"/>
                    <a:pt x="15407" y="1357"/>
                    <a:pt x="14268" y="1357"/>
                  </a:cubicBezTo>
                  <a:cubicBezTo>
                    <a:pt x="12912" y="1384"/>
                    <a:pt x="11447" y="1411"/>
                    <a:pt x="9955" y="1384"/>
                  </a:cubicBezTo>
                  <a:cubicBezTo>
                    <a:pt x="8545" y="1357"/>
                    <a:pt x="7107" y="1302"/>
                    <a:pt x="5670" y="1167"/>
                  </a:cubicBezTo>
                  <a:cubicBezTo>
                    <a:pt x="3771" y="1004"/>
                    <a:pt x="1899" y="624"/>
                    <a:pt x="109" y="0"/>
                  </a:cubicBezTo>
                  <a:cubicBezTo>
                    <a:pt x="55" y="0"/>
                    <a:pt x="28" y="28"/>
                    <a:pt x="1" y="55"/>
                  </a:cubicBezTo>
                  <a:cubicBezTo>
                    <a:pt x="1" y="82"/>
                    <a:pt x="28" y="136"/>
                    <a:pt x="55" y="136"/>
                  </a:cubicBezTo>
                  <a:cubicBezTo>
                    <a:pt x="1845" y="814"/>
                    <a:pt x="3744" y="1221"/>
                    <a:pt x="5643" y="1411"/>
                  </a:cubicBezTo>
                  <a:cubicBezTo>
                    <a:pt x="7080" y="1574"/>
                    <a:pt x="8545" y="1655"/>
                    <a:pt x="9955" y="1655"/>
                  </a:cubicBezTo>
                  <a:cubicBezTo>
                    <a:pt x="11447" y="1682"/>
                    <a:pt x="12885" y="1655"/>
                    <a:pt x="14268" y="1628"/>
                  </a:cubicBezTo>
                  <a:cubicBezTo>
                    <a:pt x="15407" y="1601"/>
                    <a:pt x="16546" y="1519"/>
                    <a:pt x="17686" y="1546"/>
                  </a:cubicBezTo>
                  <a:cubicBezTo>
                    <a:pt x="18364" y="1546"/>
                    <a:pt x="19042" y="1601"/>
                    <a:pt x="19720" y="1736"/>
                  </a:cubicBezTo>
                  <a:cubicBezTo>
                    <a:pt x="19774" y="1736"/>
                    <a:pt x="19855" y="1791"/>
                    <a:pt x="19910" y="1763"/>
                  </a:cubicBezTo>
                  <a:cubicBezTo>
                    <a:pt x="19991" y="1736"/>
                    <a:pt x="19910" y="1763"/>
                    <a:pt x="19964" y="1709"/>
                  </a:cubicBezTo>
                  <a:cubicBezTo>
                    <a:pt x="19964" y="1709"/>
                    <a:pt x="19964" y="1709"/>
                    <a:pt x="19964" y="1709"/>
                  </a:cubicBezTo>
                  <a:cubicBezTo>
                    <a:pt x="19964" y="1709"/>
                    <a:pt x="19964" y="1682"/>
                    <a:pt x="19964" y="1682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33"/>
            <p:cNvSpPr/>
            <p:nvPr/>
          </p:nvSpPr>
          <p:spPr>
            <a:xfrm>
              <a:off x="886400" y="3616275"/>
              <a:ext cx="145791" cy="82750"/>
            </a:xfrm>
            <a:custGeom>
              <a:avLst/>
              <a:gdLst/>
              <a:ahLst/>
              <a:cxnLst/>
              <a:rect l="l" t="t" r="r" b="b"/>
              <a:pathLst>
                <a:path w="7515" h="4341" extrusionOk="0">
                  <a:moveTo>
                    <a:pt x="7487" y="4286"/>
                  </a:moveTo>
                  <a:cubicBezTo>
                    <a:pt x="7460" y="4259"/>
                    <a:pt x="7460" y="4232"/>
                    <a:pt x="7433" y="4205"/>
                  </a:cubicBezTo>
                  <a:cubicBezTo>
                    <a:pt x="7324" y="4151"/>
                    <a:pt x="7243" y="4097"/>
                    <a:pt x="7134" y="4069"/>
                  </a:cubicBezTo>
                  <a:cubicBezTo>
                    <a:pt x="6538" y="3798"/>
                    <a:pt x="5968" y="3527"/>
                    <a:pt x="5398" y="3256"/>
                  </a:cubicBezTo>
                  <a:cubicBezTo>
                    <a:pt x="4829" y="2957"/>
                    <a:pt x="4286" y="2659"/>
                    <a:pt x="3717" y="2333"/>
                  </a:cubicBezTo>
                  <a:cubicBezTo>
                    <a:pt x="3364" y="2116"/>
                    <a:pt x="3011" y="1899"/>
                    <a:pt x="2632" y="1683"/>
                  </a:cubicBezTo>
                  <a:cubicBezTo>
                    <a:pt x="1818" y="1167"/>
                    <a:pt x="1004" y="652"/>
                    <a:pt x="163" y="55"/>
                  </a:cubicBezTo>
                  <a:cubicBezTo>
                    <a:pt x="109" y="1"/>
                    <a:pt x="1" y="136"/>
                    <a:pt x="82" y="164"/>
                  </a:cubicBezTo>
                  <a:cubicBezTo>
                    <a:pt x="896" y="787"/>
                    <a:pt x="1682" y="1357"/>
                    <a:pt x="2496" y="1899"/>
                  </a:cubicBezTo>
                  <a:cubicBezTo>
                    <a:pt x="2876" y="2116"/>
                    <a:pt x="3228" y="2333"/>
                    <a:pt x="3608" y="2578"/>
                  </a:cubicBezTo>
                  <a:cubicBezTo>
                    <a:pt x="4151" y="2876"/>
                    <a:pt x="4720" y="3174"/>
                    <a:pt x="5290" y="3473"/>
                  </a:cubicBezTo>
                  <a:cubicBezTo>
                    <a:pt x="5860" y="3744"/>
                    <a:pt x="6456" y="3988"/>
                    <a:pt x="7053" y="4232"/>
                  </a:cubicBezTo>
                  <a:cubicBezTo>
                    <a:pt x="7161" y="4286"/>
                    <a:pt x="7270" y="4314"/>
                    <a:pt x="7378" y="4341"/>
                  </a:cubicBezTo>
                  <a:cubicBezTo>
                    <a:pt x="7406" y="4341"/>
                    <a:pt x="7433" y="4341"/>
                    <a:pt x="7487" y="4314"/>
                  </a:cubicBezTo>
                  <a:lnTo>
                    <a:pt x="7487" y="4314"/>
                  </a:lnTo>
                  <a:cubicBezTo>
                    <a:pt x="7514" y="4314"/>
                    <a:pt x="7514" y="4286"/>
                    <a:pt x="7487" y="4286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33"/>
            <p:cNvSpPr/>
            <p:nvPr/>
          </p:nvSpPr>
          <p:spPr>
            <a:xfrm>
              <a:off x="1136600" y="3696297"/>
              <a:ext cx="84125" cy="214293"/>
            </a:xfrm>
            <a:custGeom>
              <a:avLst/>
              <a:gdLst/>
              <a:ahLst/>
              <a:cxnLst/>
              <a:rect l="l" t="t" r="r" b="b"/>
              <a:pathLst>
                <a:path w="3365" h="11935" extrusionOk="0">
                  <a:moveTo>
                    <a:pt x="3364" y="11935"/>
                  </a:moveTo>
                  <a:cubicBezTo>
                    <a:pt x="3256" y="11664"/>
                    <a:pt x="3174" y="11392"/>
                    <a:pt x="3093" y="11121"/>
                  </a:cubicBezTo>
                  <a:cubicBezTo>
                    <a:pt x="2876" y="10470"/>
                    <a:pt x="2659" y="9846"/>
                    <a:pt x="2469" y="9223"/>
                  </a:cubicBezTo>
                  <a:cubicBezTo>
                    <a:pt x="2062" y="7866"/>
                    <a:pt x="1791" y="6456"/>
                    <a:pt x="1438" y="5045"/>
                  </a:cubicBezTo>
                  <a:cubicBezTo>
                    <a:pt x="1140" y="3879"/>
                    <a:pt x="760" y="2713"/>
                    <a:pt x="462" y="1546"/>
                  </a:cubicBezTo>
                  <a:cubicBezTo>
                    <a:pt x="326" y="1058"/>
                    <a:pt x="191" y="543"/>
                    <a:pt x="82" y="55"/>
                  </a:cubicBezTo>
                  <a:cubicBezTo>
                    <a:pt x="82" y="28"/>
                    <a:pt x="55" y="0"/>
                    <a:pt x="55" y="28"/>
                  </a:cubicBezTo>
                  <a:cubicBezTo>
                    <a:pt x="28" y="28"/>
                    <a:pt x="1" y="28"/>
                    <a:pt x="28" y="55"/>
                  </a:cubicBezTo>
                  <a:cubicBezTo>
                    <a:pt x="109" y="570"/>
                    <a:pt x="218" y="1085"/>
                    <a:pt x="353" y="1574"/>
                  </a:cubicBezTo>
                  <a:cubicBezTo>
                    <a:pt x="625" y="2767"/>
                    <a:pt x="950" y="3933"/>
                    <a:pt x="1221" y="5100"/>
                  </a:cubicBezTo>
                  <a:cubicBezTo>
                    <a:pt x="1547" y="6537"/>
                    <a:pt x="1818" y="7921"/>
                    <a:pt x="2225" y="9304"/>
                  </a:cubicBezTo>
                  <a:cubicBezTo>
                    <a:pt x="2415" y="9955"/>
                    <a:pt x="2632" y="10579"/>
                    <a:pt x="2903" y="11203"/>
                  </a:cubicBezTo>
                  <a:cubicBezTo>
                    <a:pt x="3039" y="11447"/>
                    <a:pt x="3174" y="11691"/>
                    <a:pt x="3337" y="11935"/>
                  </a:cubicBezTo>
                  <a:lnTo>
                    <a:pt x="3364" y="11935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33"/>
            <p:cNvSpPr/>
            <p:nvPr/>
          </p:nvSpPr>
          <p:spPr>
            <a:xfrm>
              <a:off x="1019275" y="3546088"/>
              <a:ext cx="47500" cy="197350"/>
            </a:xfrm>
            <a:custGeom>
              <a:avLst/>
              <a:gdLst/>
              <a:ahLst/>
              <a:cxnLst/>
              <a:rect l="l" t="t" r="r" b="b"/>
              <a:pathLst>
                <a:path w="1900" h="7894" extrusionOk="0">
                  <a:moveTo>
                    <a:pt x="1872" y="7758"/>
                  </a:moveTo>
                  <a:lnTo>
                    <a:pt x="1872" y="7351"/>
                  </a:lnTo>
                  <a:cubicBezTo>
                    <a:pt x="1872" y="7215"/>
                    <a:pt x="1818" y="7107"/>
                    <a:pt x="1818" y="6971"/>
                  </a:cubicBezTo>
                  <a:cubicBezTo>
                    <a:pt x="1655" y="5940"/>
                    <a:pt x="1438" y="4910"/>
                    <a:pt x="1221" y="3879"/>
                  </a:cubicBezTo>
                  <a:cubicBezTo>
                    <a:pt x="1113" y="3363"/>
                    <a:pt x="977" y="2848"/>
                    <a:pt x="841" y="2333"/>
                  </a:cubicBezTo>
                  <a:cubicBezTo>
                    <a:pt x="624" y="1573"/>
                    <a:pt x="407" y="814"/>
                    <a:pt x="163" y="81"/>
                  </a:cubicBezTo>
                  <a:cubicBezTo>
                    <a:pt x="136" y="27"/>
                    <a:pt x="109" y="0"/>
                    <a:pt x="55" y="27"/>
                  </a:cubicBezTo>
                  <a:cubicBezTo>
                    <a:pt x="28" y="27"/>
                    <a:pt x="0" y="81"/>
                    <a:pt x="0" y="136"/>
                  </a:cubicBezTo>
                  <a:cubicBezTo>
                    <a:pt x="326" y="1112"/>
                    <a:pt x="570" y="2143"/>
                    <a:pt x="814" y="3174"/>
                  </a:cubicBezTo>
                  <a:cubicBezTo>
                    <a:pt x="977" y="3906"/>
                    <a:pt x="1140" y="4638"/>
                    <a:pt x="1302" y="5371"/>
                  </a:cubicBezTo>
                  <a:cubicBezTo>
                    <a:pt x="1411" y="5886"/>
                    <a:pt x="1492" y="6374"/>
                    <a:pt x="1601" y="6862"/>
                  </a:cubicBezTo>
                  <a:cubicBezTo>
                    <a:pt x="1655" y="7052"/>
                    <a:pt x="1655" y="7242"/>
                    <a:pt x="1709" y="7405"/>
                  </a:cubicBezTo>
                  <a:cubicBezTo>
                    <a:pt x="1736" y="7541"/>
                    <a:pt x="1791" y="7649"/>
                    <a:pt x="1845" y="7785"/>
                  </a:cubicBezTo>
                  <a:cubicBezTo>
                    <a:pt x="1899" y="7893"/>
                    <a:pt x="1872" y="7758"/>
                    <a:pt x="1872" y="7758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33"/>
            <p:cNvSpPr/>
            <p:nvPr/>
          </p:nvSpPr>
          <p:spPr>
            <a:xfrm>
              <a:off x="1139875" y="4053650"/>
              <a:ext cx="243558" cy="72575"/>
            </a:xfrm>
            <a:custGeom>
              <a:avLst/>
              <a:gdLst/>
              <a:ahLst/>
              <a:cxnLst/>
              <a:rect l="l" t="t" r="r" b="b"/>
              <a:pathLst>
                <a:path w="15381" h="2903" extrusionOk="0">
                  <a:moveTo>
                    <a:pt x="15380" y="217"/>
                  </a:moveTo>
                  <a:cubicBezTo>
                    <a:pt x="15326" y="190"/>
                    <a:pt x="15299" y="163"/>
                    <a:pt x="15245" y="136"/>
                  </a:cubicBezTo>
                  <a:cubicBezTo>
                    <a:pt x="15217" y="136"/>
                    <a:pt x="15163" y="109"/>
                    <a:pt x="15136" y="109"/>
                  </a:cubicBezTo>
                  <a:cubicBezTo>
                    <a:pt x="14322" y="0"/>
                    <a:pt x="13509" y="28"/>
                    <a:pt x="12722" y="244"/>
                  </a:cubicBezTo>
                  <a:cubicBezTo>
                    <a:pt x="11420" y="543"/>
                    <a:pt x="10172" y="1140"/>
                    <a:pt x="8979" y="1519"/>
                  </a:cubicBezTo>
                  <a:cubicBezTo>
                    <a:pt x="7541" y="1980"/>
                    <a:pt x="6077" y="2333"/>
                    <a:pt x="4585" y="2496"/>
                  </a:cubicBezTo>
                  <a:cubicBezTo>
                    <a:pt x="3066" y="2686"/>
                    <a:pt x="1574" y="2659"/>
                    <a:pt x="82" y="2360"/>
                  </a:cubicBezTo>
                  <a:cubicBezTo>
                    <a:pt x="55" y="2360"/>
                    <a:pt x="28" y="2387"/>
                    <a:pt x="1" y="2414"/>
                  </a:cubicBezTo>
                  <a:cubicBezTo>
                    <a:pt x="1" y="2442"/>
                    <a:pt x="28" y="2469"/>
                    <a:pt x="55" y="2496"/>
                  </a:cubicBezTo>
                  <a:cubicBezTo>
                    <a:pt x="1547" y="2821"/>
                    <a:pt x="3093" y="2903"/>
                    <a:pt x="4612" y="2740"/>
                  </a:cubicBezTo>
                  <a:cubicBezTo>
                    <a:pt x="6131" y="2604"/>
                    <a:pt x="7623" y="2279"/>
                    <a:pt x="9060" y="1818"/>
                  </a:cubicBezTo>
                  <a:cubicBezTo>
                    <a:pt x="10254" y="1411"/>
                    <a:pt x="11502" y="841"/>
                    <a:pt x="12803" y="489"/>
                  </a:cubicBezTo>
                  <a:cubicBezTo>
                    <a:pt x="13536" y="272"/>
                    <a:pt x="14322" y="217"/>
                    <a:pt x="15109" y="299"/>
                  </a:cubicBezTo>
                  <a:cubicBezTo>
                    <a:pt x="15136" y="299"/>
                    <a:pt x="15190" y="299"/>
                    <a:pt x="15245" y="299"/>
                  </a:cubicBezTo>
                  <a:cubicBezTo>
                    <a:pt x="15272" y="299"/>
                    <a:pt x="15326" y="299"/>
                    <a:pt x="15380" y="272"/>
                  </a:cubicBezTo>
                  <a:cubicBezTo>
                    <a:pt x="15380" y="272"/>
                    <a:pt x="15380" y="217"/>
                    <a:pt x="15380" y="217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33"/>
            <p:cNvSpPr/>
            <p:nvPr/>
          </p:nvSpPr>
          <p:spPr>
            <a:xfrm>
              <a:off x="1925225" y="3408775"/>
              <a:ext cx="1150750" cy="1068025"/>
            </a:xfrm>
            <a:custGeom>
              <a:avLst/>
              <a:gdLst/>
              <a:ahLst/>
              <a:cxnLst/>
              <a:rect l="l" t="t" r="r" b="b"/>
              <a:pathLst>
                <a:path w="46030" h="42721" extrusionOk="0">
                  <a:moveTo>
                    <a:pt x="13020" y="37893"/>
                  </a:moveTo>
                  <a:cubicBezTo>
                    <a:pt x="13020" y="37893"/>
                    <a:pt x="0" y="19367"/>
                    <a:pt x="8598" y="13969"/>
                  </a:cubicBezTo>
                  <a:cubicBezTo>
                    <a:pt x="14105" y="10498"/>
                    <a:pt x="15868" y="17929"/>
                    <a:pt x="17034" y="17821"/>
                  </a:cubicBezTo>
                  <a:cubicBezTo>
                    <a:pt x="18200" y="17712"/>
                    <a:pt x="14756" y="7867"/>
                    <a:pt x="20099" y="4449"/>
                  </a:cubicBezTo>
                  <a:cubicBezTo>
                    <a:pt x="26337" y="462"/>
                    <a:pt x="28399" y="14566"/>
                    <a:pt x="29185" y="10633"/>
                  </a:cubicBezTo>
                  <a:cubicBezTo>
                    <a:pt x="30623" y="3418"/>
                    <a:pt x="36889" y="1"/>
                    <a:pt x="39845" y="3093"/>
                  </a:cubicBezTo>
                  <a:cubicBezTo>
                    <a:pt x="45053" y="8518"/>
                    <a:pt x="32332" y="15570"/>
                    <a:pt x="34393" y="15244"/>
                  </a:cubicBezTo>
                  <a:cubicBezTo>
                    <a:pt x="44402" y="13752"/>
                    <a:pt x="46029" y="21266"/>
                    <a:pt x="37404" y="24493"/>
                  </a:cubicBezTo>
                  <a:cubicBezTo>
                    <a:pt x="35939" y="25063"/>
                    <a:pt x="31762" y="25578"/>
                    <a:pt x="32549" y="27504"/>
                  </a:cubicBezTo>
                  <a:cubicBezTo>
                    <a:pt x="33607" y="30217"/>
                    <a:pt x="38082" y="27287"/>
                    <a:pt x="39493" y="29972"/>
                  </a:cubicBezTo>
                  <a:cubicBezTo>
                    <a:pt x="42530" y="35668"/>
                    <a:pt x="29809" y="42721"/>
                    <a:pt x="13020" y="37893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33"/>
            <p:cNvSpPr/>
            <p:nvPr/>
          </p:nvSpPr>
          <p:spPr>
            <a:xfrm>
              <a:off x="2231725" y="3508450"/>
              <a:ext cx="653707" cy="863920"/>
            </a:xfrm>
            <a:custGeom>
              <a:avLst/>
              <a:gdLst/>
              <a:ahLst/>
              <a:cxnLst/>
              <a:rect l="l" t="t" r="r" b="b"/>
              <a:pathLst>
                <a:path w="30868" h="40117" extrusionOk="0">
                  <a:moveTo>
                    <a:pt x="54" y="40089"/>
                  </a:moveTo>
                  <a:cubicBezTo>
                    <a:pt x="109" y="40089"/>
                    <a:pt x="136" y="40089"/>
                    <a:pt x="163" y="40062"/>
                  </a:cubicBezTo>
                  <a:cubicBezTo>
                    <a:pt x="190" y="40062"/>
                    <a:pt x="190" y="40035"/>
                    <a:pt x="190" y="40035"/>
                  </a:cubicBezTo>
                  <a:cubicBezTo>
                    <a:pt x="299" y="39900"/>
                    <a:pt x="380" y="39764"/>
                    <a:pt x="461" y="39628"/>
                  </a:cubicBezTo>
                  <a:cubicBezTo>
                    <a:pt x="1438" y="38109"/>
                    <a:pt x="2441" y="36563"/>
                    <a:pt x="3445" y="35044"/>
                  </a:cubicBezTo>
                  <a:cubicBezTo>
                    <a:pt x="4340" y="33688"/>
                    <a:pt x="5235" y="32359"/>
                    <a:pt x="6130" y="31003"/>
                  </a:cubicBezTo>
                  <a:cubicBezTo>
                    <a:pt x="9738" y="25632"/>
                    <a:pt x="13481" y="20370"/>
                    <a:pt x="17468" y="15271"/>
                  </a:cubicBezTo>
                  <a:cubicBezTo>
                    <a:pt x="19557" y="12640"/>
                    <a:pt x="21699" y="10036"/>
                    <a:pt x="23951" y="7514"/>
                  </a:cubicBezTo>
                  <a:cubicBezTo>
                    <a:pt x="25280" y="5995"/>
                    <a:pt x="26636" y="4503"/>
                    <a:pt x="28019" y="3011"/>
                  </a:cubicBezTo>
                  <a:cubicBezTo>
                    <a:pt x="28941" y="2035"/>
                    <a:pt x="29891" y="1085"/>
                    <a:pt x="30840" y="109"/>
                  </a:cubicBezTo>
                  <a:cubicBezTo>
                    <a:pt x="30867" y="82"/>
                    <a:pt x="30867" y="55"/>
                    <a:pt x="30840" y="28"/>
                  </a:cubicBezTo>
                  <a:cubicBezTo>
                    <a:pt x="30813" y="0"/>
                    <a:pt x="30759" y="0"/>
                    <a:pt x="30759" y="28"/>
                  </a:cubicBezTo>
                  <a:cubicBezTo>
                    <a:pt x="29782" y="950"/>
                    <a:pt x="28806" y="1899"/>
                    <a:pt x="27856" y="2876"/>
                  </a:cubicBezTo>
                  <a:cubicBezTo>
                    <a:pt x="26446" y="4313"/>
                    <a:pt x="25063" y="5805"/>
                    <a:pt x="23706" y="7297"/>
                  </a:cubicBezTo>
                  <a:cubicBezTo>
                    <a:pt x="20316" y="11094"/>
                    <a:pt x="17170" y="15027"/>
                    <a:pt x="14132" y="19068"/>
                  </a:cubicBezTo>
                  <a:cubicBezTo>
                    <a:pt x="11392" y="22730"/>
                    <a:pt x="8788" y="26446"/>
                    <a:pt x="6266" y="30244"/>
                  </a:cubicBezTo>
                  <a:cubicBezTo>
                    <a:pt x="4557" y="32766"/>
                    <a:pt x="2930" y="35343"/>
                    <a:pt x="1302" y="37892"/>
                  </a:cubicBezTo>
                  <a:cubicBezTo>
                    <a:pt x="895" y="38516"/>
                    <a:pt x="488" y="39167"/>
                    <a:pt x="109" y="39818"/>
                  </a:cubicBezTo>
                  <a:cubicBezTo>
                    <a:pt x="82" y="39872"/>
                    <a:pt x="27" y="39900"/>
                    <a:pt x="27" y="39954"/>
                  </a:cubicBezTo>
                  <a:cubicBezTo>
                    <a:pt x="0" y="40008"/>
                    <a:pt x="27" y="40035"/>
                    <a:pt x="27" y="40089"/>
                  </a:cubicBezTo>
                  <a:lnTo>
                    <a:pt x="27" y="40089"/>
                  </a:lnTo>
                  <a:cubicBezTo>
                    <a:pt x="54" y="40117"/>
                    <a:pt x="54" y="40089"/>
                    <a:pt x="54" y="40089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33"/>
            <p:cNvSpPr/>
            <p:nvPr/>
          </p:nvSpPr>
          <p:spPr>
            <a:xfrm>
              <a:off x="2241900" y="4181125"/>
              <a:ext cx="707275" cy="182425"/>
            </a:xfrm>
            <a:custGeom>
              <a:avLst/>
              <a:gdLst/>
              <a:ahLst/>
              <a:cxnLst/>
              <a:rect l="l" t="t" r="r" b="b"/>
              <a:pathLst>
                <a:path w="28291" h="7297" extrusionOk="0">
                  <a:moveTo>
                    <a:pt x="27" y="7297"/>
                  </a:moveTo>
                  <a:cubicBezTo>
                    <a:pt x="244" y="7107"/>
                    <a:pt x="515" y="6944"/>
                    <a:pt x="732" y="6754"/>
                  </a:cubicBezTo>
                  <a:cubicBezTo>
                    <a:pt x="1736" y="5887"/>
                    <a:pt x="2821" y="5127"/>
                    <a:pt x="3987" y="4503"/>
                  </a:cubicBezTo>
                  <a:cubicBezTo>
                    <a:pt x="5181" y="3934"/>
                    <a:pt x="6428" y="3472"/>
                    <a:pt x="7730" y="3147"/>
                  </a:cubicBezTo>
                  <a:cubicBezTo>
                    <a:pt x="11609" y="2198"/>
                    <a:pt x="15949" y="2225"/>
                    <a:pt x="20099" y="1845"/>
                  </a:cubicBezTo>
                  <a:cubicBezTo>
                    <a:pt x="22974" y="1601"/>
                    <a:pt x="25768" y="1140"/>
                    <a:pt x="28236" y="109"/>
                  </a:cubicBezTo>
                  <a:cubicBezTo>
                    <a:pt x="28263" y="82"/>
                    <a:pt x="28290" y="55"/>
                    <a:pt x="28263" y="28"/>
                  </a:cubicBezTo>
                  <a:cubicBezTo>
                    <a:pt x="28263" y="1"/>
                    <a:pt x="28209" y="1"/>
                    <a:pt x="28209" y="1"/>
                  </a:cubicBezTo>
                  <a:cubicBezTo>
                    <a:pt x="25713" y="977"/>
                    <a:pt x="22947" y="1357"/>
                    <a:pt x="20072" y="1574"/>
                  </a:cubicBezTo>
                  <a:cubicBezTo>
                    <a:pt x="15922" y="1872"/>
                    <a:pt x="11555" y="1872"/>
                    <a:pt x="7649" y="2849"/>
                  </a:cubicBezTo>
                  <a:cubicBezTo>
                    <a:pt x="6320" y="3147"/>
                    <a:pt x="5045" y="3608"/>
                    <a:pt x="3825" y="4205"/>
                  </a:cubicBezTo>
                  <a:cubicBezTo>
                    <a:pt x="2604" y="4774"/>
                    <a:pt x="1492" y="5561"/>
                    <a:pt x="543" y="6537"/>
                  </a:cubicBezTo>
                  <a:cubicBezTo>
                    <a:pt x="353" y="6754"/>
                    <a:pt x="163" y="6999"/>
                    <a:pt x="0" y="7270"/>
                  </a:cubicBezTo>
                  <a:lnTo>
                    <a:pt x="0" y="7297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33"/>
            <p:cNvSpPr/>
            <p:nvPr/>
          </p:nvSpPr>
          <p:spPr>
            <a:xfrm>
              <a:off x="2435150" y="3887500"/>
              <a:ext cx="410426" cy="177030"/>
            </a:xfrm>
            <a:custGeom>
              <a:avLst/>
              <a:gdLst/>
              <a:ahLst/>
              <a:cxnLst/>
              <a:rect l="l" t="t" r="r" b="b"/>
              <a:pathLst>
                <a:path w="26121" h="10145" extrusionOk="0">
                  <a:moveTo>
                    <a:pt x="55" y="10117"/>
                  </a:moveTo>
                  <a:cubicBezTo>
                    <a:pt x="109" y="10117"/>
                    <a:pt x="82" y="10144"/>
                    <a:pt x="136" y="10144"/>
                  </a:cubicBezTo>
                  <a:cubicBezTo>
                    <a:pt x="299" y="10144"/>
                    <a:pt x="380" y="9982"/>
                    <a:pt x="516" y="9900"/>
                  </a:cubicBezTo>
                  <a:cubicBezTo>
                    <a:pt x="1736" y="9141"/>
                    <a:pt x="3065" y="8517"/>
                    <a:pt x="4449" y="8083"/>
                  </a:cubicBezTo>
                  <a:cubicBezTo>
                    <a:pt x="6239" y="7513"/>
                    <a:pt x="8056" y="7052"/>
                    <a:pt x="9901" y="6700"/>
                  </a:cubicBezTo>
                  <a:cubicBezTo>
                    <a:pt x="11772" y="6320"/>
                    <a:pt x="13589" y="5832"/>
                    <a:pt x="15407" y="5262"/>
                  </a:cubicBezTo>
                  <a:cubicBezTo>
                    <a:pt x="16899" y="4720"/>
                    <a:pt x="18363" y="4096"/>
                    <a:pt x="19774" y="3391"/>
                  </a:cubicBezTo>
                  <a:cubicBezTo>
                    <a:pt x="21916" y="2333"/>
                    <a:pt x="24005" y="1139"/>
                    <a:pt x="26094" y="81"/>
                  </a:cubicBezTo>
                  <a:cubicBezTo>
                    <a:pt x="26121" y="81"/>
                    <a:pt x="26121" y="54"/>
                    <a:pt x="26121" y="27"/>
                  </a:cubicBezTo>
                  <a:cubicBezTo>
                    <a:pt x="26121" y="0"/>
                    <a:pt x="26094" y="0"/>
                    <a:pt x="26066" y="0"/>
                  </a:cubicBezTo>
                  <a:cubicBezTo>
                    <a:pt x="23571" y="1166"/>
                    <a:pt x="21103" y="2495"/>
                    <a:pt x="18607" y="3635"/>
                  </a:cubicBezTo>
                  <a:cubicBezTo>
                    <a:pt x="17522" y="4123"/>
                    <a:pt x="16437" y="4584"/>
                    <a:pt x="15298" y="4964"/>
                  </a:cubicBezTo>
                  <a:cubicBezTo>
                    <a:pt x="13508" y="5533"/>
                    <a:pt x="11691" y="5994"/>
                    <a:pt x="9846" y="6374"/>
                  </a:cubicBezTo>
                  <a:cubicBezTo>
                    <a:pt x="7975" y="6754"/>
                    <a:pt x="6130" y="7242"/>
                    <a:pt x="4340" y="7839"/>
                  </a:cubicBezTo>
                  <a:cubicBezTo>
                    <a:pt x="2957" y="8300"/>
                    <a:pt x="1628" y="8951"/>
                    <a:pt x="407" y="9738"/>
                  </a:cubicBezTo>
                  <a:cubicBezTo>
                    <a:pt x="272" y="9819"/>
                    <a:pt x="109" y="9873"/>
                    <a:pt x="27" y="10009"/>
                  </a:cubicBezTo>
                  <a:cubicBezTo>
                    <a:pt x="0" y="10036"/>
                    <a:pt x="27" y="10036"/>
                    <a:pt x="27" y="10090"/>
                  </a:cubicBezTo>
                  <a:lnTo>
                    <a:pt x="27" y="10117"/>
                  </a:lnTo>
                  <a:cubicBezTo>
                    <a:pt x="27" y="10117"/>
                    <a:pt x="55" y="10117"/>
                    <a:pt x="55" y="10117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33"/>
            <p:cNvSpPr/>
            <p:nvPr/>
          </p:nvSpPr>
          <p:spPr>
            <a:xfrm>
              <a:off x="2155775" y="3743075"/>
              <a:ext cx="130225" cy="554025"/>
            </a:xfrm>
            <a:custGeom>
              <a:avLst/>
              <a:gdLst/>
              <a:ahLst/>
              <a:cxnLst/>
              <a:rect l="l" t="t" r="r" b="b"/>
              <a:pathLst>
                <a:path w="5209" h="22161" extrusionOk="0">
                  <a:moveTo>
                    <a:pt x="4855" y="22161"/>
                  </a:moveTo>
                  <a:cubicBezTo>
                    <a:pt x="4910" y="22107"/>
                    <a:pt x="4937" y="22107"/>
                    <a:pt x="4964" y="22079"/>
                  </a:cubicBezTo>
                  <a:cubicBezTo>
                    <a:pt x="4991" y="21998"/>
                    <a:pt x="5018" y="21917"/>
                    <a:pt x="5018" y="21835"/>
                  </a:cubicBezTo>
                  <a:cubicBezTo>
                    <a:pt x="5208" y="20778"/>
                    <a:pt x="5208" y="19720"/>
                    <a:pt x="5045" y="18662"/>
                  </a:cubicBezTo>
                  <a:cubicBezTo>
                    <a:pt x="4937" y="18147"/>
                    <a:pt x="4828" y="17604"/>
                    <a:pt x="4693" y="17116"/>
                  </a:cubicBezTo>
                  <a:cubicBezTo>
                    <a:pt x="4367" y="15895"/>
                    <a:pt x="3933" y="14702"/>
                    <a:pt x="3581" y="13617"/>
                  </a:cubicBezTo>
                  <a:cubicBezTo>
                    <a:pt x="2740" y="11067"/>
                    <a:pt x="1682" y="8355"/>
                    <a:pt x="1004" y="5615"/>
                  </a:cubicBezTo>
                  <a:cubicBezTo>
                    <a:pt x="814" y="4883"/>
                    <a:pt x="678" y="4151"/>
                    <a:pt x="543" y="3445"/>
                  </a:cubicBezTo>
                  <a:cubicBezTo>
                    <a:pt x="353" y="2333"/>
                    <a:pt x="244" y="1221"/>
                    <a:pt x="244" y="109"/>
                  </a:cubicBezTo>
                  <a:cubicBezTo>
                    <a:pt x="244" y="55"/>
                    <a:pt x="190" y="1"/>
                    <a:pt x="136" y="1"/>
                  </a:cubicBezTo>
                  <a:cubicBezTo>
                    <a:pt x="82" y="1"/>
                    <a:pt x="27" y="55"/>
                    <a:pt x="27" y="109"/>
                  </a:cubicBezTo>
                  <a:cubicBezTo>
                    <a:pt x="0" y="1221"/>
                    <a:pt x="82" y="2360"/>
                    <a:pt x="244" y="3473"/>
                  </a:cubicBezTo>
                  <a:cubicBezTo>
                    <a:pt x="353" y="4232"/>
                    <a:pt x="516" y="4964"/>
                    <a:pt x="706" y="5697"/>
                  </a:cubicBezTo>
                  <a:cubicBezTo>
                    <a:pt x="1384" y="8463"/>
                    <a:pt x="2387" y="11176"/>
                    <a:pt x="3228" y="13725"/>
                  </a:cubicBezTo>
                  <a:cubicBezTo>
                    <a:pt x="3608" y="14810"/>
                    <a:pt x="4015" y="16004"/>
                    <a:pt x="4367" y="17197"/>
                  </a:cubicBezTo>
                  <a:cubicBezTo>
                    <a:pt x="4503" y="17685"/>
                    <a:pt x="4611" y="18228"/>
                    <a:pt x="4720" y="18716"/>
                  </a:cubicBezTo>
                  <a:cubicBezTo>
                    <a:pt x="4910" y="19720"/>
                    <a:pt x="4937" y="20778"/>
                    <a:pt x="4801" y="21781"/>
                  </a:cubicBezTo>
                  <a:cubicBezTo>
                    <a:pt x="4774" y="21862"/>
                    <a:pt x="4774" y="21944"/>
                    <a:pt x="4774" y="22025"/>
                  </a:cubicBezTo>
                  <a:cubicBezTo>
                    <a:pt x="4774" y="22079"/>
                    <a:pt x="4801" y="22107"/>
                    <a:pt x="4828" y="22134"/>
                  </a:cubicBezTo>
                  <a:lnTo>
                    <a:pt x="4828" y="22161"/>
                  </a:lnTo>
                  <a:cubicBezTo>
                    <a:pt x="4828" y="22161"/>
                    <a:pt x="4855" y="22161"/>
                    <a:pt x="4855" y="22161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33"/>
            <p:cNvSpPr/>
            <p:nvPr/>
          </p:nvSpPr>
          <p:spPr>
            <a:xfrm>
              <a:off x="2466350" y="3568800"/>
              <a:ext cx="60375" cy="365531"/>
            </a:xfrm>
            <a:custGeom>
              <a:avLst/>
              <a:gdLst/>
              <a:ahLst/>
              <a:cxnLst/>
              <a:rect l="l" t="t" r="r" b="b"/>
              <a:pathLst>
                <a:path w="2415" h="21320" extrusionOk="0">
                  <a:moveTo>
                    <a:pt x="2306" y="21292"/>
                  </a:moveTo>
                  <a:cubicBezTo>
                    <a:pt x="2360" y="21265"/>
                    <a:pt x="2333" y="21320"/>
                    <a:pt x="2360" y="21265"/>
                  </a:cubicBezTo>
                  <a:cubicBezTo>
                    <a:pt x="2414" y="21211"/>
                    <a:pt x="2360" y="21103"/>
                    <a:pt x="2387" y="21048"/>
                  </a:cubicBezTo>
                  <a:cubicBezTo>
                    <a:pt x="2414" y="20289"/>
                    <a:pt x="2387" y="19557"/>
                    <a:pt x="2278" y="18824"/>
                  </a:cubicBezTo>
                  <a:cubicBezTo>
                    <a:pt x="2143" y="17631"/>
                    <a:pt x="1872" y="16410"/>
                    <a:pt x="1682" y="15217"/>
                  </a:cubicBezTo>
                  <a:cubicBezTo>
                    <a:pt x="1410" y="13779"/>
                    <a:pt x="1139" y="12260"/>
                    <a:pt x="922" y="10714"/>
                  </a:cubicBezTo>
                  <a:cubicBezTo>
                    <a:pt x="678" y="9222"/>
                    <a:pt x="488" y="7676"/>
                    <a:pt x="407" y="6157"/>
                  </a:cubicBezTo>
                  <a:cubicBezTo>
                    <a:pt x="244" y="4150"/>
                    <a:pt x="326" y="2089"/>
                    <a:pt x="651" y="109"/>
                  </a:cubicBezTo>
                  <a:cubicBezTo>
                    <a:pt x="678" y="55"/>
                    <a:pt x="651" y="27"/>
                    <a:pt x="597" y="0"/>
                  </a:cubicBezTo>
                  <a:cubicBezTo>
                    <a:pt x="570" y="0"/>
                    <a:pt x="515" y="27"/>
                    <a:pt x="515" y="82"/>
                  </a:cubicBezTo>
                  <a:cubicBezTo>
                    <a:pt x="136" y="2089"/>
                    <a:pt x="0" y="4123"/>
                    <a:pt x="136" y="6185"/>
                  </a:cubicBezTo>
                  <a:cubicBezTo>
                    <a:pt x="217" y="7703"/>
                    <a:pt x="380" y="9250"/>
                    <a:pt x="624" y="10741"/>
                  </a:cubicBezTo>
                  <a:cubicBezTo>
                    <a:pt x="841" y="12314"/>
                    <a:pt x="1139" y="13833"/>
                    <a:pt x="1383" y="15271"/>
                  </a:cubicBezTo>
                  <a:cubicBezTo>
                    <a:pt x="1627" y="16464"/>
                    <a:pt x="1899" y="17631"/>
                    <a:pt x="2061" y="18851"/>
                  </a:cubicBezTo>
                  <a:cubicBezTo>
                    <a:pt x="2170" y="19584"/>
                    <a:pt x="2224" y="20289"/>
                    <a:pt x="2197" y="21021"/>
                  </a:cubicBezTo>
                  <a:cubicBezTo>
                    <a:pt x="2197" y="21103"/>
                    <a:pt x="2170" y="21184"/>
                    <a:pt x="2197" y="21238"/>
                  </a:cubicBezTo>
                  <a:cubicBezTo>
                    <a:pt x="2251" y="21292"/>
                    <a:pt x="2197" y="21238"/>
                    <a:pt x="2278" y="21265"/>
                  </a:cubicBezTo>
                  <a:cubicBezTo>
                    <a:pt x="2278" y="21292"/>
                    <a:pt x="2278" y="21292"/>
                    <a:pt x="2306" y="21292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33"/>
            <p:cNvSpPr/>
            <p:nvPr/>
          </p:nvSpPr>
          <p:spPr>
            <a:xfrm>
              <a:off x="2690788" y="3500313"/>
              <a:ext cx="82075" cy="214300"/>
            </a:xfrm>
            <a:custGeom>
              <a:avLst/>
              <a:gdLst/>
              <a:ahLst/>
              <a:cxnLst/>
              <a:rect l="l" t="t" r="r" b="b"/>
              <a:pathLst>
                <a:path w="3283" h="8572" extrusionOk="0">
                  <a:moveTo>
                    <a:pt x="55" y="8544"/>
                  </a:moveTo>
                  <a:cubicBezTo>
                    <a:pt x="82" y="8517"/>
                    <a:pt x="109" y="8517"/>
                    <a:pt x="136" y="8463"/>
                  </a:cubicBezTo>
                  <a:cubicBezTo>
                    <a:pt x="163" y="8354"/>
                    <a:pt x="217" y="8246"/>
                    <a:pt x="217" y="8137"/>
                  </a:cubicBezTo>
                  <a:cubicBezTo>
                    <a:pt x="407" y="7459"/>
                    <a:pt x="597" y="6808"/>
                    <a:pt x="787" y="6184"/>
                  </a:cubicBezTo>
                  <a:cubicBezTo>
                    <a:pt x="1004" y="5533"/>
                    <a:pt x="1221" y="4882"/>
                    <a:pt x="1465" y="4259"/>
                  </a:cubicBezTo>
                  <a:cubicBezTo>
                    <a:pt x="1628" y="3852"/>
                    <a:pt x="1818" y="3418"/>
                    <a:pt x="1981" y="3011"/>
                  </a:cubicBezTo>
                  <a:cubicBezTo>
                    <a:pt x="2360" y="2061"/>
                    <a:pt x="2794" y="1085"/>
                    <a:pt x="3255" y="109"/>
                  </a:cubicBezTo>
                  <a:cubicBezTo>
                    <a:pt x="3282" y="81"/>
                    <a:pt x="3255" y="27"/>
                    <a:pt x="3228" y="27"/>
                  </a:cubicBezTo>
                  <a:cubicBezTo>
                    <a:pt x="3201" y="0"/>
                    <a:pt x="3147" y="27"/>
                    <a:pt x="3147" y="54"/>
                  </a:cubicBezTo>
                  <a:cubicBezTo>
                    <a:pt x="2631" y="1031"/>
                    <a:pt x="2143" y="1953"/>
                    <a:pt x="1736" y="2902"/>
                  </a:cubicBezTo>
                  <a:cubicBezTo>
                    <a:pt x="1547" y="3309"/>
                    <a:pt x="1384" y="3743"/>
                    <a:pt x="1221" y="4177"/>
                  </a:cubicBezTo>
                  <a:cubicBezTo>
                    <a:pt x="977" y="4801"/>
                    <a:pt x="760" y="5452"/>
                    <a:pt x="570" y="6103"/>
                  </a:cubicBezTo>
                  <a:cubicBezTo>
                    <a:pt x="353" y="6754"/>
                    <a:pt x="190" y="7405"/>
                    <a:pt x="55" y="8083"/>
                  </a:cubicBezTo>
                  <a:cubicBezTo>
                    <a:pt x="28" y="8191"/>
                    <a:pt x="0" y="8300"/>
                    <a:pt x="0" y="8436"/>
                  </a:cubicBezTo>
                  <a:cubicBezTo>
                    <a:pt x="0" y="8463"/>
                    <a:pt x="0" y="8490"/>
                    <a:pt x="28" y="8544"/>
                  </a:cubicBezTo>
                  <a:cubicBezTo>
                    <a:pt x="55" y="8571"/>
                    <a:pt x="28" y="8544"/>
                    <a:pt x="28" y="8544"/>
                  </a:cubicBezTo>
                  <a:cubicBezTo>
                    <a:pt x="28" y="8544"/>
                    <a:pt x="55" y="8544"/>
                    <a:pt x="55" y="8544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33"/>
            <p:cNvSpPr/>
            <p:nvPr/>
          </p:nvSpPr>
          <p:spPr>
            <a:xfrm>
              <a:off x="2617550" y="3674600"/>
              <a:ext cx="243577" cy="139025"/>
            </a:xfrm>
            <a:custGeom>
              <a:avLst/>
              <a:gdLst/>
              <a:ahLst/>
              <a:cxnLst/>
              <a:rect l="l" t="t" r="r" b="b"/>
              <a:pathLst>
                <a:path w="11990" h="5561" extrusionOk="0">
                  <a:moveTo>
                    <a:pt x="28" y="5561"/>
                  </a:moveTo>
                  <a:cubicBezTo>
                    <a:pt x="299" y="5398"/>
                    <a:pt x="570" y="5289"/>
                    <a:pt x="842" y="5127"/>
                  </a:cubicBezTo>
                  <a:cubicBezTo>
                    <a:pt x="1465" y="4801"/>
                    <a:pt x="2089" y="4448"/>
                    <a:pt x="2713" y="4150"/>
                  </a:cubicBezTo>
                  <a:cubicBezTo>
                    <a:pt x="4096" y="3499"/>
                    <a:pt x="5507" y="2957"/>
                    <a:pt x="6944" y="2360"/>
                  </a:cubicBezTo>
                  <a:cubicBezTo>
                    <a:pt x="8111" y="1845"/>
                    <a:pt x="9277" y="1248"/>
                    <a:pt x="10443" y="705"/>
                  </a:cubicBezTo>
                  <a:cubicBezTo>
                    <a:pt x="10959" y="488"/>
                    <a:pt x="11474" y="271"/>
                    <a:pt x="11962" y="82"/>
                  </a:cubicBezTo>
                  <a:cubicBezTo>
                    <a:pt x="11989" y="54"/>
                    <a:pt x="11989" y="27"/>
                    <a:pt x="11989" y="27"/>
                  </a:cubicBezTo>
                  <a:cubicBezTo>
                    <a:pt x="11989" y="0"/>
                    <a:pt x="11962" y="0"/>
                    <a:pt x="11935" y="0"/>
                  </a:cubicBezTo>
                  <a:cubicBezTo>
                    <a:pt x="11420" y="190"/>
                    <a:pt x="10904" y="380"/>
                    <a:pt x="10389" y="597"/>
                  </a:cubicBezTo>
                  <a:cubicBezTo>
                    <a:pt x="9196" y="1085"/>
                    <a:pt x="8029" y="1628"/>
                    <a:pt x="6836" y="2116"/>
                  </a:cubicBezTo>
                  <a:cubicBezTo>
                    <a:pt x="5398" y="2713"/>
                    <a:pt x="3961" y="3228"/>
                    <a:pt x="2605" y="3906"/>
                  </a:cubicBezTo>
                  <a:cubicBezTo>
                    <a:pt x="1954" y="4204"/>
                    <a:pt x="1330" y="4557"/>
                    <a:pt x="733" y="4964"/>
                  </a:cubicBezTo>
                  <a:cubicBezTo>
                    <a:pt x="462" y="5127"/>
                    <a:pt x="245" y="5344"/>
                    <a:pt x="1" y="5533"/>
                  </a:cubicBezTo>
                  <a:lnTo>
                    <a:pt x="1" y="5561"/>
                  </a:lnTo>
                  <a:cubicBezTo>
                    <a:pt x="1" y="5561"/>
                    <a:pt x="28" y="5561"/>
                    <a:pt x="28" y="5561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33"/>
            <p:cNvSpPr/>
            <p:nvPr/>
          </p:nvSpPr>
          <p:spPr>
            <a:xfrm>
              <a:off x="2753150" y="3565750"/>
              <a:ext cx="198025" cy="83425"/>
            </a:xfrm>
            <a:custGeom>
              <a:avLst/>
              <a:gdLst/>
              <a:ahLst/>
              <a:cxnLst/>
              <a:rect l="l" t="t" r="r" b="b"/>
              <a:pathLst>
                <a:path w="7921" h="3337" extrusionOk="0">
                  <a:moveTo>
                    <a:pt x="28" y="3337"/>
                  </a:moveTo>
                  <a:cubicBezTo>
                    <a:pt x="163" y="3309"/>
                    <a:pt x="299" y="3309"/>
                    <a:pt x="434" y="3255"/>
                  </a:cubicBezTo>
                  <a:cubicBezTo>
                    <a:pt x="570" y="3228"/>
                    <a:pt x="706" y="3174"/>
                    <a:pt x="841" y="3147"/>
                  </a:cubicBezTo>
                  <a:cubicBezTo>
                    <a:pt x="1899" y="2794"/>
                    <a:pt x="2957" y="2414"/>
                    <a:pt x="3988" y="1980"/>
                  </a:cubicBezTo>
                  <a:cubicBezTo>
                    <a:pt x="4503" y="1791"/>
                    <a:pt x="5046" y="1574"/>
                    <a:pt x="5534" y="1329"/>
                  </a:cubicBezTo>
                  <a:cubicBezTo>
                    <a:pt x="6320" y="1004"/>
                    <a:pt x="7080" y="597"/>
                    <a:pt x="7812" y="217"/>
                  </a:cubicBezTo>
                  <a:cubicBezTo>
                    <a:pt x="7921" y="163"/>
                    <a:pt x="7839" y="0"/>
                    <a:pt x="7731" y="55"/>
                  </a:cubicBezTo>
                  <a:cubicBezTo>
                    <a:pt x="6727" y="543"/>
                    <a:pt x="5697" y="1004"/>
                    <a:pt x="4693" y="1411"/>
                  </a:cubicBezTo>
                  <a:cubicBezTo>
                    <a:pt x="3933" y="1736"/>
                    <a:pt x="3201" y="2035"/>
                    <a:pt x="2442" y="2306"/>
                  </a:cubicBezTo>
                  <a:lnTo>
                    <a:pt x="923" y="2903"/>
                  </a:lnTo>
                  <a:cubicBezTo>
                    <a:pt x="733" y="2957"/>
                    <a:pt x="543" y="3011"/>
                    <a:pt x="353" y="3120"/>
                  </a:cubicBezTo>
                  <a:cubicBezTo>
                    <a:pt x="217" y="3174"/>
                    <a:pt x="109" y="3228"/>
                    <a:pt x="1" y="3309"/>
                  </a:cubicBezTo>
                  <a:cubicBezTo>
                    <a:pt x="1" y="3309"/>
                    <a:pt x="1" y="3309"/>
                    <a:pt x="1" y="3309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33"/>
            <p:cNvSpPr/>
            <p:nvPr/>
          </p:nvSpPr>
          <p:spPr>
            <a:xfrm>
              <a:off x="2284600" y="3699675"/>
              <a:ext cx="129550" cy="396050"/>
            </a:xfrm>
            <a:custGeom>
              <a:avLst/>
              <a:gdLst/>
              <a:ahLst/>
              <a:cxnLst/>
              <a:rect l="l" t="t" r="r" b="b"/>
              <a:pathLst>
                <a:path w="5182" h="15842" extrusionOk="0">
                  <a:moveTo>
                    <a:pt x="5100" y="15814"/>
                  </a:moveTo>
                  <a:cubicBezTo>
                    <a:pt x="5127" y="15760"/>
                    <a:pt x="5154" y="15733"/>
                    <a:pt x="5182" y="15678"/>
                  </a:cubicBezTo>
                  <a:cubicBezTo>
                    <a:pt x="5182" y="15624"/>
                    <a:pt x="5182" y="15570"/>
                    <a:pt x="5182" y="15543"/>
                  </a:cubicBezTo>
                  <a:cubicBezTo>
                    <a:pt x="5182" y="14675"/>
                    <a:pt x="4992" y="13834"/>
                    <a:pt x="4639" y="13020"/>
                  </a:cubicBezTo>
                  <a:cubicBezTo>
                    <a:pt x="4097" y="11718"/>
                    <a:pt x="3256" y="10498"/>
                    <a:pt x="2659" y="9304"/>
                  </a:cubicBezTo>
                  <a:cubicBezTo>
                    <a:pt x="1900" y="7894"/>
                    <a:pt x="1303" y="6375"/>
                    <a:pt x="869" y="4829"/>
                  </a:cubicBezTo>
                  <a:cubicBezTo>
                    <a:pt x="408" y="3283"/>
                    <a:pt x="191" y="1682"/>
                    <a:pt x="245" y="82"/>
                  </a:cubicBezTo>
                  <a:cubicBezTo>
                    <a:pt x="245" y="28"/>
                    <a:pt x="218" y="1"/>
                    <a:pt x="191" y="1"/>
                  </a:cubicBezTo>
                  <a:cubicBezTo>
                    <a:pt x="136" y="1"/>
                    <a:pt x="109" y="28"/>
                    <a:pt x="109" y="82"/>
                  </a:cubicBezTo>
                  <a:cubicBezTo>
                    <a:pt x="1" y="1710"/>
                    <a:pt x="191" y="3337"/>
                    <a:pt x="625" y="4910"/>
                  </a:cubicBezTo>
                  <a:cubicBezTo>
                    <a:pt x="1032" y="6483"/>
                    <a:pt x="1628" y="8002"/>
                    <a:pt x="2388" y="9440"/>
                  </a:cubicBezTo>
                  <a:cubicBezTo>
                    <a:pt x="2984" y="10633"/>
                    <a:pt x="3825" y="11854"/>
                    <a:pt x="4395" y="13129"/>
                  </a:cubicBezTo>
                  <a:cubicBezTo>
                    <a:pt x="4748" y="13888"/>
                    <a:pt x="4965" y="14702"/>
                    <a:pt x="5019" y="15543"/>
                  </a:cubicBezTo>
                  <a:cubicBezTo>
                    <a:pt x="4992" y="15570"/>
                    <a:pt x="4992" y="15624"/>
                    <a:pt x="5019" y="15678"/>
                  </a:cubicBezTo>
                  <a:cubicBezTo>
                    <a:pt x="5019" y="15733"/>
                    <a:pt x="5046" y="15760"/>
                    <a:pt x="5073" y="15814"/>
                  </a:cubicBezTo>
                  <a:lnTo>
                    <a:pt x="5073" y="15841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33"/>
            <p:cNvSpPr/>
            <p:nvPr/>
          </p:nvSpPr>
          <p:spPr>
            <a:xfrm>
              <a:off x="1305425" y="3010050"/>
              <a:ext cx="653725" cy="1026675"/>
            </a:xfrm>
            <a:custGeom>
              <a:avLst/>
              <a:gdLst/>
              <a:ahLst/>
              <a:cxnLst/>
              <a:rect l="l" t="t" r="r" b="b"/>
              <a:pathLst>
                <a:path w="26149" h="41067" extrusionOk="0">
                  <a:moveTo>
                    <a:pt x="5914" y="6619"/>
                  </a:moveTo>
                  <a:cubicBezTo>
                    <a:pt x="5914" y="5670"/>
                    <a:pt x="5914" y="4748"/>
                    <a:pt x="5833" y="3798"/>
                  </a:cubicBezTo>
                  <a:cubicBezTo>
                    <a:pt x="5778" y="3256"/>
                    <a:pt x="5670" y="2740"/>
                    <a:pt x="5561" y="2198"/>
                  </a:cubicBezTo>
                  <a:cubicBezTo>
                    <a:pt x="5426" y="1683"/>
                    <a:pt x="5263" y="1194"/>
                    <a:pt x="5073" y="706"/>
                  </a:cubicBezTo>
                  <a:lnTo>
                    <a:pt x="4910" y="299"/>
                  </a:lnTo>
                  <a:cubicBezTo>
                    <a:pt x="4883" y="218"/>
                    <a:pt x="4856" y="1"/>
                    <a:pt x="4802" y="82"/>
                  </a:cubicBezTo>
                  <a:cubicBezTo>
                    <a:pt x="4639" y="462"/>
                    <a:pt x="4802" y="1303"/>
                    <a:pt x="4829" y="1737"/>
                  </a:cubicBezTo>
                  <a:cubicBezTo>
                    <a:pt x="4965" y="3147"/>
                    <a:pt x="5263" y="4558"/>
                    <a:pt x="5697" y="5941"/>
                  </a:cubicBezTo>
                  <a:lnTo>
                    <a:pt x="5887" y="6565"/>
                  </a:lnTo>
                  <a:lnTo>
                    <a:pt x="5833" y="6483"/>
                  </a:lnTo>
                  <a:lnTo>
                    <a:pt x="5833" y="6402"/>
                  </a:lnTo>
                  <a:lnTo>
                    <a:pt x="5670" y="6266"/>
                  </a:lnTo>
                  <a:lnTo>
                    <a:pt x="4178" y="4232"/>
                  </a:lnTo>
                  <a:lnTo>
                    <a:pt x="3988" y="3961"/>
                  </a:lnTo>
                  <a:lnTo>
                    <a:pt x="3798" y="3690"/>
                  </a:lnTo>
                  <a:cubicBezTo>
                    <a:pt x="3798" y="3690"/>
                    <a:pt x="3744" y="3608"/>
                    <a:pt x="3717" y="3771"/>
                  </a:cubicBezTo>
                  <a:cubicBezTo>
                    <a:pt x="4205" y="4449"/>
                    <a:pt x="4666" y="5154"/>
                    <a:pt x="5155" y="5832"/>
                  </a:cubicBezTo>
                  <a:cubicBezTo>
                    <a:pt x="4097" y="5019"/>
                    <a:pt x="2903" y="4395"/>
                    <a:pt x="1628" y="4042"/>
                  </a:cubicBezTo>
                  <a:cubicBezTo>
                    <a:pt x="1276" y="3934"/>
                    <a:pt x="896" y="3880"/>
                    <a:pt x="543" y="3852"/>
                  </a:cubicBezTo>
                  <a:cubicBezTo>
                    <a:pt x="381" y="3825"/>
                    <a:pt x="1" y="3663"/>
                    <a:pt x="55" y="3825"/>
                  </a:cubicBezTo>
                  <a:cubicBezTo>
                    <a:pt x="218" y="4395"/>
                    <a:pt x="1059" y="4910"/>
                    <a:pt x="1574" y="5182"/>
                  </a:cubicBezTo>
                  <a:cubicBezTo>
                    <a:pt x="2876" y="5914"/>
                    <a:pt x="4314" y="6239"/>
                    <a:pt x="5724" y="6673"/>
                  </a:cubicBezTo>
                  <a:cubicBezTo>
                    <a:pt x="6701" y="8084"/>
                    <a:pt x="7650" y="9521"/>
                    <a:pt x="8599" y="10959"/>
                  </a:cubicBezTo>
                  <a:cubicBezTo>
                    <a:pt x="6890" y="9386"/>
                    <a:pt x="4883" y="8057"/>
                    <a:pt x="2605" y="7623"/>
                  </a:cubicBezTo>
                  <a:cubicBezTo>
                    <a:pt x="2035" y="7487"/>
                    <a:pt x="1411" y="7406"/>
                    <a:pt x="815" y="7379"/>
                  </a:cubicBezTo>
                  <a:cubicBezTo>
                    <a:pt x="815" y="7379"/>
                    <a:pt x="245" y="7351"/>
                    <a:pt x="245" y="7379"/>
                  </a:cubicBezTo>
                  <a:cubicBezTo>
                    <a:pt x="245" y="7568"/>
                    <a:pt x="625" y="7867"/>
                    <a:pt x="733" y="7975"/>
                  </a:cubicBezTo>
                  <a:cubicBezTo>
                    <a:pt x="1222" y="8436"/>
                    <a:pt x="1791" y="8816"/>
                    <a:pt x="2388" y="9114"/>
                  </a:cubicBezTo>
                  <a:cubicBezTo>
                    <a:pt x="4476" y="10227"/>
                    <a:pt x="6809" y="10850"/>
                    <a:pt x="9006" y="11583"/>
                  </a:cubicBezTo>
                  <a:cubicBezTo>
                    <a:pt x="10010" y="13075"/>
                    <a:pt x="10986" y="14566"/>
                    <a:pt x="11935" y="16085"/>
                  </a:cubicBezTo>
                  <a:cubicBezTo>
                    <a:pt x="9711" y="14322"/>
                    <a:pt x="6999" y="13264"/>
                    <a:pt x="4178" y="13020"/>
                  </a:cubicBezTo>
                  <a:cubicBezTo>
                    <a:pt x="3419" y="12966"/>
                    <a:pt x="2686" y="12966"/>
                    <a:pt x="1927" y="13020"/>
                  </a:cubicBezTo>
                  <a:cubicBezTo>
                    <a:pt x="1873" y="13020"/>
                    <a:pt x="1384" y="13020"/>
                    <a:pt x="1357" y="13075"/>
                  </a:cubicBezTo>
                  <a:cubicBezTo>
                    <a:pt x="1303" y="13129"/>
                    <a:pt x="1818" y="13481"/>
                    <a:pt x="1873" y="13509"/>
                  </a:cubicBezTo>
                  <a:cubicBezTo>
                    <a:pt x="2551" y="13942"/>
                    <a:pt x="3283" y="14268"/>
                    <a:pt x="4042" y="14539"/>
                  </a:cubicBezTo>
                  <a:cubicBezTo>
                    <a:pt x="6782" y="15489"/>
                    <a:pt x="9603" y="16275"/>
                    <a:pt x="12451" y="16899"/>
                  </a:cubicBezTo>
                  <a:cubicBezTo>
                    <a:pt x="13292" y="18228"/>
                    <a:pt x="14105" y="19530"/>
                    <a:pt x="14919" y="20859"/>
                  </a:cubicBezTo>
                  <a:cubicBezTo>
                    <a:pt x="12858" y="19259"/>
                    <a:pt x="10227" y="18472"/>
                    <a:pt x="7731" y="18174"/>
                  </a:cubicBezTo>
                  <a:cubicBezTo>
                    <a:pt x="6836" y="18065"/>
                    <a:pt x="5941" y="18038"/>
                    <a:pt x="5046" y="18092"/>
                  </a:cubicBezTo>
                  <a:cubicBezTo>
                    <a:pt x="4775" y="18120"/>
                    <a:pt x="4476" y="18147"/>
                    <a:pt x="4205" y="18174"/>
                  </a:cubicBezTo>
                  <a:cubicBezTo>
                    <a:pt x="4070" y="18201"/>
                    <a:pt x="3717" y="18147"/>
                    <a:pt x="3825" y="18228"/>
                  </a:cubicBezTo>
                  <a:cubicBezTo>
                    <a:pt x="4693" y="19069"/>
                    <a:pt x="6185" y="19367"/>
                    <a:pt x="7297" y="19666"/>
                  </a:cubicBezTo>
                  <a:cubicBezTo>
                    <a:pt x="9847" y="20371"/>
                    <a:pt x="12424" y="20859"/>
                    <a:pt x="15055" y="21103"/>
                  </a:cubicBezTo>
                  <a:cubicBezTo>
                    <a:pt x="15977" y="22595"/>
                    <a:pt x="16872" y="24114"/>
                    <a:pt x="17767" y="25633"/>
                  </a:cubicBezTo>
                  <a:cubicBezTo>
                    <a:pt x="15326" y="23599"/>
                    <a:pt x="12234" y="22812"/>
                    <a:pt x="9169" y="22622"/>
                  </a:cubicBezTo>
                  <a:cubicBezTo>
                    <a:pt x="8355" y="22541"/>
                    <a:pt x="7541" y="22541"/>
                    <a:pt x="6728" y="22568"/>
                  </a:cubicBezTo>
                  <a:cubicBezTo>
                    <a:pt x="6538" y="22568"/>
                    <a:pt x="6348" y="22595"/>
                    <a:pt x="6158" y="22595"/>
                  </a:cubicBezTo>
                  <a:cubicBezTo>
                    <a:pt x="6104" y="22595"/>
                    <a:pt x="5941" y="22568"/>
                    <a:pt x="5941" y="22622"/>
                  </a:cubicBezTo>
                  <a:cubicBezTo>
                    <a:pt x="5995" y="22785"/>
                    <a:pt x="6429" y="23002"/>
                    <a:pt x="6538" y="23083"/>
                  </a:cubicBezTo>
                  <a:cubicBezTo>
                    <a:pt x="7297" y="23517"/>
                    <a:pt x="8084" y="23843"/>
                    <a:pt x="8925" y="24060"/>
                  </a:cubicBezTo>
                  <a:cubicBezTo>
                    <a:pt x="11854" y="24955"/>
                    <a:pt x="14865" y="25579"/>
                    <a:pt x="17903" y="25877"/>
                  </a:cubicBezTo>
                  <a:cubicBezTo>
                    <a:pt x="18527" y="26962"/>
                    <a:pt x="19150" y="28047"/>
                    <a:pt x="19747" y="29132"/>
                  </a:cubicBezTo>
                  <a:lnTo>
                    <a:pt x="19747" y="29132"/>
                  </a:lnTo>
                  <a:cubicBezTo>
                    <a:pt x="17198" y="27233"/>
                    <a:pt x="14350" y="26582"/>
                    <a:pt x="11339" y="26067"/>
                  </a:cubicBezTo>
                  <a:cubicBezTo>
                    <a:pt x="9684" y="25796"/>
                    <a:pt x="7731" y="25497"/>
                    <a:pt x="6050" y="25796"/>
                  </a:cubicBezTo>
                  <a:cubicBezTo>
                    <a:pt x="5887" y="25823"/>
                    <a:pt x="6321" y="26013"/>
                    <a:pt x="6456" y="26121"/>
                  </a:cubicBezTo>
                  <a:cubicBezTo>
                    <a:pt x="6755" y="26311"/>
                    <a:pt x="7080" y="26474"/>
                    <a:pt x="7433" y="26609"/>
                  </a:cubicBezTo>
                  <a:cubicBezTo>
                    <a:pt x="8437" y="27016"/>
                    <a:pt x="9467" y="27342"/>
                    <a:pt x="10552" y="27559"/>
                  </a:cubicBezTo>
                  <a:cubicBezTo>
                    <a:pt x="13590" y="28237"/>
                    <a:pt x="16682" y="28671"/>
                    <a:pt x="19774" y="29186"/>
                  </a:cubicBezTo>
                  <a:cubicBezTo>
                    <a:pt x="20317" y="30190"/>
                    <a:pt x="20886" y="31193"/>
                    <a:pt x="21429" y="32224"/>
                  </a:cubicBezTo>
                  <a:lnTo>
                    <a:pt x="21375" y="32197"/>
                  </a:lnTo>
                  <a:cubicBezTo>
                    <a:pt x="18472" y="30380"/>
                    <a:pt x="15163" y="29349"/>
                    <a:pt x="11746" y="29213"/>
                  </a:cubicBezTo>
                  <a:cubicBezTo>
                    <a:pt x="10525" y="29159"/>
                    <a:pt x="9332" y="29186"/>
                    <a:pt x="8138" y="29267"/>
                  </a:cubicBezTo>
                  <a:cubicBezTo>
                    <a:pt x="7731" y="29295"/>
                    <a:pt x="7352" y="29322"/>
                    <a:pt x="6945" y="29376"/>
                  </a:cubicBezTo>
                  <a:lnTo>
                    <a:pt x="6565" y="29430"/>
                  </a:lnTo>
                  <a:cubicBezTo>
                    <a:pt x="6511" y="29430"/>
                    <a:pt x="6321" y="29430"/>
                    <a:pt x="6375" y="29457"/>
                  </a:cubicBezTo>
                  <a:cubicBezTo>
                    <a:pt x="6728" y="29701"/>
                    <a:pt x="7135" y="29864"/>
                    <a:pt x="7569" y="29973"/>
                  </a:cubicBezTo>
                  <a:cubicBezTo>
                    <a:pt x="8572" y="30298"/>
                    <a:pt x="9603" y="30542"/>
                    <a:pt x="10606" y="30786"/>
                  </a:cubicBezTo>
                  <a:cubicBezTo>
                    <a:pt x="13020" y="31356"/>
                    <a:pt x="15489" y="31980"/>
                    <a:pt x="17957" y="32251"/>
                  </a:cubicBezTo>
                  <a:cubicBezTo>
                    <a:pt x="19150" y="32387"/>
                    <a:pt x="20317" y="32360"/>
                    <a:pt x="21537" y="32387"/>
                  </a:cubicBezTo>
                  <a:cubicBezTo>
                    <a:pt x="22595" y="34394"/>
                    <a:pt x="23599" y="36374"/>
                    <a:pt x="24575" y="38381"/>
                  </a:cubicBezTo>
                  <a:cubicBezTo>
                    <a:pt x="24928" y="39113"/>
                    <a:pt x="25280" y="39846"/>
                    <a:pt x="25633" y="40605"/>
                  </a:cubicBezTo>
                  <a:lnTo>
                    <a:pt x="25877" y="41012"/>
                  </a:lnTo>
                  <a:lnTo>
                    <a:pt x="25986" y="41066"/>
                  </a:lnTo>
                  <a:lnTo>
                    <a:pt x="26013" y="40958"/>
                  </a:lnTo>
                  <a:cubicBezTo>
                    <a:pt x="26013" y="40958"/>
                    <a:pt x="25389" y="39439"/>
                    <a:pt x="24846" y="38273"/>
                  </a:cubicBezTo>
                  <a:cubicBezTo>
                    <a:pt x="24358" y="37242"/>
                    <a:pt x="23870" y="36238"/>
                    <a:pt x="23382" y="35235"/>
                  </a:cubicBezTo>
                  <a:cubicBezTo>
                    <a:pt x="25009" y="32929"/>
                    <a:pt x="25742" y="29918"/>
                    <a:pt x="26067" y="27098"/>
                  </a:cubicBezTo>
                  <a:cubicBezTo>
                    <a:pt x="26121" y="26447"/>
                    <a:pt x="26148" y="25823"/>
                    <a:pt x="26148" y="25172"/>
                  </a:cubicBezTo>
                  <a:cubicBezTo>
                    <a:pt x="26148" y="25009"/>
                    <a:pt x="26148" y="24846"/>
                    <a:pt x="26121" y="24684"/>
                  </a:cubicBezTo>
                  <a:cubicBezTo>
                    <a:pt x="25904" y="24548"/>
                    <a:pt x="25850" y="25090"/>
                    <a:pt x="25742" y="25307"/>
                  </a:cubicBezTo>
                  <a:cubicBezTo>
                    <a:pt x="25389" y="25931"/>
                    <a:pt x="25145" y="26582"/>
                    <a:pt x="24928" y="27260"/>
                  </a:cubicBezTo>
                  <a:cubicBezTo>
                    <a:pt x="24195" y="29620"/>
                    <a:pt x="23273" y="32387"/>
                    <a:pt x="23219" y="34936"/>
                  </a:cubicBezTo>
                  <a:cubicBezTo>
                    <a:pt x="21754" y="32007"/>
                    <a:pt x="20208" y="29132"/>
                    <a:pt x="18581" y="26311"/>
                  </a:cubicBezTo>
                  <a:cubicBezTo>
                    <a:pt x="19150" y="24684"/>
                    <a:pt x="19856" y="23083"/>
                    <a:pt x="20208" y="21402"/>
                  </a:cubicBezTo>
                  <a:cubicBezTo>
                    <a:pt x="20480" y="19883"/>
                    <a:pt x="20534" y="18337"/>
                    <a:pt x="20398" y="16790"/>
                  </a:cubicBezTo>
                  <a:cubicBezTo>
                    <a:pt x="20317" y="15706"/>
                    <a:pt x="20154" y="14621"/>
                    <a:pt x="19910" y="13563"/>
                  </a:cubicBezTo>
                  <a:cubicBezTo>
                    <a:pt x="19829" y="13210"/>
                    <a:pt x="19747" y="12858"/>
                    <a:pt x="19639" y="12505"/>
                  </a:cubicBezTo>
                  <a:cubicBezTo>
                    <a:pt x="19612" y="12396"/>
                    <a:pt x="19584" y="12315"/>
                    <a:pt x="19557" y="12207"/>
                  </a:cubicBezTo>
                  <a:cubicBezTo>
                    <a:pt x="19530" y="12098"/>
                    <a:pt x="19530" y="11990"/>
                    <a:pt x="19503" y="12044"/>
                  </a:cubicBezTo>
                  <a:cubicBezTo>
                    <a:pt x="19015" y="12993"/>
                    <a:pt x="19069" y="14593"/>
                    <a:pt x="18961" y="15651"/>
                  </a:cubicBezTo>
                  <a:cubicBezTo>
                    <a:pt x="18716" y="18011"/>
                    <a:pt x="18635" y="20371"/>
                    <a:pt x="18608" y="22758"/>
                  </a:cubicBezTo>
                  <a:cubicBezTo>
                    <a:pt x="18581" y="23870"/>
                    <a:pt x="18662" y="25036"/>
                    <a:pt x="18581" y="26148"/>
                  </a:cubicBezTo>
                  <a:lnTo>
                    <a:pt x="18581" y="26284"/>
                  </a:lnTo>
                  <a:cubicBezTo>
                    <a:pt x="17550" y="24494"/>
                    <a:pt x="16519" y="22703"/>
                    <a:pt x="15462" y="20968"/>
                  </a:cubicBezTo>
                  <a:lnTo>
                    <a:pt x="15543" y="20696"/>
                  </a:lnTo>
                  <a:cubicBezTo>
                    <a:pt x="15543" y="20669"/>
                    <a:pt x="15543" y="20642"/>
                    <a:pt x="15543" y="20615"/>
                  </a:cubicBezTo>
                  <a:cubicBezTo>
                    <a:pt x="16357" y="17930"/>
                    <a:pt x="16655" y="15109"/>
                    <a:pt x="16438" y="12315"/>
                  </a:cubicBezTo>
                  <a:cubicBezTo>
                    <a:pt x="16357" y="11311"/>
                    <a:pt x="16221" y="10308"/>
                    <a:pt x="16058" y="9304"/>
                  </a:cubicBezTo>
                  <a:cubicBezTo>
                    <a:pt x="16004" y="9033"/>
                    <a:pt x="15950" y="8762"/>
                    <a:pt x="15868" y="8491"/>
                  </a:cubicBezTo>
                  <a:cubicBezTo>
                    <a:pt x="15841" y="8382"/>
                    <a:pt x="15814" y="8246"/>
                    <a:pt x="15787" y="8165"/>
                  </a:cubicBezTo>
                  <a:cubicBezTo>
                    <a:pt x="15787" y="8111"/>
                    <a:pt x="15787" y="7948"/>
                    <a:pt x="15733" y="8002"/>
                  </a:cubicBezTo>
                  <a:cubicBezTo>
                    <a:pt x="15082" y="8789"/>
                    <a:pt x="15217" y="10579"/>
                    <a:pt x="15190" y="11583"/>
                  </a:cubicBezTo>
                  <a:cubicBezTo>
                    <a:pt x="15109" y="14621"/>
                    <a:pt x="15543" y="17604"/>
                    <a:pt x="15543" y="20642"/>
                  </a:cubicBezTo>
                  <a:lnTo>
                    <a:pt x="15434" y="20968"/>
                  </a:lnTo>
                  <a:cubicBezTo>
                    <a:pt x="15136" y="20452"/>
                    <a:pt x="14811" y="19937"/>
                    <a:pt x="14485" y="19394"/>
                  </a:cubicBezTo>
                  <a:cubicBezTo>
                    <a:pt x="13916" y="18499"/>
                    <a:pt x="13346" y="17604"/>
                    <a:pt x="12776" y="16682"/>
                  </a:cubicBezTo>
                  <a:cubicBezTo>
                    <a:pt x="13129" y="13997"/>
                    <a:pt x="13102" y="11284"/>
                    <a:pt x="12749" y="8599"/>
                  </a:cubicBezTo>
                  <a:cubicBezTo>
                    <a:pt x="12614" y="7758"/>
                    <a:pt x="12424" y="6890"/>
                    <a:pt x="12180" y="6077"/>
                  </a:cubicBezTo>
                  <a:cubicBezTo>
                    <a:pt x="12071" y="5751"/>
                    <a:pt x="11963" y="5398"/>
                    <a:pt x="11827" y="5073"/>
                  </a:cubicBezTo>
                  <a:cubicBezTo>
                    <a:pt x="11773" y="4910"/>
                    <a:pt x="11718" y="4476"/>
                    <a:pt x="11664" y="4612"/>
                  </a:cubicBezTo>
                  <a:cubicBezTo>
                    <a:pt x="11583" y="4965"/>
                    <a:pt x="11556" y="5290"/>
                    <a:pt x="11583" y="5643"/>
                  </a:cubicBezTo>
                  <a:cubicBezTo>
                    <a:pt x="11529" y="6619"/>
                    <a:pt x="11529" y="7623"/>
                    <a:pt x="11583" y="8599"/>
                  </a:cubicBezTo>
                  <a:cubicBezTo>
                    <a:pt x="11773" y="11122"/>
                    <a:pt x="11881" y="13617"/>
                    <a:pt x="12397" y="16112"/>
                  </a:cubicBezTo>
                  <a:cubicBezTo>
                    <a:pt x="11393" y="14566"/>
                    <a:pt x="10389" y="13047"/>
                    <a:pt x="9359" y="11528"/>
                  </a:cubicBezTo>
                  <a:cubicBezTo>
                    <a:pt x="9494" y="9386"/>
                    <a:pt x="9359" y="7216"/>
                    <a:pt x="8979" y="5100"/>
                  </a:cubicBezTo>
                  <a:cubicBezTo>
                    <a:pt x="8870" y="4395"/>
                    <a:pt x="8681" y="3690"/>
                    <a:pt x="8437" y="2984"/>
                  </a:cubicBezTo>
                  <a:cubicBezTo>
                    <a:pt x="8355" y="2795"/>
                    <a:pt x="8274" y="2605"/>
                    <a:pt x="8165" y="2388"/>
                  </a:cubicBezTo>
                  <a:cubicBezTo>
                    <a:pt x="8138" y="2306"/>
                    <a:pt x="8084" y="2062"/>
                    <a:pt x="8057" y="2144"/>
                  </a:cubicBezTo>
                  <a:cubicBezTo>
                    <a:pt x="7867" y="2876"/>
                    <a:pt x="8057" y="3880"/>
                    <a:pt x="8111" y="4639"/>
                  </a:cubicBezTo>
                  <a:cubicBezTo>
                    <a:pt x="8274" y="6809"/>
                    <a:pt x="8653" y="8952"/>
                    <a:pt x="9223" y="11067"/>
                  </a:cubicBezTo>
                  <a:lnTo>
                    <a:pt x="9304" y="11474"/>
                  </a:lnTo>
                  <a:cubicBezTo>
                    <a:pt x="8437" y="10227"/>
                    <a:pt x="7569" y="8952"/>
                    <a:pt x="6701" y="7704"/>
                  </a:cubicBezTo>
                  <a:lnTo>
                    <a:pt x="6565" y="7541"/>
                  </a:lnTo>
                  <a:close/>
                  <a:moveTo>
                    <a:pt x="23382" y="36048"/>
                  </a:moveTo>
                  <a:cubicBezTo>
                    <a:pt x="20561" y="34584"/>
                    <a:pt x="17035" y="33851"/>
                    <a:pt x="13916" y="33716"/>
                  </a:cubicBezTo>
                  <a:cubicBezTo>
                    <a:pt x="12803" y="33689"/>
                    <a:pt x="11691" y="33743"/>
                    <a:pt x="10606" y="33878"/>
                  </a:cubicBezTo>
                  <a:cubicBezTo>
                    <a:pt x="10254" y="33933"/>
                    <a:pt x="9928" y="34014"/>
                    <a:pt x="9576" y="34068"/>
                  </a:cubicBezTo>
                  <a:cubicBezTo>
                    <a:pt x="9440" y="34095"/>
                    <a:pt x="9304" y="34123"/>
                    <a:pt x="9142" y="34150"/>
                  </a:cubicBezTo>
                  <a:cubicBezTo>
                    <a:pt x="9087" y="34150"/>
                    <a:pt x="8898" y="34150"/>
                    <a:pt x="8952" y="34177"/>
                  </a:cubicBezTo>
                  <a:cubicBezTo>
                    <a:pt x="9223" y="34394"/>
                    <a:pt x="9549" y="34557"/>
                    <a:pt x="9901" y="34638"/>
                  </a:cubicBezTo>
                  <a:cubicBezTo>
                    <a:pt x="10878" y="34991"/>
                    <a:pt x="11881" y="35262"/>
                    <a:pt x="12912" y="35452"/>
                  </a:cubicBezTo>
                  <a:cubicBezTo>
                    <a:pt x="16248" y="36103"/>
                    <a:pt x="19964" y="36781"/>
                    <a:pt x="23382" y="36428"/>
                  </a:cubicBezTo>
                  <a:close/>
                  <a:moveTo>
                    <a:pt x="20859" y="30380"/>
                  </a:moveTo>
                  <a:cubicBezTo>
                    <a:pt x="22378" y="28020"/>
                    <a:pt x="23165" y="24901"/>
                    <a:pt x="23192" y="22080"/>
                  </a:cubicBezTo>
                  <a:cubicBezTo>
                    <a:pt x="23192" y="21185"/>
                    <a:pt x="23056" y="20289"/>
                    <a:pt x="22839" y="19421"/>
                  </a:cubicBezTo>
                  <a:cubicBezTo>
                    <a:pt x="22758" y="19096"/>
                    <a:pt x="22649" y="18798"/>
                    <a:pt x="22541" y="18472"/>
                  </a:cubicBezTo>
                  <a:cubicBezTo>
                    <a:pt x="22514" y="18391"/>
                    <a:pt x="22487" y="18282"/>
                    <a:pt x="22460" y="18201"/>
                  </a:cubicBezTo>
                  <a:cubicBezTo>
                    <a:pt x="22432" y="18120"/>
                    <a:pt x="22432" y="17957"/>
                    <a:pt x="22405" y="18011"/>
                  </a:cubicBezTo>
                  <a:cubicBezTo>
                    <a:pt x="21673" y="18825"/>
                    <a:pt x="21510" y="20452"/>
                    <a:pt x="21320" y="21483"/>
                  </a:cubicBezTo>
                  <a:cubicBezTo>
                    <a:pt x="20805" y="24114"/>
                    <a:pt x="20208" y="27233"/>
                    <a:pt x="20669" y="30000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33"/>
            <p:cNvSpPr/>
            <p:nvPr/>
          </p:nvSpPr>
          <p:spPr>
            <a:xfrm>
              <a:off x="2154425" y="3922100"/>
              <a:ext cx="1020550" cy="660475"/>
            </a:xfrm>
            <a:custGeom>
              <a:avLst/>
              <a:gdLst/>
              <a:ahLst/>
              <a:cxnLst/>
              <a:rect l="l" t="t" r="r" b="b"/>
              <a:pathLst>
                <a:path w="40822" h="26419" extrusionOk="0">
                  <a:moveTo>
                    <a:pt x="34230" y="5968"/>
                  </a:moveTo>
                  <a:cubicBezTo>
                    <a:pt x="35153" y="5940"/>
                    <a:pt x="36102" y="5940"/>
                    <a:pt x="37051" y="5832"/>
                  </a:cubicBezTo>
                  <a:cubicBezTo>
                    <a:pt x="37567" y="5778"/>
                    <a:pt x="38109" y="5669"/>
                    <a:pt x="38624" y="5561"/>
                  </a:cubicBezTo>
                  <a:cubicBezTo>
                    <a:pt x="39140" y="5425"/>
                    <a:pt x="39628" y="5262"/>
                    <a:pt x="40116" y="5073"/>
                  </a:cubicBezTo>
                  <a:cubicBezTo>
                    <a:pt x="40252" y="5018"/>
                    <a:pt x="40388" y="4964"/>
                    <a:pt x="40523" y="4883"/>
                  </a:cubicBezTo>
                  <a:cubicBezTo>
                    <a:pt x="40605" y="4856"/>
                    <a:pt x="40821" y="4828"/>
                    <a:pt x="40740" y="4801"/>
                  </a:cubicBezTo>
                  <a:cubicBezTo>
                    <a:pt x="40360" y="4611"/>
                    <a:pt x="39520" y="4801"/>
                    <a:pt x="39086" y="4828"/>
                  </a:cubicBezTo>
                  <a:cubicBezTo>
                    <a:pt x="37675" y="4991"/>
                    <a:pt x="36265" y="5290"/>
                    <a:pt x="34908" y="5723"/>
                  </a:cubicBezTo>
                  <a:lnTo>
                    <a:pt x="34258" y="5913"/>
                  </a:lnTo>
                  <a:lnTo>
                    <a:pt x="34339" y="5859"/>
                  </a:lnTo>
                  <a:lnTo>
                    <a:pt x="34447" y="5859"/>
                  </a:lnTo>
                  <a:lnTo>
                    <a:pt x="34583" y="5696"/>
                  </a:lnTo>
                  <a:lnTo>
                    <a:pt x="36617" y="4205"/>
                  </a:lnTo>
                  <a:lnTo>
                    <a:pt x="36889" y="4015"/>
                  </a:lnTo>
                  <a:lnTo>
                    <a:pt x="37133" y="3825"/>
                  </a:lnTo>
                  <a:cubicBezTo>
                    <a:pt x="37133" y="3825"/>
                    <a:pt x="37241" y="3743"/>
                    <a:pt x="37051" y="3716"/>
                  </a:cubicBezTo>
                  <a:lnTo>
                    <a:pt x="35017" y="5181"/>
                  </a:lnTo>
                  <a:cubicBezTo>
                    <a:pt x="35831" y="4123"/>
                    <a:pt x="36427" y="2930"/>
                    <a:pt x="36780" y="1655"/>
                  </a:cubicBezTo>
                  <a:cubicBezTo>
                    <a:pt x="36861" y="1275"/>
                    <a:pt x="36916" y="923"/>
                    <a:pt x="36943" y="543"/>
                  </a:cubicBezTo>
                  <a:cubicBezTo>
                    <a:pt x="36943" y="380"/>
                    <a:pt x="37133" y="0"/>
                    <a:pt x="36970" y="55"/>
                  </a:cubicBezTo>
                  <a:cubicBezTo>
                    <a:pt x="36400" y="217"/>
                    <a:pt x="35885" y="1112"/>
                    <a:pt x="35614" y="1574"/>
                  </a:cubicBezTo>
                  <a:cubicBezTo>
                    <a:pt x="34908" y="2903"/>
                    <a:pt x="34610" y="4340"/>
                    <a:pt x="34176" y="5751"/>
                  </a:cubicBezTo>
                  <a:cubicBezTo>
                    <a:pt x="32766" y="6754"/>
                    <a:pt x="31355" y="7731"/>
                    <a:pt x="29918" y="8680"/>
                  </a:cubicBezTo>
                  <a:cubicBezTo>
                    <a:pt x="31491" y="6944"/>
                    <a:pt x="32793" y="4964"/>
                    <a:pt x="33227" y="2658"/>
                  </a:cubicBezTo>
                  <a:cubicBezTo>
                    <a:pt x="33335" y="2062"/>
                    <a:pt x="33390" y="1465"/>
                    <a:pt x="33417" y="868"/>
                  </a:cubicBezTo>
                  <a:cubicBezTo>
                    <a:pt x="33417" y="868"/>
                    <a:pt x="33444" y="299"/>
                    <a:pt x="33417" y="299"/>
                  </a:cubicBezTo>
                  <a:cubicBezTo>
                    <a:pt x="33254" y="299"/>
                    <a:pt x="32928" y="678"/>
                    <a:pt x="32820" y="787"/>
                  </a:cubicBezTo>
                  <a:cubicBezTo>
                    <a:pt x="32386" y="1275"/>
                    <a:pt x="32006" y="1845"/>
                    <a:pt x="31708" y="2469"/>
                  </a:cubicBezTo>
                  <a:cubicBezTo>
                    <a:pt x="30623" y="4557"/>
                    <a:pt x="29999" y="6863"/>
                    <a:pt x="29321" y="9114"/>
                  </a:cubicBezTo>
                  <a:cubicBezTo>
                    <a:pt x="27829" y="10118"/>
                    <a:pt x="26337" y="11094"/>
                    <a:pt x="24846" y="12070"/>
                  </a:cubicBezTo>
                  <a:cubicBezTo>
                    <a:pt x="26581" y="9819"/>
                    <a:pt x="27612" y="7107"/>
                    <a:pt x="27829" y="4286"/>
                  </a:cubicBezTo>
                  <a:cubicBezTo>
                    <a:pt x="27856" y="3526"/>
                    <a:pt x="27856" y="2767"/>
                    <a:pt x="27802" y="2035"/>
                  </a:cubicBezTo>
                  <a:cubicBezTo>
                    <a:pt x="27802" y="1980"/>
                    <a:pt x="27802" y="1492"/>
                    <a:pt x="27721" y="1438"/>
                  </a:cubicBezTo>
                  <a:cubicBezTo>
                    <a:pt x="27666" y="1411"/>
                    <a:pt x="27341" y="1926"/>
                    <a:pt x="27314" y="1953"/>
                  </a:cubicBezTo>
                  <a:cubicBezTo>
                    <a:pt x="26880" y="2658"/>
                    <a:pt x="26554" y="3391"/>
                    <a:pt x="26310" y="4150"/>
                  </a:cubicBezTo>
                  <a:cubicBezTo>
                    <a:pt x="25388" y="6917"/>
                    <a:pt x="24629" y="9738"/>
                    <a:pt x="24032" y="12586"/>
                  </a:cubicBezTo>
                  <a:cubicBezTo>
                    <a:pt x="22730" y="13454"/>
                    <a:pt x="21401" y="14267"/>
                    <a:pt x="20099" y="15081"/>
                  </a:cubicBezTo>
                  <a:cubicBezTo>
                    <a:pt x="21672" y="13020"/>
                    <a:pt x="22432" y="10389"/>
                    <a:pt x="22703" y="7893"/>
                  </a:cubicBezTo>
                  <a:cubicBezTo>
                    <a:pt x="22784" y="6998"/>
                    <a:pt x="22811" y="6103"/>
                    <a:pt x="22757" y="5181"/>
                  </a:cubicBezTo>
                  <a:cubicBezTo>
                    <a:pt x="22730" y="4910"/>
                    <a:pt x="22703" y="4639"/>
                    <a:pt x="22676" y="4367"/>
                  </a:cubicBezTo>
                  <a:cubicBezTo>
                    <a:pt x="22649" y="4232"/>
                    <a:pt x="22703" y="3879"/>
                    <a:pt x="22594" y="3988"/>
                  </a:cubicBezTo>
                  <a:cubicBezTo>
                    <a:pt x="21781" y="4828"/>
                    <a:pt x="21509" y="6374"/>
                    <a:pt x="21211" y="7459"/>
                  </a:cubicBezTo>
                  <a:cubicBezTo>
                    <a:pt x="20533" y="10009"/>
                    <a:pt x="20072" y="12613"/>
                    <a:pt x="19855" y="15244"/>
                  </a:cubicBezTo>
                  <a:cubicBezTo>
                    <a:pt x="18363" y="16166"/>
                    <a:pt x="16871" y="17088"/>
                    <a:pt x="15352" y="17983"/>
                  </a:cubicBezTo>
                  <a:cubicBezTo>
                    <a:pt x="17386" y="15542"/>
                    <a:pt x="18119" y="12423"/>
                    <a:pt x="18282" y="9358"/>
                  </a:cubicBezTo>
                  <a:cubicBezTo>
                    <a:pt x="18336" y="8544"/>
                    <a:pt x="18363" y="7731"/>
                    <a:pt x="18309" y="6917"/>
                  </a:cubicBezTo>
                  <a:cubicBezTo>
                    <a:pt x="18309" y="6727"/>
                    <a:pt x="18282" y="6537"/>
                    <a:pt x="18282" y="6347"/>
                  </a:cubicBezTo>
                  <a:cubicBezTo>
                    <a:pt x="18282" y="6293"/>
                    <a:pt x="18309" y="6130"/>
                    <a:pt x="18254" y="6157"/>
                  </a:cubicBezTo>
                  <a:cubicBezTo>
                    <a:pt x="18092" y="6185"/>
                    <a:pt x="17875" y="6619"/>
                    <a:pt x="17793" y="6754"/>
                  </a:cubicBezTo>
                  <a:cubicBezTo>
                    <a:pt x="17386" y="7487"/>
                    <a:pt x="17061" y="8300"/>
                    <a:pt x="16844" y="9114"/>
                  </a:cubicBezTo>
                  <a:cubicBezTo>
                    <a:pt x="15976" y="12043"/>
                    <a:pt x="15379" y="15081"/>
                    <a:pt x="15108" y="18119"/>
                  </a:cubicBezTo>
                  <a:cubicBezTo>
                    <a:pt x="14023" y="18743"/>
                    <a:pt x="12965" y="19367"/>
                    <a:pt x="11880" y="19991"/>
                  </a:cubicBezTo>
                  <a:lnTo>
                    <a:pt x="11880" y="19991"/>
                  </a:lnTo>
                  <a:cubicBezTo>
                    <a:pt x="13752" y="17414"/>
                    <a:pt x="14376" y="14566"/>
                    <a:pt x="14864" y="11555"/>
                  </a:cubicBezTo>
                  <a:cubicBezTo>
                    <a:pt x="15135" y="9901"/>
                    <a:pt x="15406" y="7921"/>
                    <a:pt x="15081" y="6266"/>
                  </a:cubicBezTo>
                  <a:cubicBezTo>
                    <a:pt x="15054" y="6103"/>
                    <a:pt x="14864" y="6537"/>
                    <a:pt x="14783" y="6673"/>
                  </a:cubicBezTo>
                  <a:cubicBezTo>
                    <a:pt x="14593" y="6971"/>
                    <a:pt x="14403" y="7297"/>
                    <a:pt x="14267" y="7649"/>
                  </a:cubicBezTo>
                  <a:cubicBezTo>
                    <a:pt x="13860" y="8653"/>
                    <a:pt x="13562" y="9711"/>
                    <a:pt x="13345" y="10796"/>
                  </a:cubicBezTo>
                  <a:cubicBezTo>
                    <a:pt x="12694" y="13861"/>
                    <a:pt x="12287" y="16953"/>
                    <a:pt x="11799" y="20045"/>
                  </a:cubicBezTo>
                  <a:cubicBezTo>
                    <a:pt x="10795" y="20614"/>
                    <a:pt x="9792" y="21184"/>
                    <a:pt x="8788" y="21727"/>
                  </a:cubicBezTo>
                  <a:lnTo>
                    <a:pt x="8815" y="21699"/>
                  </a:lnTo>
                  <a:cubicBezTo>
                    <a:pt x="10606" y="18770"/>
                    <a:pt x="11582" y="15434"/>
                    <a:pt x="11690" y="12016"/>
                  </a:cubicBezTo>
                  <a:cubicBezTo>
                    <a:pt x="11718" y="10823"/>
                    <a:pt x="11690" y="9629"/>
                    <a:pt x="11609" y="8436"/>
                  </a:cubicBezTo>
                  <a:cubicBezTo>
                    <a:pt x="11582" y="8029"/>
                    <a:pt x="11528" y="7622"/>
                    <a:pt x="11473" y="7242"/>
                  </a:cubicBezTo>
                  <a:cubicBezTo>
                    <a:pt x="11473" y="7107"/>
                    <a:pt x="11446" y="6998"/>
                    <a:pt x="11419" y="6863"/>
                  </a:cubicBezTo>
                  <a:cubicBezTo>
                    <a:pt x="11419" y="6808"/>
                    <a:pt x="11419" y="6619"/>
                    <a:pt x="11392" y="6673"/>
                  </a:cubicBezTo>
                  <a:cubicBezTo>
                    <a:pt x="11148" y="7025"/>
                    <a:pt x="10985" y="7432"/>
                    <a:pt x="10904" y="7866"/>
                  </a:cubicBezTo>
                  <a:cubicBezTo>
                    <a:pt x="10551" y="8870"/>
                    <a:pt x="10361" y="9901"/>
                    <a:pt x="10117" y="10904"/>
                  </a:cubicBezTo>
                  <a:cubicBezTo>
                    <a:pt x="9493" y="13318"/>
                    <a:pt x="9032" y="15786"/>
                    <a:pt x="8707" y="18255"/>
                  </a:cubicBezTo>
                  <a:cubicBezTo>
                    <a:pt x="8598" y="19448"/>
                    <a:pt x="8625" y="20642"/>
                    <a:pt x="8598" y="21835"/>
                  </a:cubicBezTo>
                  <a:cubicBezTo>
                    <a:pt x="6618" y="22920"/>
                    <a:pt x="4638" y="23951"/>
                    <a:pt x="2631" y="24954"/>
                  </a:cubicBezTo>
                  <a:cubicBezTo>
                    <a:pt x="1926" y="25307"/>
                    <a:pt x="1194" y="25687"/>
                    <a:pt x="461" y="26039"/>
                  </a:cubicBezTo>
                  <a:lnTo>
                    <a:pt x="27" y="26283"/>
                  </a:lnTo>
                  <a:lnTo>
                    <a:pt x="0" y="26392"/>
                  </a:lnTo>
                  <a:lnTo>
                    <a:pt x="109" y="26419"/>
                  </a:lnTo>
                  <a:cubicBezTo>
                    <a:pt x="109" y="26419"/>
                    <a:pt x="1600" y="25795"/>
                    <a:pt x="2767" y="25225"/>
                  </a:cubicBezTo>
                  <a:cubicBezTo>
                    <a:pt x="3770" y="24710"/>
                    <a:pt x="4774" y="24222"/>
                    <a:pt x="5777" y="23707"/>
                  </a:cubicBezTo>
                  <a:cubicBezTo>
                    <a:pt x="8110" y="25334"/>
                    <a:pt x="11121" y="26039"/>
                    <a:pt x="13942" y="26310"/>
                  </a:cubicBezTo>
                  <a:cubicBezTo>
                    <a:pt x="14593" y="26392"/>
                    <a:pt x="15244" y="26419"/>
                    <a:pt x="15868" y="26392"/>
                  </a:cubicBezTo>
                  <a:cubicBezTo>
                    <a:pt x="16030" y="26392"/>
                    <a:pt x="16220" y="26392"/>
                    <a:pt x="16383" y="26338"/>
                  </a:cubicBezTo>
                  <a:cubicBezTo>
                    <a:pt x="16519" y="26148"/>
                    <a:pt x="15949" y="26093"/>
                    <a:pt x="15732" y="25985"/>
                  </a:cubicBezTo>
                  <a:cubicBezTo>
                    <a:pt x="15108" y="25659"/>
                    <a:pt x="14457" y="25388"/>
                    <a:pt x="13779" y="25198"/>
                  </a:cubicBezTo>
                  <a:cubicBezTo>
                    <a:pt x="11419" y="24466"/>
                    <a:pt x="8653" y="23598"/>
                    <a:pt x="6103" y="23544"/>
                  </a:cubicBezTo>
                  <a:cubicBezTo>
                    <a:pt x="9005" y="22052"/>
                    <a:pt x="11853" y="20479"/>
                    <a:pt x="14674" y="18851"/>
                  </a:cubicBezTo>
                  <a:cubicBezTo>
                    <a:pt x="16302" y="19367"/>
                    <a:pt x="17902" y="20072"/>
                    <a:pt x="19611" y="20425"/>
                  </a:cubicBezTo>
                  <a:cubicBezTo>
                    <a:pt x="21130" y="20669"/>
                    <a:pt x="22649" y="20723"/>
                    <a:pt x="24195" y="20560"/>
                  </a:cubicBezTo>
                  <a:cubicBezTo>
                    <a:pt x="25280" y="20479"/>
                    <a:pt x="26364" y="20289"/>
                    <a:pt x="27422" y="20045"/>
                  </a:cubicBezTo>
                  <a:cubicBezTo>
                    <a:pt x="27775" y="19963"/>
                    <a:pt x="28128" y="19882"/>
                    <a:pt x="28480" y="19774"/>
                  </a:cubicBezTo>
                  <a:cubicBezTo>
                    <a:pt x="28589" y="19746"/>
                    <a:pt x="28670" y="19719"/>
                    <a:pt x="28778" y="19692"/>
                  </a:cubicBezTo>
                  <a:cubicBezTo>
                    <a:pt x="28887" y="19638"/>
                    <a:pt x="28995" y="19665"/>
                    <a:pt x="28941" y="19638"/>
                  </a:cubicBezTo>
                  <a:cubicBezTo>
                    <a:pt x="27992" y="19123"/>
                    <a:pt x="26392" y="19231"/>
                    <a:pt x="25334" y="19123"/>
                  </a:cubicBezTo>
                  <a:cubicBezTo>
                    <a:pt x="22974" y="18879"/>
                    <a:pt x="20587" y="18851"/>
                    <a:pt x="18227" y="18824"/>
                  </a:cubicBezTo>
                  <a:cubicBezTo>
                    <a:pt x="17088" y="18824"/>
                    <a:pt x="15949" y="18906"/>
                    <a:pt x="14810" y="18824"/>
                  </a:cubicBezTo>
                  <a:lnTo>
                    <a:pt x="14701" y="18824"/>
                  </a:lnTo>
                  <a:cubicBezTo>
                    <a:pt x="16491" y="17794"/>
                    <a:pt x="18227" y="16736"/>
                    <a:pt x="19990" y="15651"/>
                  </a:cubicBezTo>
                  <a:lnTo>
                    <a:pt x="20234" y="15759"/>
                  </a:lnTo>
                  <a:lnTo>
                    <a:pt x="20316" y="15759"/>
                  </a:lnTo>
                  <a:cubicBezTo>
                    <a:pt x="23028" y="16519"/>
                    <a:pt x="25822" y="16790"/>
                    <a:pt x="28643" y="16546"/>
                  </a:cubicBezTo>
                  <a:cubicBezTo>
                    <a:pt x="29646" y="16465"/>
                    <a:pt x="30650" y="16329"/>
                    <a:pt x="31654" y="16139"/>
                  </a:cubicBezTo>
                  <a:cubicBezTo>
                    <a:pt x="31925" y="16085"/>
                    <a:pt x="32196" y="16031"/>
                    <a:pt x="32467" y="15976"/>
                  </a:cubicBezTo>
                  <a:cubicBezTo>
                    <a:pt x="32576" y="15922"/>
                    <a:pt x="32684" y="15895"/>
                    <a:pt x="32793" y="15868"/>
                  </a:cubicBezTo>
                  <a:cubicBezTo>
                    <a:pt x="32847" y="15841"/>
                    <a:pt x="33010" y="15841"/>
                    <a:pt x="32956" y="15814"/>
                  </a:cubicBezTo>
                  <a:cubicBezTo>
                    <a:pt x="32142" y="15190"/>
                    <a:pt x="30379" y="15325"/>
                    <a:pt x="29375" y="15298"/>
                  </a:cubicBezTo>
                  <a:cubicBezTo>
                    <a:pt x="26310" y="15244"/>
                    <a:pt x="23327" y="15732"/>
                    <a:pt x="20316" y="15759"/>
                  </a:cubicBezTo>
                  <a:lnTo>
                    <a:pt x="19963" y="15651"/>
                  </a:lnTo>
                  <a:cubicBezTo>
                    <a:pt x="20506" y="15325"/>
                    <a:pt x="21021" y="15000"/>
                    <a:pt x="21536" y="14674"/>
                  </a:cubicBezTo>
                  <a:cubicBezTo>
                    <a:pt x="22432" y="14105"/>
                    <a:pt x="23327" y="13535"/>
                    <a:pt x="24222" y="12938"/>
                  </a:cubicBezTo>
                  <a:cubicBezTo>
                    <a:pt x="26907" y="13264"/>
                    <a:pt x="29646" y="13210"/>
                    <a:pt x="32305" y="12830"/>
                  </a:cubicBezTo>
                  <a:cubicBezTo>
                    <a:pt x="33173" y="12694"/>
                    <a:pt x="34013" y="12504"/>
                    <a:pt x="34827" y="12233"/>
                  </a:cubicBezTo>
                  <a:cubicBezTo>
                    <a:pt x="35180" y="12125"/>
                    <a:pt x="35505" y="11989"/>
                    <a:pt x="35858" y="11881"/>
                  </a:cubicBezTo>
                  <a:cubicBezTo>
                    <a:pt x="35993" y="11826"/>
                    <a:pt x="36427" y="11745"/>
                    <a:pt x="36292" y="11691"/>
                  </a:cubicBezTo>
                  <a:cubicBezTo>
                    <a:pt x="35939" y="11609"/>
                    <a:pt x="35614" y="11609"/>
                    <a:pt x="35261" y="11636"/>
                  </a:cubicBezTo>
                  <a:cubicBezTo>
                    <a:pt x="34285" y="11582"/>
                    <a:pt x="33281" y="11582"/>
                    <a:pt x="32305" y="11664"/>
                  </a:cubicBezTo>
                  <a:cubicBezTo>
                    <a:pt x="29782" y="11881"/>
                    <a:pt x="27287" y="12016"/>
                    <a:pt x="24791" y="12559"/>
                  </a:cubicBezTo>
                  <a:cubicBezTo>
                    <a:pt x="26337" y="11555"/>
                    <a:pt x="27856" y="10524"/>
                    <a:pt x="29348" y="9467"/>
                  </a:cubicBezTo>
                  <a:cubicBezTo>
                    <a:pt x="31518" y="9575"/>
                    <a:pt x="33661" y="9439"/>
                    <a:pt x="35776" y="9033"/>
                  </a:cubicBezTo>
                  <a:cubicBezTo>
                    <a:pt x="36482" y="8897"/>
                    <a:pt x="37187" y="8707"/>
                    <a:pt x="37892" y="8436"/>
                  </a:cubicBezTo>
                  <a:cubicBezTo>
                    <a:pt x="38082" y="8382"/>
                    <a:pt x="38272" y="8273"/>
                    <a:pt x="38489" y="8192"/>
                  </a:cubicBezTo>
                  <a:cubicBezTo>
                    <a:pt x="38570" y="8165"/>
                    <a:pt x="38814" y="8110"/>
                    <a:pt x="38733" y="8083"/>
                  </a:cubicBezTo>
                  <a:cubicBezTo>
                    <a:pt x="38001" y="7893"/>
                    <a:pt x="36997" y="8083"/>
                    <a:pt x="36238" y="8165"/>
                  </a:cubicBezTo>
                  <a:cubicBezTo>
                    <a:pt x="34068" y="8327"/>
                    <a:pt x="31925" y="8707"/>
                    <a:pt x="29809" y="9277"/>
                  </a:cubicBezTo>
                  <a:lnTo>
                    <a:pt x="29402" y="9385"/>
                  </a:lnTo>
                  <a:cubicBezTo>
                    <a:pt x="30650" y="8490"/>
                    <a:pt x="31898" y="7622"/>
                    <a:pt x="33145" y="6727"/>
                  </a:cubicBezTo>
                  <a:lnTo>
                    <a:pt x="33308" y="6591"/>
                  </a:lnTo>
                  <a:close/>
                  <a:moveTo>
                    <a:pt x="4964" y="23707"/>
                  </a:moveTo>
                  <a:cubicBezTo>
                    <a:pt x="6401" y="20886"/>
                    <a:pt x="7079" y="17332"/>
                    <a:pt x="7188" y="14240"/>
                  </a:cubicBezTo>
                  <a:cubicBezTo>
                    <a:pt x="7215" y="13128"/>
                    <a:pt x="7161" y="12016"/>
                    <a:pt x="6998" y="10904"/>
                  </a:cubicBezTo>
                  <a:cubicBezTo>
                    <a:pt x="6944" y="10579"/>
                    <a:pt x="6890" y="10226"/>
                    <a:pt x="6808" y="9901"/>
                  </a:cubicBezTo>
                  <a:cubicBezTo>
                    <a:pt x="6781" y="9738"/>
                    <a:pt x="6754" y="9602"/>
                    <a:pt x="6727" y="9439"/>
                  </a:cubicBezTo>
                  <a:cubicBezTo>
                    <a:pt x="6727" y="9385"/>
                    <a:pt x="6727" y="9195"/>
                    <a:pt x="6700" y="9250"/>
                  </a:cubicBezTo>
                  <a:cubicBezTo>
                    <a:pt x="6483" y="9548"/>
                    <a:pt x="6320" y="9873"/>
                    <a:pt x="6239" y="10199"/>
                  </a:cubicBezTo>
                  <a:cubicBezTo>
                    <a:pt x="5886" y="11202"/>
                    <a:pt x="5642" y="12206"/>
                    <a:pt x="5479" y="13237"/>
                  </a:cubicBezTo>
                  <a:cubicBezTo>
                    <a:pt x="4855" y="16573"/>
                    <a:pt x="4204" y="20316"/>
                    <a:pt x="4584" y="23707"/>
                  </a:cubicBezTo>
                  <a:close/>
                  <a:moveTo>
                    <a:pt x="10606" y="21157"/>
                  </a:moveTo>
                  <a:cubicBezTo>
                    <a:pt x="12992" y="22622"/>
                    <a:pt x="16085" y="23381"/>
                    <a:pt x="18933" y="23381"/>
                  </a:cubicBezTo>
                  <a:cubicBezTo>
                    <a:pt x="19828" y="23381"/>
                    <a:pt x="20723" y="23245"/>
                    <a:pt x="21564" y="23001"/>
                  </a:cubicBezTo>
                  <a:cubicBezTo>
                    <a:pt x="21916" y="22920"/>
                    <a:pt x="22215" y="22811"/>
                    <a:pt x="22540" y="22703"/>
                  </a:cubicBezTo>
                  <a:lnTo>
                    <a:pt x="22784" y="22622"/>
                  </a:lnTo>
                  <a:cubicBezTo>
                    <a:pt x="22865" y="22594"/>
                    <a:pt x="23028" y="22594"/>
                    <a:pt x="22974" y="22540"/>
                  </a:cubicBezTo>
                  <a:cubicBezTo>
                    <a:pt x="22160" y="21835"/>
                    <a:pt x="20560" y="21672"/>
                    <a:pt x="19502" y="21482"/>
                  </a:cubicBezTo>
                  <a:cubicBezTo>
                    <a:pt x="16844" y="20994"/>
                    <a:pt x="13725" y="20452"/>
                    <a:pt x="10985" y="20940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33"/>
            <p:cNvSpPr/>
            <p:nvPr/>
          </p:nvSpPr>
          <p:spPr>
            <a:xfrm>
              <a:off x="1934700" y="2946325"/>
              <a:ext cx="483525" cy="886975"/>
            </a:xfrm>
            <a:custGeom>
              <a:avLst/>
              <a:gdLst/>
              <a:ahLst/>
              <a:cxnLst/>
              <a:rect l="l" t="t" r="r" b="b"/>
              <a:pathLst>
                <a:path w="19341" h="35479" extrusionOk="0">
                  <a:moveTo>
                    <a:pt x="14811" y="5154"/>
                  </a:moveTo>
                  <a:cubicBezTo>
                    <a:pt x="15353" y="4638"/>
                    <a:pt x="15923" y="4123"/>
                    <a:pt x="16438" y="3581"/>
                  </a:cubicBezTo>
                  <a:cubicBezTo>
                    <a:pt x="16736" y="3255"/>
                    <a:pt x="16980" y="2902"/>
                    <a:pt x="17225" y="2550"/>
                  </a:cubicBezTo>
                  <a:cubicBezTo>
                    <a:pt x="17469" y="2224"/>
                    <a:pt x="17686" y="1845"/>
                    <a:pt x="17876" y="1465"/>
                  </a:cubicBezTo>
                  <a:cubicBezTo>
                    <a:pt x="17930" y="1384"/>
                    <a:pt x="17984" y="1275"/>
                    <a:pt x="18038" y="1139"/>
                  </a:cubicBezTo>
                  <a:cubicBezTo>
                    <a:pt x="18065" y="1085"/>
                    <a:pt x="18174" y="950"/>
                    <a:pt x="18120" y="977"/>
                  </a:cubicBezTo>
                  <a:cubicBezTo>
                    <a:pt x="17767" y="1058"/>
                    <a:pt x="17360" y="1628"/>
                    <a:pt x="17143" y="1872"/>
                  </a:cubicBezTo>
                  <a:cubicBezTo>
                    <a:pt x="16357" y="2713"/>
                    <a:pt x="15679" y="3635"/>
                    <a:pt x="15082" y="4611"/>
                  </a:cubicBezTo>
                  <a:lnTo>
                    <a:pt x="14811" y="5072"/>
                  </a:lnTo>
                  <a:lnTo>
                    <a:pt x="14838" y="4991"/>
                  </a:lnTo>
                  <a:lnTo>
                    <a:pt x="14892" y="4937"/>
                  </a:lnTo>
                  <a:lnTo>
                    <a:pt x="14892" y="4774"/>
                  </a:lnTo>
                  <a:cubicBezTo>
                    <a:pt x="15028" y="4096"/>
                    <a:pt x="15163" y="3445"/>
                    <a:pt x="15299" y="2794"/>
                  </a:cubicBezTo>
                  <a:lnTo>
                    <a:pt x="15353" y="2550"/>
                  </a:lnTo>
                  <a:lnTo>
                    <a:pt x="15407" y="2279"/>
                  </a:lnTo>
                  <a:cubicBezTo>
                    <a:pt x="15407" y="2279"/>
                    <a:pt x="15434" y="2197"/>
                    <a:pt x="15326" y="2279"/>
                  </a:cubicBezTo>
                  <a:cubicBezTo>
                    <a:pt x="15163" y="2930"/>
                    <a:pt x="15000" y="3581"/>
                    <a:pt x="14865" y="4232"/>
                  </a:cubicBezTo>
                  <a:cubicBezTo>
                    <a:pt x="14783" y="3174"/>
                    <a:pt x="14512" y="2143"/>
                    <a:pt x="14051" y="1167"/>
                  </a:cubicBezTo>
                  <a:cubicBezTo>
                    <a:pt x="13915" y="922"/>
                    <a:pt x="13753" y="651"/>
                    <a:pt x="13590" y="407"/>
                  </a:cubicBezTo>
                  <a:cubicBezTo>
                    <a:pt x="13509" y="326"/>
                    <a:pt x="13400" y="0"/>
                    <a:pt x="13346" y="109"/>
                  </a:cubicBezTo>
                  <a:cubicBezTo>
                    <a:pt x="13075" y="516"/>
                    <a:pt x="13237" y="1329"/>
                    <a:pt x="13346" y="1736"/>
                  </a:cubicBezTo>
                  <a:cubicBezTo>
                    <a:pt x="13617" y="2902"/>
                    <a:pt x="14187" y="3933"/>
                    <a:pt x="14675" y="5018"/>
                  </a:cubicBezTo>
                  <a:cubicBezTo>
                    <a:pt x="14349" y="6374"/>
                    <a:pt x="13997" y="7703"/>
                    <a:pt x="13644" y="9032"/>
                  </a:cubicBezTo>
                  <a:cubicBezTo>
                    <a:pt x="13671" y="7161"/>
                    <a:pt x="13400" y="5262"/>
                    <a:pt x="12451" y="3662"/>
                  </a:cubicBezTo>
                  <a:cubicBezTo>
                    <a:pt x="12207" y="3255"/>
                    <a:pt x="11935" y="2848"/>
                    <a:pt x="11637" y="2468"/>
                  </a:cubicBezTo>
                  <a:cubicBezTo>
                    <a:pt x="11529" y="2360"/>
                    <a:pt x="11447" y="2251"/>
                    <a:pt x="11339" y="2143"/>
                  </a:cubicBezTo>
                  <a:cubicBezTo>
                    <a:pt x="11230" y="2224"/>
                    <a:pt x="11230" y="2631"/>
                    <a:pt x="11230" y="2740"/>
                  </a:cubicBezTo>
                  <a:cubicBezTo>
                    <a:pt x="11230" y="3282"/>
                    <a:pt x="11312" y="3825"/>
                    <a:pt x="11447" y="4340"/>
                  </a:cubicBezTo>
                  <a:cubicBezTo>
                    <a:pt x="11908" y="6184"/>
                    <a:pt x="12749" y="7893"/>
                    <a:pt x="13509" y="9602"/>
                  </a:cubicBezTo>
                  <a:cubicBezTo>
                    <a:pt x="13156" y="10985"/>
                    <a:pt x="12776" y="12369"/>
                    <a:pt x="12397" y="13752"/>
                  </a:cubicBezTo>
                  <a:cubicBezTo>
                    <a:pt x="12234" y="11474"/>
                    <a:pt x="11447" y="9304"/>
                    <a:pt x="10064" y="7486"/>
                  </a:cubicBezTo>
                  <a:cubicBezTo>
                    <a:pt x="9711" y="7025"/>
                    <a:pt x="9304" y="6564"/>
                    <a:pt x="8870" y="6157"/>
                  </a:cubicBezTo>
                  <a:cubicBezTo>
                    <a:pt x="8816" y="6130"/>
                    <a:pt x="8572" y="5832"/>
                    <a:pt x="8518" y="5832"/>
                  </a:cubicBezTo>
                  <a:cubicBezTo>
                    <a:pt x="8518" y="6022"/>
                    <a:pt x="8518" y="6212"/>
                    <a:pt x="8545" y="6374"/>
                  </a:cubicBezTo>
                  <a:cubicBezTo>
                    <a:pt x="8653" y="6998"/>
                    <a:pt x="8843" y="7622"/>
                    <a:pt x="9115" y="8219"/>
                  </a:cubicBezTo>
                  <a:cubicBezTo>
                    <a:pt x="10010" y="10362"/>
                    <a:pt x="11040" y="12450"/>
                    <a:pt x="12180" y="14484"/>
                  </a:cubicBezTo>
                  <a:cubicBezTo>
                    <a:pt x="11854" y="15705"/>
                    <a:pt x="11501" y="16898"/>
                    <a:pt x="11149" y="18065"/>
                  </a:cubicBezTo>
                  <a:cubicBezTo>
                    <a:pt x="10986" y="16003"/>
                    <a:pt x="10064" y="13996"/>
                    <a:pt x="8898" y="12369"/>
                  </a:cubicBezTo>
                  <a:cubicBezTo>
                    <a:pt x="8491" y="11772"/>
                    <a:pt x="8030" y="11229"/>
                    <a:pt x="7514" y="10714"/>
                  </a:cubicBezTo>
                  <a:cubicBezTo>
                    <a:pt x="7352" y="10551"/>
                    <a:pt x="7162" y="10416"/>
                    <a:pt x="7026" y="10253"/>
                  </a:cubicBezTo>
                  <a:cubicBezTo>
                    <a:pt x="6945" y="10199"/>
                    <a:pt x="6782" y="9955"/>
                    <a:pt x="6782" y="10063"/>
                  </a:cubicBezTo>
                  <a:cubicBezTo>
                    <a:pt x="6728" y="11012"/>
                    <a:pt x="7379" y="12097"/>
                    <a:pt x="7785" y="12884"/>
                  </a:cubicBezTo>
                  <a:cubicBezTo>
                    <a:pt x="8735" y="14783"/>
                    <a:pt x="9820" y="16600"/>
                    <a:pt x="11067" y="18309"/>
                  </a:cubicBezTo>
                  <a:cubicBezTo>
                    <a:pt x="10661" y="19665"/>
                    <a:pt x="10227" y="20994"/>
                    <a:pt x="9793" y="22323"/>
                  </a:cubicBezTo>
                  <a:cubicBezTo>
                    <a:pt x="9711" y="19773"/>
                    <a:pt x="8518" y="17522"/>
                    <a:pt x="7026" y="15596"/>
                  </a:cubicBezTo>
                  <a:cubicBezTo>
                    <a:pt x="6619" y="15081"/>
                    <a:pt x="6185" y="14566"/>
                    <a:pt x="5724" y="14105"/>
                  </a:cubicBezTo>
                  <a:cubicBezTo>
                    <a:pt x="5616" y="13996"/>
                    <a:pt x="5507" y="13888"/>
                    <a:pt x="5399" y="13806"/>
                  </a:cubicBezTo>
                  <a:cubicBezTo>
                    <a:pt x="5371" y="13752"/>
                    <a:pt x="5317" y="13643"/>
                    <a:pt x="5290" y="13698"/>
                  </a:cubicBezTo>
                  <a:cubicBezTo>
                    <a:pt x="5263" y="13725"/>
                    <a:pt x="5317" y="14186"/>
                    <a:pt x="5344" y="14294"/>
                  </a:cubicBezTo>
                  <a:cubicBezTo>
                    <a:pt x="5480" y="14945"/>
                    <a:pt x="5697" y="15596"/>
                    <a:pt x="6022" y="16220"/>
                  </a:cubicBezTo>
                  <a:cubicBezTo>
                    <a:pt x="7053" y="18444"/>
                    <a:pt x="8301" y="20560"/>
                    <a:pt x="9738" y="22540"/>
                  </a:cubicBezTo>
                  <a:cubicBezTo>
                    <a:pt x="9440" y="23489"/>
                    <a:pt x="9115" y="24439"/>
                    <a:pt x="8789" y="25361"/>
                  </a:cubicBezTo>
                  <a:lnTo>
                    <a:pt x="8789" y="25361"/>
                  </a:lnTo>
                  <a:cubicBezTo>
                    <a:pt x="8572" y="22838"/>
                    <a:pt x="7433" y="20804"/>
                    <a:pt x="6131" y="18716"/>
                  </a:cubicBezTo>
                  <a:cubicBezTo>
                    <a:pt x="5426" y="17576"/>
                    <a:pt x="4531" y="16275"/>
                    <a:pt x="3473" y="15434"/>
                  </a:cubicBezTo>
                  <a:cubicBezTo>
                    <a:pt x="3364" y="15352"/>
                    <a:pt x="3473" y="15705"/>
                    <a:pt x="3500" y="15841"/>
                  </a:cubicBezTo>
                  <a:cubicBezTo>
                    <a:pt x="3554" y="16112"/>
                    <a:pt x="3608" y="16410"/>
                    <a:pt x="3717" y="16681"/>
                  </a:cubicBezTo>
                  <a:cubicBezTo>
                    <a:pt x="4015" y="17495"/>
                    <a:pt x="4368" y="18309"/>
                    <a:pt x="4829" y="19068"/>
                  </a:cubicBezTo>
                  <a:cubicBezTo>
                    <a:pt x="6050" y="21238"/>
                    <a:pt x="7433" y="23327"/>
                    <a:pt x="8762" y="25442"/>
                  </a:cubicBezTo>
                  <a:cubicBezTo>
                    <a:pt x="8464" y="26310"/>
                    <a:pt x="8165" y="27178"/>
                    <a:pt x="7840" y="28046"/>
                  </a:cubicBezTo>
                  <a:lnTo>
                    <a:pt x="7840" y="27992"/>
                  </a:lnTo>
                  <a:cubicBezTo>
                    <a:pt x="7379" y="25307"/>
                    <a:pt x="6212" y="22757"/>
                    <a:pt x="4449" y="20669"/>
                  </a:cubicBezTo>
                  <a:cubicBezTo>
                    <a:pt x="3853" y="19909"/>
                    <a:pt x="3202" y="19204"/>
                    <a:pt x="2523" y="18553"/>
                  </a:cubicBezTo>
                  <a:cubicBezTo>
                    <a:pt x="2279" y="18309"/>
                    <a:pt x="2062" y="18119"/>
                    <a:pt x="1818" y="17902"/>
                  </a:cubicBezTo>
                  <a:lnTo>
                    <a:pt x="1574" y="17712"/>
                  </a:lnTo>
                  <a:cubicBezTo>
                    <a:pt x="1547" y="17658"/>
                    <a:pt x="1438" y="17549"/>
                    <a:pt x="1438" y="17604"/>
                  </a:cubicBezTo>
                  <a:cubicBezTo>
                    <a:pt x="1520" y="17956"/>
                    <a:pt x="1628" y="18282"/>
                    <a:pt x="1791" y="18580"/>
                  </a:cubicBezTo>
                  <a:cubicBezTo>
                    <a:pt x="2117" y="19339"/>
                    <a:pt x="2523" y="20072"/>
                    <a:pt x="2930" y="20831"/>
                  </a:cubicBezTo>
                  <a:cubicBezTo>
                    <a:pt x="3853" y="22594"/>
                    <a:pt x="4856" y="24330"/>
                    <a:pt x="5995" y="25985"/>
                  </a:cubicBezTo>
                  <a:cubicBezTo>
                    <a:pt x="6538" y="26771"/>
                    <a:pt x="7189" y="27450"/>
                    <a:pt x="7813" y="28182"/>
                  </a:cubicBezTo>
                  <a:cubicBezTo>
                    <a:pt x="7189" y="29891"/>
                    <a:pt x="6538" y="31545"/>
                    <a:pt x="5860" y="33200"/>
                  </a:cubicBezTo>
                  <a:cubicBezTo>
                    <a:pt x="5616" y="33796"/>
                    <a:pt x="5371" y="34420"/>
                    <a:pt x="5127" y="35017"/>
                  </a:cubicBezTo>
                  <a:lnTo>
                    <a:pt x="4992" y="35397"/>
                  </a:lnTo>
                  <a:lnTo>
                    <a:pt x="5019" y="35478"/>
                  </a:lnTo>
                  <a:lnTo>
                    <a:pt x="5127" y="35451"/>
                  </a:lnTo>
                  <a:cubicBezTo>
                    <a:pt x="5127" y="35451"/>
                    <a:pt x="5697" y="34258"/>
                    <a:pt x="6077" y="33308"/>
                  </a:cubicBezTo>
                  <a:cubicBezTo>
                    <a:pt x="6429" y="32467"/>
                    <a:pt x="6782" y="31627"/>
                    <a:pt x="7107" y="30813"/>
                  </a:cubicBezTo>
                  <a:cubicBezTo>
                    <a:pt x="9359" y="30542"/>
                    <a:pt x="11556" y="29402"/>
                    <a:pt x="13400" y="28046"/>
                  </a:cubicBezTo>
                  <a:cubicBezTo>
                    <a:pt x="13807" y="27748"/>
                    <a:pt x="14214" y="27422"/>
                    <a:pt x="14594" y="27070"/>
                  </a:cubicBezTo>
                  <a:cubicBezTo>
                    <a:pt x="14594" y="27070"/>
                    <a:pt x="14865" y="26826"/>
                    <a:pt x="14865" y="26799"/>
                  </a:cubicBezTo>
                  <a:cubicBezTo>
                    <a:pt x="14838" y="26609"/>
                    <a:pt x="14485" y="26880"/>
                    <a:pt x="14295" y="26907"/>
                  </a:cubicBezTo>
                  <a:cubicBezTo>
                    <a:pt x="13726" y="27043"/>
                    <a:pt x="13210" y="27233"/>
                    <a:pt x="12695" y="27477"/>
                  </a:cubicBezTo>
                  <a:cubicBezTo>
                    <a:pt x="10905" y="28290"/>
                    <a:pt x="8762" y="29240"/>
                    <a:pt x="7216" y="30542"/>
                  </a:cubicBezTo>
                  <a:cubicBezTo>
                    <a:pt x="8165" y="28128"/>
                    <a:pt x="9060" y="25659"/>
                    <a:pt x="9874" y="23191"/>
                  </a:cubicBezTo>
                  <a:cubicBezTo>
                    <a:pt x="11149" y="22649"/>
                    <a:pt x="12478" y="22242"/>
                    <a:pt x="13671" y="21537"/>
                  </a:cubicBezTo>
                  <a:cubicBezTo>
                    <a:pt x="14729" y="20886"/>
                    <a:pt x="15679" y="20099"/>
                    <a:pt x="16519" y="19204"/>
                  </a:cubicBezTo>
                  <a:cubicBezTo>
                    <a:pt x="17116" y="18553"/>
                    <a:pt x="17686" y="17902"/>
                    <a:pt x="18174" y="17170"/>
                  </a:cubicBezTo>
                  <a:cubicBezTo>
                    <a:pt x="18337" y="16953"/>
                    <a:pt x="18527" y="16708"/>
                    <a:pt x="18662" y="16464"/>
                  </a:cubicBezTo>
                  <a:cubicBezTo>
                    <a:pt x="18716" y="16383"/>
                    <a:pt x="18744" y="16302"/>
                    <a:pt x="18798" y="16247"/>
                  </a:cubicBezTo>
                  <a:cubicBezTo>
                    <a:pt x="18852" y="16166"/>
                    <a:pt x="18933" y="16112"/>
                    <a:pt x="18879" y="16112"/>
                  </a:cubicBezTo>
                  <a:cubicBezTo>
                    <a:pt x="18038" y="16329"/>
                    <a:pt x="17116" y="17224"/>
                    <a:pt x="16438" y="17739"/>
                  </a:cubicBezTo>
                  <a:cubicBezTo>
                    <a:pt x="14892" y="18824"/>
                    <a:pt x="13427" y="20045"/>
                    <a:pt x="12017" y="21292"/>
                  </a:cubicBezTo>
                  <a:cubicBezTo>
                    <a:pt x="11339" y="21889"/>
                    <a:pt x="10688" y="22567"/>
                    <a:pt x="9983" y="23110"/>
                  </a:cubicBezTo>
                  <a:lnTo>
                    <a:pt x="9901" y="23164"/>
                  </a:lnTo>
                  <a:cubicBezTo>
                    <a:pt x="10444" y="21591"/>
                    <a:pt x="10932" y="20045"/>
                    <a:pt x="11420" y="18472"/>
                  </a:cubicBezTo>
                  <a:lnTo>
                    <a:pt x="11610" y="18390"/>
                  </a:lnTo>
                  <a:lnTo>
                    <a:pt x="11664" y="18336"/>
                  </a:lnTo>
                  <a:cubicBezTo>
                    <a:pt x="13698" y="17387"/>
                    <a:pt x="15543" y="16058"/>
                    <a:pt x="17089" y="14430"/>
                  </a:cubicBezTo>
                  <a:cubicBezTo>
                    <a:pt x="17659" y="13860"/>
                    <a:pt x="18201" y="13237"/>
                    <a:pt x="18689" y="12613"/>
                  </a:cubicBezTo>
                  <a:cubicBezTo>
                    <a:pt x="18825" y="12423"/>
                    <a:pt x="18961" y="12233"/>
                    <a:pt x="19096" y="12070"/>
                  </a:cubicBezTo>
                  <a:cubicBezTo>
                    <a:pt x="19150" y="11989"/>
                    <a:pt x="19178" y="11908"/>
                    <a:pt x="19232" y="11799"/>
                  </a:cubicBezTo>
                  <a:cubicBezTo>
                    <a:pt x="19286" y="11718"/>
                    <a:pt x="19340" y="11691"/>
                    <a:pt x="19313" y="11691"/>
                  </a:cubicBezTo>
                  <a:cubicBezTo>
                    <a:pt x="18472" y="11745"/>
                    <a:pt x="17496" y="12776"/>
                    <a:pt x="16872" y="13291"/>
                  </a:cubicBezTo>
                  <a:cubicBezTo>
                    <a:pt x="15028" y="14864"/>
                    <a:pt x="13481" y="16736"/>
                    <a:pt x="11664" y="18336"/>
                  </a:cubicBezTo>
                  <a:lnTo>
                    <a:pt x="11420" y="18444"/>
                  </a:lnTo>
                  <a:cubicBezTo>
                    <a:pt x="11556" y="17983"/>
                    <a:pt x="11718" y="17522"/>
                    <a:pt x="11854" y="17034"/>
                  </a:cubicBezTo>
                  <a:cubicBezTo>
                    <a:pt x="12098" y="16220"/>
                    <a:pt x="12315" y="15407"/>
                    <a:pt x="12559" y="14593"/>
                  </a:cubicBezTo>
                  <a:cubicBezTo>
                    <a:pt x="14322" y="13345"/>
                    <a:pt x="15950" y="11880"/>
                    <a:pt x="17360" y="10253"/>
                  </a:cubicBezTo>
                  <a:cubicBezTo>
                    <a:pt x="17794" y="9711"/>
                    <a:pt x="18201" y="9141"/>
                    <a:pt x="18554" y="8544"/>
                  </a:cubicBezTo>
                  <a:cubicBezTo>
                    <a:pt x="18689" y="8300"/>
                    <a:pt x="18825" y="8056"/>
                    <a:pt x="18961" y="7785"/>
                  </a:cubicBezTo>
                  <a:cubicBezTo>
                    <a:pt x="19042" y="7676"/>
                    <a:pt x="19259" y="7405"/>
                    <a:pt x="19150" y="7459"/>
                  </a:cubicBezTo>
                  <a:cubicBezTo>
                    <a:pt x="18906" y="7595"/>
                    <a:pt x="18689" y="7758"/>
                    <a:pt x="18472" y="7947"/>
                  </a:cubicBezTo>
                  <a:cubicBezTo>
                    <a:pt x="17876" y="8436"/>
                    <a:pt x="17279" y="8978"/>
                    <a:pt x="16736" y="9548"/>
                  </a:cubicBezTo>
                  <a:cubicBezTo>
                    <a:pt x="15326" y="11012"/>
                    <a:pt x="13888" y="12396"/>
                    <a:pt x="12695" y="14050"/>
                  </a:cubicBezTo>
                  <a:cubicBezTo>
                    <a:pt x="13075" y="12640"/>
                    <a:pt x="13427" y="11202"/>
                    <a:pt x="13780" y="9765"/>
                  </a:cubicBezTo>
                  <a:cubicBezTo>
                    <a:pt x="15136" y="8707"/>
                    <a:pt x="16357" y="7486"/>
                    <a:pt x="17414" y="6130"/>
                  </a:cubicBezTo>
                  <a:cubicBezTo>
                    <a:pt x="17794" y="5669"/>
                    <a:pt x="18120" y="5181"/>
                    <a:pt x="18391" y="4666"/>
                  </a:cubicBezTo>
                  <a:cubicBezTo>
                    <a:pt x="18472" y="4503"/>
                    <a:pt x="18527" y="4367"/>
                    <a:pt x="18608" y="4204"/>
                  </a:cubicBezTo>
                  <a:cubicBezTo>
                    <a:pt x="18635" y="4123"/>
                    <a:pt x="18771" y="3960"/>
                    <a:pt x="18689" y="3987"/>
                  </a:cubicBezTo>
                  <a:cubicBezTo>
                    <a:pt x="18147" y="4259"/>
                    <a:pt x="17686" y="4910"/>
                    <a:pt x="17252" y="5344"/>
                  </a:cubicBezTo>
                  <a:cubicBezTo>
                    <a:pt x="16031" y="6618"/>
                    <a:pt x="14946" y="7975"/>
                    <a:pt x="13997" y="9439"/>
                  </a:cubicBezTo>
                  <a:lnTo>
                    <a:pt x="13807" y="9711"/>
                  </a:lnTo>
                  <a:cubicBezTo>
                    <a:pt x="14105" y="8544"/>
                    <a:pt x="14377" y="7351"/>
                    <a:pt x="14648" y="6157"/>
                  </a:cubicBezTo>
                  <a:lnTo>
                    <a:pt x="14702" y="5967"/>
                  </a:lnTo>
                  <a:cubicBezTo>
                    <a:pt x="14675" y="5696"/>
                    <a:pt x="14756" y="5425"/>
                    <a:pt x="14811" y="5154"/>
                  </a:cubicBezTo>
                  <a:close/>
                  <a:moveTo>
                    <a:pt x="6592" y="31247"/>
                  </a:moveTo>
                  <a:cubicBezTo>
                    <a:pt x="5968" y="28779"/>
                    <a:pt x="4503" y="26283"/>
                    <a:pt x="2930" y="24357"/>
                  </a:cubicBezTo>
                  <a:cubicBezTo>
                    <a:pt x="2361" y="23679"/>
                    <a:pt x="1737" y="23055"/>
                    <a:pt x="1059" y="22486"/>
                  </a:cubicBezTo>
                  <a:cubicBezTo>
                    <a:pt x="842" y="22296"/>
                    <a:pt x="625" y="22133"/>
                    <a:pt x="408" y="21970"/>
                  </a:cubicBezTo>
                  <a:lnTo>
                    <a:pt x="109" y="21726"/>
                  </a:lnTo>
                  <a:cubicBezTo>
                    <a:pt x="82" y="21699"/>
                    <a:pt x="1" y="21591"/>
                    <a:pt x="1" y="21645"/>
                  </a:cubicBezTo>
                  <a:cubicBezTo>
                    <a:pt x="1" y="21916"/>
                    <a:pt x="82" y="22187"/>
                    <a:pt x="218" y="22459"/>
                  </a:cubicBezTo>
                  <a:cubicBezTo>
                    <a:pt x="543" y="23218"/>
                    <a:pt x="923" y="23978"/>
                    <a:pt x="1357" y="24683"/>
                  </a:cubicBezTo>
                  <a:cubicBezTo>
                    <a:pt x="2768" y="27016"/>
                    <a:pt x="4341" y="29592"/>
                    <a:pt x="6375" y="31437"/>
                  </a:cubicBezTo>
                  <a:close/>
                  <a:moveTo>
                    <a:pt x="8626" y="26717"/>
                  </a:moveTo>
                  <a:cubicBezTo>
                    <a:pt x="10932" y="26283"/>
                    <a:pt x="13048" y="25225"/>
                    <a:pt x="14811" y="23679"/>
                  </a:cubicBezTo>
                  <a:cubicBezTo>
                    <a:pt x="15326" y="23191"/>
                    <a:pt x="15787" y="22621"/>
                    <a:pt x="16194" y="22025"/>
                  </a:cubicBezTo>
                  <a:cubicBezTo>
                    <a:pt x="16330" y="21808"/>
                    <a:pt x="16465" y="21591"/>
                    <a:pt x="16601" y="21347"/>
                  </a:cubicBezTo>
                  <a:cubicBezTo>
                    <a:pt x="16655" y="21292"/>
                    <a:pt x="16682" y="21238"/>
                    <a:pt x="16709" y="21157"/>
                  </a:cubicBezTo>
                  <a:cubicBezTo>
                    <a:pt x="16763" y="21103"/>
                    <a:pt x="16845" y="21021"/>
                    <a:pt x="16791" y="21021"/>
                  </a:cubicBezTo>
                  <a:cubicBezTo>
                    <a:pt x="15923" y="21021"/>
                    <a:pt x="14865" y="21781"/>
                    <a:pt x="14160" y="22215"/>
                  </a:cubicBezTo>
                  <a:cubicBezTo>
                    <a:pt x="12288" y="23327"/>
                    <a:pt x="10145" y="24656"/>
                    <a:pt x="8735" y="26392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33"/>
            <p:cNvSpPr/>
            <p:nvPr/>
          </p:nvSpPr>
          <p:spPr>
            <a:xfrm>
              <a:off x="748725" y="4109925"/>
              <a:ext cx="1116850" cy="589300"/>
            </a:xfrm>
            <a:custGeom>
              <a:avLst/>
              <a:gdLst/>
              <a:ahLst/>
              <a:cxnLst/>
              <a:rect l="l" t="t" r="r" b="b"/>
              <a:pathLst>
                <a:path w="44674" h="23572" extrusionOk="0">
                  <a:moveTo>
                    <a:pt x="6320" y="5887"/>
                  </a:moveTo>
                  <a:cubicBezTo>
                    <a:pt x="5642" y="5208"/>
                    <a:pt x="5018" y="4530"/>
                    <a:pt x="4286" y="3906"/>
                  </a:cubicBezTo>
                  <a:cubicBezTo>
                    <a:pt x="3852" y="3581"/>
                    <a:pt x="3418" y="3256"/>
                    <a:pt x="2984" y="2957"/>
                  </a:cubicBezTo>
                  <a:cubicBezTo>
                    <a:pt x="2550" y="2686"/>
                    <a:pt x="2089" y="2442"/>
                    <a:pt x="1628" y="2225"/>
                  </a:cubicBezTo>
                  <a:lnTo>
                    <a:pt x="1221" y="2035"/>
                  </a:lnTo>
                  <a:cubicBezTo>
                    <a:pt x="1139" y="2008"/>
                    <a:pt x="950" y="1872"/>
                    <a:pt x="977" y="1954"/>
                  </a:cubicBezTo>
                  <a:cubicBezTo>
                    <a:pt x="1112" y="2360"/>
                    <a:pt x="1845" y="2849"/>
                    <a:pt x="2143" y="3120"/>
                  </a:cubicBezTo>
                  <a:cubicBezTo>
                    <a:pt x="3255" y="4042"/>
                    <a:pt x="4421" y="4856"/>
                    <a:pt x="5696" y="5561"/>
                  </a:cubicBezTo>
                  <a:lnTo>
                    <a:pt x="6266" y="5859"/>
                  </a:lnTo>
                  <a:lnTo>
                    <a:pt x="6185" y="5859"/>
                  </a:lnTo>
                  <a:lnTo>
                    <a:pt x="6103" y="5778"/>
                  </a:lnTo>
                  <a:lnTo>
                    <a:pt x="5886" y="5778"/>
                  </a:lnTo>
                  <a:cubicBezTo>
                    <a:pt x="5045" y="5642"/>
                    <a:pt x="4232" y="5507"/>
                    <a:pt x="3418" y="5344"/>
                  </a:cubicBezTo>
                  <a:lnTo>
                    <a:pt x="3092" y="5290"/>
                  </a:lnTo>
                  <a:lnTo>
                    <a:pt x="2767" y="5236"/>
                  </a:lnTo>
                  <a:cubicBezTo>
                    <a:pt x="2767" y="5236"/>
                    <a:pt x="2631" y="5208"/>
                    <a:pt x="2740" y="5371"/>
                  </a:cubicBezTo>
                  <a:cubicBezTo>
                    <a:pt x="3581" y="5507"/>
                    <a:pt x="4394" y="5670"/>
                    <a:pt x="5208" y="5859"/>
                  </a:cubicBezTo>
                  <a:cubicBezTo>
                    <a:pt x="3879" y="5968"/>
                    <a:pt x="2604" y="6375"/>
                    <a:pt x="1438" y="7026"/>
                  </a:cubicBezTo>
                  <a:cubicBezTo>
                    <a:pt x="1112" y="7188"/>
                    <a:pt x="787" y="7405"/>
                    <a:pt x="516" y="7650"/>
                  </a:cubicBezTo>
                  <a:cubicBezTo>
                    <a:pt x="380" y="7758"/>
                    <a:pt x="0" y="7867"/>
                    <a:pt x="136" y="7948"/>
                  </a:cubicBezTo>
                  <a:cubicBezTo>
                    <a:pt x="678" y="8273"/>
                    <a:pt x="1655" y="8029"/>
                    <a:pt x="2170" y="7894"/>
                  </a:cubicBezTo>
                  <a:cubicBezTo>
                    <a:pt x="3608" y="7514"/>
                    <a:pt x="4883" y="6727"/>
                    <a:pt x="6185" y="6076"/>
                  </a:cubicBezTo>
                  <a:cubicBezTo>
                    <a:pt x="7866" y="6402"/>
                    <a:pt x="9575" y="6782"/>
                    <a:pt x="11257" y="7134"/>
                  </a:cubicBezTo>
                  <a:cubicBezTo>
                    <a:pt x="8924" y="7188"/>
                    <a:pt x="6564" y="7650"/>
                    <a:pt x="4611" y="8897"/>
                  </a:cubicBezTo>
                  <a:cubicBezTo>
                    <a:pt x="4123" y="9223"/>
                    <a:pt x="3635" y="9575"/>
                    <a:pt x="3174" y="9982"/>
                  </a:cubicBezTo>
                  <a:cubicBezTo>
                    <a:pt x="3038" y="10091"/>
                    <a:pt x="2903" y="10226"/>
                    <a:pt x="2767" y="10389"/>
                  </a:cubicBezTo>
                  <a:cubicBezTo>
                    <a:pt x="2875" y="10498"/>
                    <a:pt x="3364" y="10470"/>
                    <a:pt x="3526" y="10470"/>
                  </a:cubicBezTo>
                  <a:cubicBezTo>
                    <a:pt x="4204" y="10443"/>
                    <a:pt x="4883" y="10335"/>
                    <a:pt x="5506" y="10118"/>
                  </a:cubicBezTo>
                  <a:cubicBezTo>
                    <a:pt x="7785" y="9467"/>
                    <a:pt x="9873" y="8301"/>
                    <a:pt x="11989" y="7297"/>
                  </a:cubicBezTo>
                  <a:cubicBezTo>
                    <a:pt x="13725" y="7677"/>
                    <a:pt x="15461" y="8084"/>
                    <a:pt x="17197" y="8490"/>
                  </a:cubicBezTo>
                  <a:cubicBezTo>
                    <a:pt x="14376" y="8762"/>
                    <a:pt x="11691" y="9874"/>
                    <a:pt x="9494" y="11691"/>
                  </a:cubicBezTo>
                  <a:cubicBezTo>
                    <a:pt x="8924" y="12179"/>
                    <a:pt x="8382" y="12695"/>
                    <a:pt x="7893" y="13264"/>
                  </a:cubicBezTo>
                  <a:cubicBezTo>
                    <a:pt x="7866" y="13291"/>
                    <a:pt x="7486" y="13644"/>
                    <a:pt x="7514" y="13698"/>
                  </a:cubicBezTo>
                  <a:cubicBezTo>
                    <a:pt x="7758" y="13725"/>
                    <a:pt x="7975" y="13698"/>
                    <a:pt x="8192" y="13644"/>
                  </a:cubicBezTo>
                  <a:cubicBezTo>
                    <a:pt x="8978" y="13481"/>
                    <a:pt x="9711" y="13210"/>
                    <a:pt x="10443" y="12857"/>
                  </a:cubicBezTo>
                  <a:cubicBezTo>
                    <a:pt x="13074" y="11637"/>
                    <a:pt x="15651" y="10226"/>
                    <a:pt x="18146" y="8707"/>
                  </a:cubicBezTo>
                  <a:cubicBezTo>
                    <a:pt x="19665" y="9087"/>
                    <a:pt x="21157" y="9440"/>
                    <a:pt x="22676" y="9847"/>
                  </a:cubicBezTo>
                  <a:cubicBezTo>
                    <a:pt x="20072" y="10145"/>
                    <a:pt x="17658" y="11393"/>
                    <a:pt x="15651" y="12912"/>
                  </a:cubicBezTo>
                  <a:cubicBezTo>
                    <a:pt x="14946" y="13454"/>
                    <a:pt x="14267" y="14078"/>
                    <a:pt x="13644" y="14729"/>
                  </a:cubicBezTo>
                  <a:cubicBezTo>
                    <a:pt x="13454" y="14946"/>
                    <a:pt x="13291" y="15136"/>
                    <a:pt x="13101" y="15353"/>
                  </a:cubicBezTo>
                  <a:cubicBezTo>
                    <a:pt x="13020" y="15461"/>
                    <a:pt x="12748" y="15678"/>
                    <a:pt x="12884" y="15678"/>
                  </a:cubicBezTo>
                  <a:cubicBezTo>
                    <a:pt x="14078" y="15678"/>
                    <a:pt x="15352" y="14837"/>
                    <a:pt x="16356" y="14268"/>
                  </a:cubicBezTo>
                  <a:cubicBezTo>
                    <a:pt x="18662" y="13020"/>
                    <a:pt x="20886" y="11555"/>
                    <a:pt x="22947" y="9901"/>
                  </a:cubicBezTo>
                  <a:cubicBezTo>
                    <a:pt x="24656" y="10362"/>
                    <a:pt x="26338" y="10823"/>
                    <a:pt x="28019" y="11284"/>
                  </a:cubicBezTo>
                  <a:cubicBezTo>
                    <a:pt x="24846" y="11528"/>
                    <a:pt x="22079" y="13129"/>
                    <a:pt x="19746" y="15081"/>
                  </a:cubicBezTo>
                  <a:cubicBezTo>
                    <a:pt x="19123" y="15624"/>
                    <a:pt x="18526" y="16194"/>
                    <a:pt x="17956" y="16763"/>
                  </a:cubicBezTo>
                  <a:cubicBezTo>
                    <a:pt x="17821" y="16899"/>
                    <a:pt x="17712" y="17034"/>
                    <a:pt x="17577" y="17170"/>
                  </a:cubicBezTo>
                  <a:cubicBezTo>
                    <a:pt x="17549" y="17224"/>
                    <a:pt x="17387" y="17306"/>
                    <a:pt x="17441" y="17333"/>
                  </a:cubicBezTo>
                  <a:cubicBezTo>
                    <a:pt x="17577" y="17414"/>
                    <a:pt x="18065" y="17279"/>
                    <a:pt x="18200" y="17251"/>
                  </a:cubicBezTo>
                  <a:cubicBezTo>
                    <a:pt x="19041" y="17034"/>
                    <a:pt x="19828" y="16736"/>
                    <a:pt x="20587" y="16329"/>
                  </a:cubicBezTo>
                  <a:cubicBezTo>
                    <a:pt x="23300" y="14919"/>
                    <a:pt x="25904" y="13264"/>
                    <a:pt x="28290" y="11366"/>
                  </a:cubicBezTo>
                  <a:cubicBezTo>
                    <a:pt x="29484" y="11718"/>
                    <a:pt x="30705" y="12071"/>
                    <a:pt x="31898" y="12450"/>
                  </a:cubicBezTo>
                  <a:lnTo>
                    <a:pt x="31871" y="12450"/>
                  </a:lnTo>
                  <a:cubicBezTo>
                    <a:pt x="28724" y="12857"/>
                    <a:pt x="26229" y="14376"/>
                    <a:pt x="23707" y="16085"/>
                  </a:cubicBezTo>
                  <a:cubicBezTo>
                    <a:pt x="22296" y="17034"/>
                    <a:pt x="20696" y="18201"/>
                    <a:pt x="19719" y="19557"/>
                  </a:cubicBezTo>
                  <a:cubicBezTo>
                    <a:pt x="19611" y="19693"/>
                    <a:pt x="20045" y="19530"/>
                    <a:pt x="20208" y="19503"/>
                  </a:cubicBezTo>
                  <a:cubicBezTo>
                    <a:pt x="20560" y="19448"/>
                    <a:pt x="20913" y="19340"/>
                    <a:pt x="21265" y="19204"/>
                  </a:cubicBezTo>
                  <a:cubicBezTo>
                    <a:pt x="22296" y="18797"/>
                    <a:pt x="23273" y="18282"/>
                    <a:pt x="24195" y="17712"/>
                  </a:cubicBezTo>
                  <a:cubicBezTo>
                    <a:pt x="26853" y="16058"/>
                    <a:pt x="29375" y="14241"/>
                    <a:pt x="31952" y="12450"/>
                  </a:cubicBezTo>
                  <a:cubicBezTo>
                    <a:pt x="33064" y="12803"/>
                    <a:pt x="34149" y="13129"/>
                    <a:pt x="35261" y="13481"/>
                  </a:cubicBezTo>
                  <a:lnTo>
                    <a:pt x="35207" y="13481"/>
                  </a:lnTo>
                  <a:cubicBezTo>
                    <a:pt x="31871" y="14186"/>
                    <a:pt x="28752" y="15787"/>
                    <a:pt x="26202" y="18065"/>
                  </a:cubicBezTo>
                  <a:cubicBezTo>
                    <a:pt x="25307" y="18852"/>
                    <a:pt x="24466" y="19693"/>
                    <a:pt x="23652" y="20588"/>
                  </a:cubicBezTo>
                  <a:cubicBezTo>
                    <a:pt x="23381" y="20886"/>
                    <a:pt x="23137" y="21184"/>
                    <a:pt x="22893" y="21510"/>
                  </a:cubicBezTo>
                  <a:cubicBezTo>
                    <a:pt x="22811" y="21591"/>
                    <a:pt x="22730" y="21700"/>
                    <a:pt x="22649" y="21808"/>
                  </a:cubicBezTo>
                  <a:cubicBezTo>
                    <a:pt x="22622" y="21862"/>
                    <a:pt x="22459" y="21971"/>
                    <a:pt x="22540" y="21971"/>
                  </a:cubicBezTo>
                  <a:cubicBezTo>
                    <a:pt x="22974" y="21890"/>
                    <a:pt x="23354" y="21727"/>
                    <a:pt x="23734" y="21510"/>
                  </a:cubicBezTo>
                  <a:cubicBezTo>
                    <a:pt x="24683" y="21049"/>
                    <a:pt x="25578" y="20479"/>
                    <a:pt x="26473" y="19964"/>
                  </a:cubicBezTo>
                  <a:cubicBezTo>
                    <a:pt x="28670" y="18743"/>
                    <a:pt x="30759" y="17387"/>
                    <a:pt x="32793" y="15922"/>
                  </a:cubicBezTo>
                  <a:cubicBezTo>
                    <a:pt x="33742" y="15190"/>
                    <a:pt x="34556" y="14322"/>
                    <a:pt x="35451" y="13535"/>
                  </a:cubicBezTo>
                  <a:cubicBezTo>
                    <a:pt x="37594" y="14241"/>
                    <a:pt x="39710" y="14946"/>
                    <a:pt x="41825" y="15705"/>
                  </a:cubicBezTo>
                  <a:cubicBezTo>
                    <a:pt x="42558" y="15977"/>
                    <a:pt x="43344" y="16275"/>
                    <a:pt x="44104" y="16546"/>
                  </a:cubicBezTo>
                  <a:lnTo>
                    <a:pt x="44565" y="16682"/>
                  </a:lnTo>
                  <a:lnTo>
                    <a:pt x="44673" y="16655"/>
                  </a:lnTo>
                  <a:lnTo>
                    <a:pt x="44646" y="16546"/>
                  </a:lnTo>
                  <a:cubicBezTo>
                    <a:pt x="44646" y="16546"/>
                    <a:pt x="43127" y="15895"/>
                    <a:pt x="41934" y="15434"/>
                  </a:cubicBezTo>
                  <a:cubicBezTo>
                    <a:pt x="40876" y="15054"/>
                    <a:pt x="39818" y="14675"/>
                    <a:pt x="38760" y="14295"/>
                  </a:cubicBezTo>
                  <a:cubicBezTo>
                    <a:pt x="38326" y="11474"/>
                    <a:pt x="36780" y="8816"/>
                    <a:pt x="35017" y="6565"/>
                  </a:cubicBezTo>
                  <a:cubicBezTo>
                    <a:pt x="34637" y="6076"/>
                    <a:pt x="34203" y="5588"/>
                    <a:pt x="33742" y="5127"/>
                  </a:cubicBezTo>
                  <a:cubicBezTo>
                    <a:pt x="33715" y="5100"/>
                    <a:pt x="33417" y="4802"/>
                    <a:pt x="33390" y="4802"/>
                  </a:cubicBezTo>
                  <a:cubicBezTo>
                    <a:pt x="33119" y="4856"/>
                    <a:pt x="33471" y="5290"/>
                    <a:pt x="33553" y="5507"/>
                  </a:cubicBezTo>
                  <a:cubicBezTo>
                    <a:pt x="33742" y="6185"/>
                    <a:pt x="34014" y="6863"/>
                    <a:pt x="34339" y="7487"/>
                  </a:cubicBezTo>
                  <a:cubicBezTo>
                    <a:pt x="35424" y="9684"/>
                    <a:pt x="36699" y="12288"/>
                    <a:pt x="38435" y="14186"/>
                  </a:cubicBezTo>
                  <a:cubicBezTo>
                    <a:pt x="35343" y="13101"/>
                    <a:pt x="32251" y="12125"/>
                    <a:pt x="29104" y="11203"/>
                  </a:cubicBezTo>
                  <a:cubicBezTo>
                    <a:pt x="28372" y="9657"/>
                    <a:pt x="27775" y="8002"/>
                    <a:pt x="26853" y="6537"/>
                  </a:cubicBezTo>
                  <a:cubicBezTo>
                    <a:pt x="25985" y="5263"/>
                    <a:pt x="24954" y="4123"/>
                    <a:pt x="23788" y="3120"/>
                  </a:cubicBezTo>
                  <a:cubicBezTo>
                    <a:pt x="22974" y="2388"/>
                    <a:pt x="22106" y="1737"/>
                    <a:pt x="21211" y="1113"/>
                  </a:cubicBezTo>
                  <a:cubicBezTo>
                    <a:pt x="20913" y="923"/>
                    <a:pt x="20587" y="733"/>
                    <a:pt x="20262" y="543"/>
                  </a:cubicBezTo>
                  <a:lnTo>
                    <a:pt x="19991" y="408"/>
                  </a:lnTo>
                  <a:cubicBezTo>
                    <a:pt x="19936" y="353"/>
                    <a:pt x="19828" y="245"/>
                    <a:pt x="19855" y="299"/>
                  </a:cubicBezTo>
                  <a:cubicBezTo>
                    <a:pt x="20126" y="1330"/>
                    <a:pt x="21320" y="2442"/>
                    <a:pt x="21971" y="3283"/>
                  </a:cubicBezTo>
                  <a:cubicBezTo>
                    <a:pt x="23435" y="5154"/>
                    <a:pt x="25036" y="6917"/>
                    <a:pt x="26663" y="8626"/>
                  </a:cubicBezTo>
                  <a:cubicBezTo>
                    <a:pt x="27423" y="9467"/>
                    <a:pt x="28290" y="10226"/>
                    <a:pt x="28996" y="11094"/>
                  </a:cubicBezTo>
                  <a:lnTo>
                    <a:pt x="29077" y="11203"/>
                  </a:lnTo>
                  <a:cubicBezTo>
                    <a:pt x="27097" y="10606"/>
                    <a:pt x="25117" y="10064"/>
                    <a:pt x="23137" y="9548"/>
                  </a:cubicBezTo>
                  <a:lnTo>
                    <a:pt x="23028" y="9304"/>
                  </a:lnTo>
                  <a:lnTo>
                    <a:pt x="22974" y="9250"/>
                  </a:lnTo>
                  <a:cubicBezTo>
                    <a:pt x="21672" y="6754"/>
                    <a:pt x="19936" y="4530"/>
                    <a:pt x="17821" y="2686"/>
                  </a:cubicBezTo>
                  <a:cubicBezTo>
                    <a:pt x="17061" y="2008"/>
                    <a:pt x="16275" y="1357"/>
                    <a:pt x="15461" y="760"/>
                  </a:cubicBezTo>
                  <a:cubicBezTo>
                    <a:pt x="15217" y="597"/>
                    <a:pt x="15000" y="435"/>
                    <a:pt x="14783" y="299"/>
                  </a:cubicBezTo>
                  <a:cubicBezTo>
                    <a:pt x="14674" y="245"/>
                    <a:pt x="14566" y="191"/>
                    <a:pt x="14457" y="109"/>
                  </a:cubicBezTo>
                  <a:cubicBezTo>
                    <a:pt x="14403" y="82"/>
                    <a:pt x="14295" y="1"/>
                    <a:pt x="14295" y="55"/>
                  </a:cubicBezTo>
                  <a:cubicBezTo>
                    <a:pt x="14403" y="1058"/>
                    <a:pt x="15732" y="2252"/>
                    <a:pt x="16410" y="2984"/>
                  </a:cubicBezTo>
                  <a:cubicBezTo>
                    <a:pt x="18472" y="5236"/>
                    <a:pt x="20886" y="7080"/>
                    <a:pt x="22974" y="9250"/>
                  </a:cubicBezTo>
                  <a:lnTo>
                    <a:pt x="23137" y="9548"/>
                  </a:lnTo>
                  <a:lnTo>
                    <a:pt x="21347" y="9087"/>
                  </a:lnTo>
                  <a:cubicBezTo>
                    <a:pt x="20316" y="8843"/>
                    <a:pt x="19285" y="8572"/>
                    <a:pt x="18228" y="8328"/>
                  </a:cubicBezTo>
                  <a:cubicBezTo>
                    <a:pt x="16600" y="6185"/>
                    <a:pt x="14701" y="4232"/>
                    <a:pt x="12586" y="2550"/>
                  </a:cubicBezTo>
                  <a:cubicBezTo>
                    <a:pt x="11908" y="2035"/>
                    <a:pt x="11175" y="1547"/>
                    <a:pt x="10416" y="1140"/>
                  </a:cubicBezTo>
                  <a:cubicBezTo>
                    <a:pt x="10090" y="977"/>
                    <a:pt x="9765" y="787"/>
                    <a:pt x="9467" y="652"/>
                  </a:cubicBezTo>
                  <a:cubicBezTo>
                    <a:pt x="9304" y="570"/>
                    <a:pt x="8978" y="299"/>
                    <a:pt x="9033" y="462"/>
                  </a:cubicBezTo>
                  <a:cubicBezTo>
                    <a:pt x="9195" y="733"/>
                    <a:pt x="9412" y="1004"/>
                    <a:pt x="9684" y="1248"/>
                  </a:cubicBezTo>
                  <a:cubicBezTo>
                    <a:pt x="10307" y="1981"/>
                    <a:pt x="11013" y="2686"/>
                    <a:pt x="11745" y="3364"/>
                  </a:cubicBezTo>
                  <a:cubicBezTo>
                    <a:pt x="13616" y="5046"/>
                    <a:pt x="15461" y="6754"/>
                    <a:pt x="17549" y="8192"/>
                  </a:cubicBezTo>
                  <a:cubicBezTo>
                    <a:pt x="15759" y="7785"/>
                    <a:pt x="13969" y="7378"/>
                    <a:pt x="12179" y="7026"/>
                  </a:cubicBezTo>
                  <a:cubicBezTo>
                    <a:pt x="10768" y="5371"/>
                    <a:pt x="9168" y="3906"/>
                    <a:pt x="7432" y="2659"/>
                  </a:cubicBezTo>
                  <a:cubicBezTo>
                    <a:pt x="6835" y="2225"/>
                    <a:pt x="6212" y="1845"/>
                    <a:pt x="5561" y="1547"/>
                  </a:cubicBezTo>
                  <a:cubicBezTo>
                    <a:pt x="5371" y="1438"/>
                    <a:pt x="5181" y="1357"/>
                    <a:pt x="4964" y="1275"/>
                  </a:cubicBezTo>
                  <a:cubicBezTo>
                    <a:pt x="4883" y="1248"/>
                    <a:pt x="4666" y="1086"/>
                    <a:pt x="4720" y="1167"/>
                  </a:cubicBezTo>
                  <a:cubicBezTo>
                    <a:pt x="5072" y="1845"/>
                    <a:pt x="5913" y="2415"/>
                    <a:pt x="6483" y="2930"/>
                  </a:cubicBezTo>
                  <a:cubicBezTo>
                    <a:pt x="8110" y="4368"/>
                    <a:pt x="9873" y="5670"/>
                    <a:pt x="11745" y="6782"/>
                  </a:cubicBezTo>
                  <a:lnTo>
                    <a:pt x="12098" y="6999"/>
                  </a:lnTo>
                  <a:cubicBezTo>
                    <a:pt x="10579" y="6700"/>
                    <a:pt x="9087" y="6402"/>
                    <a:pt x="7568" y="6104"/>
                  </a:cubicBezTo>
                  <a:lnTo>
                    <a:pt x="7351" y="6076"/>
                  </a:lnTo>
                  <a:close/>
                  <a:moveTo>
                    <a:pt x="39330" y="14892"/>
                  </a:moveTo>
                  <a:cubicBezTo>
                    <a:pt x="36292" y="15787"/>
                    <a:pt x="33227" y="17712"/>
                    <a:pt x="30921" y="19774"/>
                  </a:cubicBezTo>
                  <a:cubicBezTo>
                    <a:pt x="30081" y="20506"/>
                    <a:pt x="29321" y="21320"/>
                    <a:pt x="28643" y="22215"/>
                  </a:cubicBezTo>
                  <a:cubicBezTo>
                    <a:pt x="28426" y="22486"/>
                    <a:pt x="28236" y="22758"/>
                    <a:pt x="28019" y="23056"/>
                  </a:cubicBezTo>
                  <a:cubicBezTo>
                    <a:pt x="27938" y="23164"/>
                    <a:pt x="27856" y="23300"/>
                    <a:pt x="27775" y="23408"/>
                  </a:cubicBezTo>
                  <a:cubicBezTo>
                    <a:pt x="27721" y="23463"/>
                    <a:pt x="27585" y="23571"/>
                    <a:pt x="27667" y="23571"/>
                  </a:cubicBezTo>
                  <a:cubicBezTo>
                    <a:pt x="28019" y="23544"/>
                    <a:pt x="28345" y="23408"/>
                    <a:pt x="28643" y="23246"/>
                  </a:cubicBezTo>
                  <a:cubicBezTo>
                    <a:pt x="29592" y="22812"/>
                    <a:pt x="30515" y="22296"/>
                    <a:pt x="31355" y="21727"/>
                  </a:cubicBezTo>
                  <a:cubicBezTo>
                    <a:pt x="34231" y="19855"/>
                    <a:pt x="37350" y="17767"/>
                    <a:pt x="39574" y="15136"/>
                  </a:cubicBezTo>
                  <a:close/>
                  <a:moveTo>
                    <a:pt x="33580" y="12532"/>
                  </a:moveTo>
                  <a:cubicBezTo>
                    <a:pt x="33037" y="9792"/>
                    <a:pt x="31410" y="7026"/>
                    <a:pt x="29484" y="4964"/>
                  </a:cubicBezTo>
                  <a:cubicBezTo>
                    <a:pt x="28833" y="4313"/>
                    <a:pt x="28128" y="3771"/>
                    <a:pt x="27368" y="3310"/>
                  </a:cubicBezTo>
                  <a:cubicBezTo>
                    <a:pt x="27070" y="3147"/>
                    <a:pt x="26799" y="2984"/>
                    <a:pt x="26500" y="2822"/>
                  </a:cubicBezTo>
                  <a:lnTo>
                    <a:pt x="26256" y="2686"/>
                  </a:lnTo>
                  <a:cubicBezTo>
                    <a:pt x="26202" y="2659"/>
                    <a:pt x="26066" y="2550"/>
                    <a:pt x="26066" y="2605"/>
                  </a:cubicBezTo>
                  <a:cubicBezTo>
                    <a:pt x="26121" y="3689"/>
                    <a:pt x="27124" y="4991"/>
                    <a:pt x="27694" y="5859"/>
                  </a:cubicBezTo>
                  <a:cubicBezTo>
                    <a:pt x="29186" y="8111"/>
                    <a:pt x="30921" y="10742"/>
                    <a:pt x="33173" y="12423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0" name="Google Shape;2520;p33"/>
            <p:cNvSpPr/>
            <p:nvPr/>
          </p:nvSpPr>
          <p:spPr>
            <a:xfrm>
              <a:off x="1250500" y="4146550"/>
              <a:ext cx="1388100" cy="780500"/>
            </a:xfrm>
            <a:custGeom>
              <a:avLst/>
              <a:gdLst/>
              <a:ahLst/>
              <a:cxnLst/>
              <a:rect l="l" t="t" r="r" b="b"/>
              <a:pathLst>
                <a:path w="55524" h="31220" extrusionOk="0">
                  <a:moveTo>
                    <a:pt x="23951" y="0"/>
                  </a:moveTo>
                  <a:lnTo>
                    <a:pt x="571" y="17929"/>
                  </a:lnTo>
                  <a:lnTo>
                    <a:pt x="1" y="24819"/>
                  </a:lnTo>
                  <a:lnTo>
                    <a:pt x="33038" y="31220"/>
                  </a:lnTo>
                  <a:lnTo>
                    <a:pt x="55524" y="46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1" name="Google Shape;2521;p33"/>
            <p:cNvSpPr/>
            <p:nvPr/>
          </p:nvSpPr>
          <p:spPr>
            <a:xfrm>
              <a:off x="1275600" y="4091625"/>
              <a:ext cx="1350125" cy="804250"/>
            </a:xfrm>
            <a:custGeom>
              <a:avLst/>
              <a:gdLst/>
              <a:ahLst/>
              <a:cxnLst/>
              <a:rect l="l" t="t" r="r" b="b"/>
              <a:pathLst>
                <a:path w="54005" h="32170" extrusionOk="0">
                  <a:moveTo>
                    <a:pt x="1058" y="20804"/>
                  </a:moveTo>
                  <a:cubicBezTo>
                    <a:pt x="1655" y="22513"/>
                    <a:pt x="1519" y="24873"/>
                    <a:pt x="1" y="26473"/>
                  </a:cubicBezTo>
                  <a:lnTo>
                    <a:pt x="32007" y="32169"/>
                  </a:lnTo>
                  <a:lnTo>
                    <a:pt x="53380" y="6673"/>
                  </a:lnTo>
                  <a:cubicBezTo>
                    <a:pt x="53380" y="6673"/>
                    <a:pt x="51861" y="3065"/>
                    <a:pt x="54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2" name="Google Shape;2522;p33"/>
            <p:cNvSpPr/>
            <p:nvPr/>
          </p:nvSpPr>
          <p:spPr>
            <a:xfrm>
              <a:off x="1314908" y="4631375"/>
              <a:ext cx="748605" cy="135650"/>
            </a:xfrm>
            <a:custGeom>
              <a:avLst/>
              <a:gdLst/>
              <a:ahLst/>
              <a:cxnLst/>
              <a:rect l="l" t="t" r="r" b="b"/>
              <a:pathLst>
                <a:path w="31085" h="5426" extrusionOk="0">
                  <a:moveTo>
                    <a:pt x="0" y="28"/>
                  </a:moveTo>
                  <a:cubicBezTo>
                    <a:pt x="950" y="164"/>
                    <a:pt x="1899" y="326"/>
                    <a:pt x="2821" y="489"/>
                  </a:cubicBezTo>
                  <a:cubicBezTo>
                    <a:pt x="5018" y="896"/>
                    <a:pt x="7215" y="1384"/>
                    <a:pt x="9385" y="1764"/>
                  </a:cubicBezTo>
                  <a:cubicBezTo>
                    <a:pt x="13725" y="2523"/>
                    <a:pt x="18038" y="3310"/>
                    <a:pt x="22378" y="4042"/>
                  </a:cubicBezTo>
                  <a:cubicBezTo>
                    <a:pt x="25280" y="4531"/>
                    <a:pt x="28155" y="4992"/>
                    <a:pt x="31057" y="5426"/>
                  </a:cubicBezTo>
                  <a:cubicBezTo>
                    <a:pt x="31057" y="5426"/>
                    <a:pt x="31084" y="5426"/>
                    <a:pt x="31084" y="5426"/>
                  </a:cubicBezTo>
                  <a:cubicBezTo>
                    <a:pt x="31084" y="5398"/>
                    <a:pt x="31084" y="5398"/>
                    <a:pt x="31057" y="5398"/>
                  </a:cubicBezTo>
                  <a:cubicBezTo>
                    <a:pt x="28887" y="5046"/>
                    <a:pt x="26745" y="4693"/>
                    <a:pt x="24575" y="4314"/>
                  </a:cubicBezTo>
                  <a:cubicBezTo>
                    <a:pt x="19502" y="3473"/>
                    <a:pt x="14457" y="2578"/>
                    <a:pt x="9412" y="1710"/>
                  </a:cubicBezTo>
                  <a:cubicBezTo>
                    <a:pt x="7215" y="1330"/>
                    <a:pt x="5045" y="842"/>
                    <a:pt x="2848" y="462"/>
                  </a:cubicBezTo>
                  <a:cubicBezTo>
                    <a:pt x="1899" y="272"/>
                    <a:pt x="950" y="109"/>
                    <a:pt x="0" y="1"/>
                  </a:cubicBezTo>
                  <a:cubicBezTo>
                    <a:pt x="0" y="1"/>
                    <a:pt x="0" y="1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3" name="Google Shape;2523;p33"/>
            <p:cNvSpPr/>
            <p:nvPr/>
          </p:nvSpPr>
          <p:spPr>
            <a:xfrm>
              <a:off x="1308381" y="4646975"/>
              <a:ext cx="710048" cy="137675"/>
            </a:xfrm>
            <a:custGeom>
              <a:avLst/>
              <a:gdLst/>
              <a:ahLst/>
              <a:cxnLst/>
              <a:rect l="l" t="t" r="r" b="b"/>
              <a:pathLst>
                <a:path w="29484" h="5507" extrusionOk="0">
                  <a:moveTo>
                    <a:pt x="0" y="28"/>
                  </a:moveTo>
                  <a:cubicBezTo>
                    <a:pt x="109" y="55"/>
                    <a:pt x="190" y="82"/>
                    <a:pt x="299" y="109"/>
                  </a:cubicBezTo>
                  <a:cubicBezTo>
                    <a:pt x="1166" y="326"/>
                    <a:pt x="2062" y="462"/>
                    <a:pt x="2930" y="597"/>
                  </a:cubicBezTo>
                  <a:cubicBezTo>
                    <a:pt x="8246" y="1601"/>
                    <a:pt x="13562" y="2550"/>
                    <a:pt x="18851" y="3527"/>
                  </a:cubicBezTo>
                  <a:cubicBezTo>
                    <a:pt x="21699" y="4042"/>
                    <a:pt x="24520" y="4585"/>
                    <a:pt x="27341" y="5127"/>
                  </a:cubicBezTo>
                  <a:cubicBezTo>
                    <a:pt x="28046" y="5236"/>
                    <a:pt x="28751" y="5371"/>
                    <a:pt x="29457" y="5507"/>
                  </a:cubicBezTo>
                  <a:cubicBezTo>
                    <a:pt x="29457" y="5507"/>
                    <a:pt x="29484" y="5507"/>
                    <a:pt x="29484" y="5507"/>
                  </a:cubicBezTo>
                  <a:cubicBezTo>
                    <a:pt x="29484" y="5480"/>
                    <a:pt x="29484" y="5480"/>
                    <a:pt x="29484" y="5480"/>
                  </a:cubicBezTo>
                  <a:cubicBezTo>
                    <a:pt x="28697" y="5290"/>
                    <a:pt x="27911" y="5127"/>
                    <a:pt x="27124" y="4964"/>
                  </a:cubicBezTo>
                  <a:cubicBezTo>
                    <a:pt x="24005" y="4313"/>
                    <a:pt x="20858" y="3744"/>
                    <a:pt x="17712" y="3174"/>
                  </a:cubicBezTo>
                  <a:cubicBezTo>
                    <a:pt x="12423" y="2171"/>
                    <a:pt x="7107" y="1221"/>
                    <a:pt x="1790" y="272"/>
                  </a:cubicBezTo>
                  <a:cubicBezTo>
                    <a:pt x="1302" y="191"/>
                    <a:pt x="841" y="82"/>
                    <a:pt x="380" y="28"/>
                  </a:cubicBezTo>
                  <a:cubicBezTo>
                    <a:pt x="244" y="28"/>
                    <a:pt x="136" y="1"/>
                    <a:pt x="0" y="1"/>
                  </a:cubicBezTo>
                  <a:cubicBezTo>
                    <a:pt x="0" y="1"/>
                    <a:pt x="0" y="1"/>
                    <a:pt x="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4" name="Google Shape;2524;p33"/>
            <p:cNvSpPr/>
            <p:nvPr/>
          </p:nvSpPr>
          <p:spPr>
            <a:xfrm>
              <a:off x="1319484" y="4681575"/>
              <a:ext cx="753830" cy="142400"/>
            </a:xfrm>
            <a:custGeom>
              <a:avLst/>
              <a:gdLst/>
              <a:ahLst/>
              <a:cxnLst/>
              <a:rect l="l" t="t" r="r" b="b"/>
              <a:pathLst>
                <a:path w="31302" h="5696" extrusionOk="0">
                  <a:moveTo>
                    <a:pt x="27" y="27"/>
                  </a:moveTo>
                  <a:lnTo>
                    <a:pt x="461" y="136"/>
                  </a:lnTo>
                  <a:cubicBezTo>
                    <a:pt x="1763" y="380"/>
                    <a:pt x="3092" y="597"/>
                    <a:pt x="4394" y="841"/>
                  </a:cubicBezTo>
                  <a:cubicBezTo>
                    <a:pt x="10226" y="1899"/>
                    <a:pt x="16058" y="2984"/>
                    <a:pt x="21862" y="4041"/>
                  </a:cubicBezTo>
                  <a:cubicBezTo>
                    <a:pt x="24357" y="4475"/>
                    <a:pt x="26853" y="4937"/>
                    <a:pt x="29375" y="5371"/>
                  </a:cubicBezTo>
                  <a:cubicBezTo>
                    <a:pt x="29999" y="5479"/>
                    <a:pt x="30623" y="5588"/>
                    <a:pt x="31247" y="5669"/>
                  </a:cubicBezTo>
                  <a:cubicBezTo>
                    <a:pt x="31301" y="5696"/>
                    <a:pt x="31301" y="5588"/>
                    <a:pt x="31247" y="5588"/>
                  </a:cubicBezTo>
                  <a:lnTo>
                    <a:pt x="29755" y="5289"/>
                  </a:lnTo>
                  <a:cubicBezTo>
                    <a:pt x="27748" y="4909"/>
                    <a:pt x="25741" y="4557"/>
                    <a:pt x="23761" y="4204"/>
                  </a:cubicBezTo>
                  <a:lnTo>
                    <a:pt x="12531" y="2170"/>
                  </a:lnTo>
                  <a:cubicBezTo>
                    <a:pt x="9195" y="1573"/>
                    <a:pt x="5859" y="976"/>
                    <a:pt x="2523" y="407"/>
                  </a:cubicBezTo>
                  <a:cubicBezTo>
                    <a:pt x="1790" y="271"/>
                    <a:pt x="1031" y="109"/>
                    <a:pt x="271" y="27"/>
                  </a:cubicBezTo>
                  <a:lnTo>
                    <a:pt x="27" y="0"/>
                  </a:lnTo>
                  <a:cubicBezTo>
                    <a:pt x="27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33"/>
            <p:cNvSpPr/>
            <p:nvPr/>
          </p:nvSpPr>
          <p:spPr>
            <a:xfrm>
              <a:off x="1298579" y="4696475"/>
              <a:ext cx="743379" cy="137000"/>
            </a:xfrm>
            <a:custGeom>
              <a:avLst/>
              <a:gdLst/>
              <a:ahLst/>
              <a:cxnLst/>
              <a:rect l="l" t="t" r="r" b="b"/>
              <a:pathLst>
                <a:path w="30868" h="5480" extrusionOk="0">
                  <a:moveTo>
                    <a:pt x="0" y="55"/>
                  </a:moveTo>
                  <a:lnTo>
                    <a:pt x="326" y="136"/>
                  </a:lnTo>
                  <a:cubicBezTo>
                    <a:pt x="570" y="191"/>
                    <a:pt x="814" y="218"/>
                    <a:pt x="1058" y="272"/>
                  </a:cubicBezTo>
                  <a:cubicBezTo>
                    <a:pt x="4313" y="842"/>
                    <a:pt x="7541" y="1411"/>
                    <a:pt x="10768" y="2008"/>
                  </a:cubicBezTo>
                  <a:cubicBezTo>
                    <a:pt x="14376" y="2686"/>
                    <a:pt x="17956" y="3337"/>
                    <a:pt x="21564" y="3961"/>
                  </a:cubicBezTo>
                  <a:cubicBezTo>
                    <a:pt x="24032" y="4395"/>
                    <a:pt x="26500" y="4829"/>
                    <a:pt x="28996" y="5209"/>
                  </a:cubicBezTo>
                  <a:cubicBezTo>
                    <a:pt x="29592" y="5290"/>
                    <a:pt x="30216" y="5371"/>
                    <a:pt x="30840" y="5480"/>
                  </a:cubicBezTo>
                  <a:cubicBezTo>
                    <a:pt x="30840" y="5480"/>
                    <a:pt x="30867" y="5480"/>
                    <a:pt x="30867" y="5453"/>
                  </a:cubicBezTo>
                  <a:lnTo>
                    <a:pt x="30867" y="5425"/>
                  </a:lnTo>
                  <a:cubicBezTo>
                    <a:pt x="30054" y="5290"/>
                    <a:pt x="29213" y="5154"/>
                    <a:pt x="28399" y="4992"/>
                  </a:cubicBezTo>
                  <a:cubicBezTo>
                    <a:pt x="25090" y="4449"/>
                    <a:pt x="21808" y="3879"/>
                    <a:pt x="18526" y="3256"/>
                  </a:cubicBezTo>
                  <a:cubicBezTo>
                    <a:pt x="14403" y="2523"/>
                    <a:pt x="10307" y="1764"/>
                    <a:pt x="6212" y="1031"/>
                  </a:cubicBezTo>
                  <a:cubicBezTo>
                    <a:pt x="4340" y="679"/>
                    <a:pt x="2496" y="353"/>
                    <a:pt x="651" y="82"/>
                  </a:cubicBezTo>
                  <a:lnTo>
                    <a:pt x="27" y="1"/>
                  </a:lnTo>
                  <a:cubicBezTo>
                    <a:pt x="0" y="1"/>
                    <a:pt x="0" y="55"/>
                    <a:pt x="27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33"/>
            <p:cNvSpPr/>
            <p:nvPr/>
          </p:nvSpPr>
          <p:spPr>
            <a:xfrm>
              <a:off x="1299880" y="4716825"/>
              <a:ext cx="780610" cy="145125"/>
            </a:xfrm>
            <a:custGeom>
              <a:avLst/>
              <a:gdLst/>
              <a:ahLst/>
              <a:cxnLst/>
              <a:rect l="l" t="t" r="r" b="b"/>
              <a:pathLst>
                <a:path w="32414" h="5805" extrusionOk="0">
                  <a:moveTo>
                    <a:pt x="28" y="28"/>
                  </a:moveTo>
                  <a:cubicBezTo>
                    <a:pt x="82" y="55"/>
                    <a:pt x="136" y="82"/>
                    <a:pt x="190" y="82"/>
                  </a:cubicBezTo>
                  <a:cubicBezTo>
                    <a:pt x="652" y="190"/>
                    <a:pt x="1113" y="272"/>
                    <a:pt x="1574" y="326"/>
                  </a:cubicBezTo>
                  <a:cubicBezTo>
                    <a:pt x="6239" y="1140"/>
                    <a:pt x="10904" y="2008"/>
                    <a:pt x="15543" y="2848"/>
                  </a:cubicBezTo>
                  <a:cubicBezTo>
                    <a:pt x="19475" y="3581"/>
                    <a:pt x="23408" y="4205"/>
                    <a:pt x="27341" y="4883"/>
                  </a:cubicBezTo>
                  <a:cubicBezTo>
                    <a:pt x="29050" y="5154"/>
                    <a:pt x="30732" y="5452"/>
                    <a:pt x="32414" y="5805"/>
                  </a:cubicBezTo>
                  <a:lnTo>
                    <a:pt x="32414" y="5805"/>
                  </a:lnTo>
                  <a:lnTo>
                    <a:pt x="32414" y="5805"/>
                  </a:lnTo>
                  <a:cubicBezTo>
                    <a:pt x="30732" y="5425"/>
                    <a:pt x="29050" y="5100"/>
                    <a:pt x="27369" y="4774"/>
                  </a:cubicBezTo>
                  <a:cubicBezTo>
                    <a:pt x="23436" y="4042"/>
                    <a:pt x="19475" y="3445"/>
                    <a:pt x="15570" y="2740"/>
                  </a:cubicBezTo>
                  <a:cubicBezTo>
                    <a:pt x="11962" y="2089"/>
                    <a:pt x="8328" y="1384"/>
                    <a:pt x="4720" y="760"/>
                  </a:cubicBezTo>
                  <a:cubicBezTo>
                    <a:pt x="3310" y="516"/>
                    <a:pt x="1926" y="272"/>
                    <a:pt x="516" y="55"/>
                  </a:cubicBezTo>
                  <a:cubicBezTo>
                    <a:pt x="407" y="28"/>
                    <a:pt x="299" y="28"/>
                    <a:pt x="190" y="0"/>
                  </a:cubicBezTo>
                  <a:lnTo>
                    <a:pt x="28" y="0"/>
                  </a:lnTo>
                  <a:cubicBezTo>
                    <a:pt x="28" y="0"/>
                    <a:pt x="1" y="28"/>
                    <a:pt x="1" y="28"/>
                  </a:cubicBezTo>
                  <a:cubicBezTo>
                    <a:pt x="1" y="28"/>
                    <a:pt x="28" y="28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33"/>
            <p:cNvSpPr/>
            <p:nvPr/>
          </p:nvSpPr>
          <p:spPr>
            <a:xfrm>
              <a:off x="1278975" y="4733775"/>
              <a:ext cx="772783" cy="138350"/>
            </a:xfrm>
            <a:custGeom>
              <a:avLst/>
              <a:gdLst/>
              <a:ahLst/>
              <a:cxnLst/>
              <a:rect l="l" t="t" r="r" b="b"/>
              <a:pathLst>
                <a:path w="32089" h="5534" extrusionOk="0">
                  <a:moveTo>
                    <a:pt x="55" y="55"/>
                  </a:moveTo>
                  <a:cubicBezTo>
                    <a:pt x="136" y="82"/>
                    <a:pt x="218" y="109"/>
                    <a:pt x="326" y="136"/>
                  </a:cubicBezTo>
                  <a:cubicBezTo>
                    <a:pt x="652" y="218"/>
                    <a:pt x="1004" y="245"/>
                    <a:pt x="1330" y="326"/>
                  </a:cubicBezTo>
                  <a:cubicBezTo>
                    <a:pt x="5154" y="1031"/>
                    <a:pt x="8979" y="1736"/>
                    <a:pt x="12830" y="2387"/>
                  </a:cubicBezTo>
                  <a:cubicBezTo>
                    <a:pt x="18608" y="3364"/>
                    <a:pt x="24358" y="4340"/>
                    <a:pt x="30135" y="5235"/>
                  </a:cubicBezTo>
                  <a:lnTo>
                    <a:pt x="32061" y="5534"/>
                  </a:lnTo>
                  <a:cubicBezTo>
                    <a:pt x="32088" y="5534"/>
                    <a:pt x="32088" y="5452"/>
                    <a:pt x="32061" y="5452"/>
                  </a:cubicBezTo>
                  <a:lnTo>
                    <a:pt x="30461" y="5181"/>
                  </a:lnTo>
                  <a:cubicBezTo>
                    <a:pt x="25660" y="4367"/>
                    <a:pt x="20859" y="3608"/>
                    <a:pt x="16058" y="2794"/>
                  </a:cubicBezTo>
                  <a:cubicBezTo>
                    <a:pt x="11772" y="2062"/>
                    <a:pt x="7514" y="1302"/>
                    <a:pt x="3255" y="543"/>
                  </a:cubicBezTo>
                  <a:cubicBezTo>
                    <a:pt x="2306" y="380"/>
                    <a:pt x="1357" y="163"/>
                    <a:pt x="380" y="28"/>
                  </a:cubicBezTo>
                  <a:cubicBezTo>
                    <a:pt x="272" y="28"/>
                    <a:pt x="163" y="28"/>
                    <a:pt x="55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" y="55"/>
                    <a:pt x="28" y="82"/>
                    <a:pt x="55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33"/>
            <p:cNvSpPr/>
            <p:nvPr/>
          </p:nvSpPr>
          <p:spPr>
            <a:xfrm>
              <a:off x="2084575" y="4180425"/>
              <a:ext cx="502895" cy="589198"/>
            </a:xfrm>
            <a:custGeom>
              <a:avLst/>
              <a:gdLst/>
              <a:ahLst/>
              <a:cxnLst/>
              <a:rect l="l" t="t" r="r" b="b"/>
              <a:pathLst>
                <a:path w="23599" h="26800" extrusionOk="0">
                  <a:moveTo>
                    <a:pt x="55" y="26799"/>
                  </a:moveTo>
                  <a:cubicBezTo>
                    <a:pt x="136" y="26745"/>
                    <a:pt x="190" y="26664"/>
                    <a:pt x="272" y="26609"/>
                  </a:cubicBezTo>
                  <a:cubicBezTo>
                    <a:pt x="434" y="26447"/>
                    <a:pt x="706" y="26148"/>
                    <a:pt x="1031" y="25768"/>
                  </a:cubicBezTo>
                  <a:cubicBezTo>
                    <a:pt x="2604" y="24005"/>
                    <a:pt x="5913" y="20262"/>
                    <a:pt x="9521" y="16139"/>
                  </a:cubicBezTo>
                  <a:cubicBezTo>
                    <a:pt x="12966" y="12261"/>
                    <a:pt x="16681" y="8029"/>
                    <a:pt x="19394" y="4883"/>
                  </a:cubicBezTo>
                  <a:cubicBezTo>
                    <a:pt x="21889" y="2035"/>
                    <a:pt x="23598" y="55"/>
                    <a:pt x="23598" y="55"/>
                  </a:cubicBezTo>
                  <a:cubicBezTo>
                    <a:pt x="23598" y="55"/>
                    <a:pt x="23598" y="28"/>
                    <a:pt x="23598" y="28"/>
                  </a:cubicBezTo>
                  <a:cubicBezTo>
                    <a:pt x="23598" y="1"/>
                    <a:pt x="23571" y="1"/>
                    <a:pt x="23571" y="28"/>
                  </a:cubicBezTo>
                  <a:cubicBezTo>
                    <a:pt x="23571" y="28"/>
                    <a:pt x="21835" y="1954"/>
                    <a:pt x="19313" y="4802"/>
                  </a:cubicBezTo>
                  <a:cubicBezTo>
                    <a:pt x="16546" y="7921"/>
                    <a:pt x="12830" y="12125"/>
                    <a:pt x="9385" y="16031"/>
                  </a:cubicBezTo>
                  <a:cubicBezTo>
                    <a:pt x="5778" y="20127"/>
                    <a:pt x="2469" y="23897"/>
                    <a:pt x="923" y="25660"/>
                  </a:cubicBezTo>
                  <a:cubicBezTo>
                    <a:pt x="570" y="26040"/>
                    <a:pt x="326" y="26338"/>
                    <a:pt x="163" y="26528"/>
                  </a:cubicBezTo>
                  <a:cubicBezTo>
                    <a:pt x="109" y="26609"/>
                    <a:pt x="55" y="26691"/>
                    <a:pt x="0" y="26772"/>
                  </a:cubicBezTo>
                  <a:cubicBezTo>
                    <a:pt x="0" y="26772"/>
                    <a:pt x="27" y="26799"/>
                    <a:pt x="27" y="2679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33"/>
            <p:cNvSpPr/>
            <p:nvPr/>
          </p:nvSpPr>
          <p:spPr>
            <a:xfrm>
              <a:off x="2086301" y="4210258"/>
              <a:ext cx="503470" cy="589770"/>
            </a:xfrm>
            <a:custGeom>
              <a:avLst/>
              <a:gdLst/>
              <a:ahLst/>
              <a:cxnLst/>
              <a:rect l="l" t="t" r="r" b="b"/>
              <a:pathLst>
                <a:path w="23626" h="26826" extrusionOk="0">
                  <a:moveTo>
                    <a:pt x="82" y="26771"/>
                  </a:moveTo>
                  <a:cubicBezTo>
                    <a:pt x="163" y="26717"/>
                    <a:pt x="218" y="26663"/>
                    <a:pt x="299" y="26581"/>
                  </a:cubicBezTo>
                  <a:cubicBezTo>
                    <a:pt x="462" y="26419"/>
                    <a:pt x="706" y="26120"/>
                    <a:pt x="1059" y="25740"/>
                  </a:cubicBezTo>
                  <a:cubicBezTo>
                    <a:pt x="2632" y="23977"/>
                    <a:pt x="5941" y="20234"/>
                    <a:pt x="9521" y="16139"/>
                  </a:cubicBezTo>
                  <a:cubicBezTo>
                    <a:pt x="12966" y="12233"/>
                    <a:pt x="16655" y="8002"/>
                    <a:pt x="19394" y="4882"/>
                  </a:cubicBezTo>
                  <a:cubicBezTo>
                    <a:pt x="21890" y="2007"/>
                    <a:pt x="23598" y="27"/>
                    <a:pt x="23598" y="27"/>
                  </a:cubicBezTo>
                  <a:cubicBezTo>
                    <a:pt x="23626" y="27"/>
                    <a:pt x="23626" y="0"/>
                    <a:pt x="23598" y="0"/>
                  </a:cubicBezTo>
                  <a:cubicBezTo>
                    <a:pt x="23598" y="0"/>
                    <a:pt x="23571" y="0"/>
                    <a:pt x="23571" y="0"/>
                  </a:cubicBezTo>
                  <a:cubicBezTo>
                    <a:pt x="23571" y="0"/>
                    <a:pt x="21835" y="1953"/>
                    <a:pt x="19313" y="4801"/>
                  </a:cubicBezTo>
                  <a:cubicBezTo>
                    <a:pt x="16546" y="7920"/>
                    <a:pt x="12830" y="12124"/>
                    <a:pt x="9413" y="16003"/>
                  </a:cubicBezTo>
                  <a:cubicBezTo>
                    <a:pt x="5778" y="20126"/>
                    <a:pt x="2496" y="23869"/>
                    <a:pt x="923" y="25659"/>
                  </a:cubicBezTo>
                  <a:cubicBezTo>
                    <a:pt x="597" y="26039"/>
                    <a:pt x="326" y="26337"/>
                    <a:pt x="191" y="26527"/>
                  </a:cubicBezTo>
                  <a:cubicBezTo>
                    <a:pt x="109" y="26581"/>
                    <a:pt x="55" y="26663"/>
                    <a:pt x="28" y="26744"/>
                  </a:cubicBezTo>
                  <a:cubicBezTo>
                    <a:pt x="1" y="26771"/>
                    <a:pt x="1" y="26771"/>
                    <a:pt x="28" y="26771"/>
                  </a:cubicBezTo>
                  <a:cubicBezTo>
                    <a:pt x="28" y="26825"/>
                    <a:pt x="82" y="26825"/>
                    <a:pt x="82" y="2677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0" name="Google Shape;2530;p33"/>
            <p:cNvSpPr/>
            <p:nvPr/>
          </p:nvSpPr>
          <p:spPr>
            <a:xfrm>
              <a:off x="2088624" y="4235891"/>
              <a:ext cx="502873" cy="589176"/>
            </a:xfrm>
            <a:custGeom>
              <a:avLst/>
              <a:gdLst/>
              <a:ahLst/>
              <a:cxnLst/>
              <a:rect l="l" t="t" r="r" b="b"/>
              <a:pathLst>
                <a:path w="23598" h="26799" extrusionOk="0">
                  <a:moveTo>
                    <a:pt x="54" y="26772"/>
                  </a:moveTo>
                  <a:cubicBezTo>
                    <a:pt x="136" y="26717"/>
                    <a:pt x="190" y="26663"/>
                    <a:pt x="271" y="26582"/>
                  </a:cubicBezTo>
                  <a:cubicBezTo>
                    <a:pt x="434" y="26419"/>
                    <a:pt x="678" y="26121"/>
                    <a:pt x="1031" y="25741"/>
                  </a:cubicBezTo>
                  <a:cubicBezTo>
                    <a:pt x="2604" y="23978"/>
                    <a:pt x="5913" y="20235"/>
                    <a:pt x="9494" y="16139"/>
                  </a:cubicBezTo>
                  <a:cubicBezTo>
                    <a:pt x="12938" y="12233"/>
                    <a:pt x="16627" y="8002"/>
                    <a:pt x="19367" y="4883"/>
                  </a:cubicBezTo>
                  <a:cubicBezTo>
                    <a:pt x="21916" y="2007"/>
                    <a:pt x="23598" y="27"/>
                    <a:pt x="23598" y="27"/>
                  </a:cubicBezTo>
                  <a:cubicBezTo>
                    <a:pt x="23598" y="27"/>
                    <a:pt x="23598" y="0"/>
                    <a:pt x="23598" y="0"/>
                  </a:cubicBezTo>
                  <a:lnTo>
                    <a:pt x="23571" y="0"/>
                  </a:lnTo>
                  <a:cubicBezTo>
                    <a:pt x="23571" y="0"/>
                    <a:pt x="21835" y="1953"/>
                    <a:pt x="19312" y="4801"/>
                  </a:cubicBezTo>
                  <a:cubicBezTo>
                    <a:pt x="16546" y="7920"/>
                    <a:pt x="12830" y="12125"/>
                    <a:pt x="9385" y="16003"/>
                  </a:cubicBezTo>
                  <a:cubicBezTo>
                    <a:pt x="5778" y="20099"/>
                    <a:pt x="2496" y="23869"/>
                    <a:pt x="922" y="25659"/>
                  </a:cubicBezTo>
                  <a:cubicBezTo>
                    <a:pt x="570" y="26039"/>
                    <a:pt x="326" y="26338"/>
                    <a:pt x="190" y="26500"/>
                  </a:cubicBezTo>
                  <a:cubicBezTo>
                    <a:pt x="109" y="26582"/>
                    <a:pt x="54" y="26663"/>
                    <a:pt x="27" y="26744"/>
                  </a:cubicBezTo>
                  <a:cubicBezTo>
                    <a:pt x="0" y="26744"/>
                    <a:pt x="0" y="26772"/>
                    <a:pt x="27" y="26772"/>
                  </a:cubicBezTo>
                  <a:cubicBezTo>
                    <a:pt x="27" y="26772"/>
                    <a:pt x="27" y="26799"/>
                    <a:pt x="54" y="267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1" name="Google Shape;2531;p33"/>
            <p:cNvSpPr/>
            <p:nvPr/>
          </p:nvSpPr>
          <p:spPr>
            <a:xfrm>
              <a:off x="2089775" y="4258557"/>
              <a:ext cx="502895" cy="589176"/>
            </a:xfrm>
            <a:custGeom>
              <a:avLst/>
              <a:gdLst/>
              <a:ahLst/>
              <a:cxnLst/>
              <a:rect l="l" t="t" r="r" b="b"/>
              <a:pathLst>
                <a:path w="23599" h="26799" extrusionOk="0">
                  <a:moveTo>
                    <a:pt x="82" y="26771"/>
                  </a:moveTo>
                  <a:cubicBezTo>
                    <a:pt x="136" y="26717"/>
                    <a:pt x="217" y="26663"/>
                    <a:pt x="272" y="26581"/>
                  </a:cubicBezTo>
                  <a:cubicBezTo>
                    <a:pt x="462" y="26419"/>
                    <a:pt x="706" y="26120"/>
                    <a:pt x="1058" y="25741"/>
                  </a:cubicBezTo>
                  <a:cubicBezTo>
                    <a:pt x="2604" y="23977"/>
                    <a:pt x="5913" y="20234"/>
                    <a:pt x="9521" y="16112"/>
                  </a:cubicBezTo>
                  <a:cubicBezTo>
                    <a:pt x="12966" y="12233"/>
                    <a:pt x="16654" y="8002"/>
                    <a:pt x="19394" y="4882"/>
                  </a:cubicBezTo>
                  <a:cubicBezTo>
                    <a:pt x="21889" y="2007"/>
                    <a:pt x="23598" y="27"/>
                    <a:pt x="23598" y="27"/>
                  </a:cubicBezTo>
                  <a:cubicBezTo>
                    <a:pt x="23598" y="27"/>
                    <a:pt x="23598" y="0"/>
                    <a:pt x="23598" y="0"/>
                  </a:cubicBezTo>
                  <a:cubicBezTo>
                    <a:pt x="23598" y="0"/>
                    <a:pt x="23571" y="0"/>
                    <a:pt x="23571" y="0"/>
                  </a:cubicBezTo>
                  <a:cubicBezTo>
                    <a:pt x="23571" y="0"/>
                    <a:pt x="21835" y="1953"/>
                    <a:pt x="19313" y="4801"/>
                  </a:cubicBezTo>
                  <a:cubicBezTo>
                    <a:pt x="16546" y="7920"/>
                    <a:pt x="12830" y="12097"/>
                    <a:pt x="9385" y="16003"/>
                  </a:cubicBezTo>
                  <a:cubicBezTo>
                    <a:pt x="5778" y="20099"/>
                    <a:pt x="2469" y="23869"/>
                    <a:pt x="923" y="25632"/>
                  </a:cubicBezTo>
                  <a:cubicBezTo>
                    <a:pt x="597" y="26039"/>
                    <a:pt x="326" y="26310"/>
                    <a:pt x="190" y="26500"/>
                  </a:cubicBezTo>
                  <a:cubicBezTo>
                    <a:pt x="136" y="26581"/>
                    <a:pt x="82" y="26663"/>
                    <a:pt x="28" y="26744"/>
                  </a:cubicBezTo>
                  <a:cubicBezTo>
                    <a:pt x="0" y="26771"/>
                    <a:pt x="28" y="26798"/>
                    <a:pt x="55" y="2677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2" name="Google Shape;2532;p33"/>
            <p:cNvSpPr/>
            <p:nvPr/>
          </p:nvSpPr>
          <p:spPr>
            <a:xfrm>
              <a:off x="1264750" y="3992625"/>
              <a:ext cx="1389450" cy="756775"/>
            </a:xfrm>
            <a:custGeom>
              <a:avLst/>
              <a:gdLst/>
              <a:ahLst/>
              <a:cxnLst/>
              <a:rect l="l" t="t" r="r" b="b"/>
              <a:pathLst>
                <a:path w="55578" h="30271" extrusionOk="0">
                  <a:moveTo>
                    <a:pt x="25334" y="0"/>
                  </a:moveTo>
                  <a:lnTo>
                    <a:pt x="1" y="24303"/>
                  </a:lnTo>
                  <a:lnTo>
                    <a:pt x="32332" y="30270"/>
                  </a:lnTo>
                  <a:lnTo>
                    <a:pt x="55577" y="38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33"/>
            <p:cNvSpPr/>
            <p:nvPr/>
          </p:nvSpPr>
          <p:spPr>
            <a:xfrm>
              <a:off x="1185425" y="3916000"/>
              <a:ext cx="1388750" cy="779825"/>
            </a:xfrm>
            <a:custGeom>
              <a:avLst/>
              <a:gdLst/>
              <a:ahLst/>
              <a:cxnLst/>
              <a:rect l="l" t="t" r="r" b="b"/>
              <a:pathLst>
                <a:path w="55550" h="31193" extrusionOk="0">
                  <a:moveTo>
                    <a:pt x="23978" y="0"/>
                  </a:moveTo>
                  <a:lnTo>
                    <a:pt x="570" y="17902"/>
                  </a:lnTo>
                  <a:lnTo>
                    <a:pt x="0" y="24791"/>
                  </a:lnTo>
                  <a:lnTo>
                    <a:pt x="33064" y="31193"/>
                  </a:lnTo>
                  <a:lnTo>
                    <a:pt x="55550" y="4666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33"/>
            <p:cNvSpPr/>
            <p:nvPr/>
          </p:nvSpPr>
          <p:spPr>
            <a:xfrm>
              <a:off x="1210500" y="3861075"/>
              <a:ext cx="1350800" cy="804250"/>
            </a:xfrm>
            <a:custGeom>
              <a:avLst/>
              <a:gdLst/>
              <a:ahLst/>
              <a:cxnLst/>
              <a:rect l="l" t="t" r="r" b="b"/>
              <a:pathLst>
                <a:path w="54032" h="32170" extrusionOk="0">
                  <a:moveTo>
                    <a:pt x="1086" y="20804"/>
                  </a:moveTo>
                  <a:cubicBezTo>
                    <a:pt x="1655" y="22486"/>
                    <a:pt x="1547" y="24873"/>
                    <a:pt x="1" y="26473"/>
                  </a:cubicBezTo>
                  <a:lnTo>
                    <a:pt x="32007" y="32169"/>
                  </a:lnTo>
                  <a:lnTo>
                    <a:pt x="53408" y="6673"/>
                  </a:lnTo>
                  <a:cubicBezTo>
                    <a:pt x="53408" y="6673"/>
                    <a:pt x="51861" y="3038"/>
                    <a:pt x="54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33"/>
            <p:cNvSpPr/>
            <p:nvPr/>
          </p:nvSpPr>
          <p:spPr>
            <a:xfrm>
              <a:off x="1269217" y="4400825"/>
              <a:ext cx="730264" cy="135650"/>
            </a:xfrm>
            <a:custGeom>
              <a:avLst/>
              <a:gdLst/>
              <a:ahLst/>
              <a:cxnLst/>
              <a:rect l="l" t="t" r="r" b="b"/>
              <a:pathLst>
                <a:path w="31085" h="5426" extrusionOk="0">
                  <a:moveTo>
                    <a:pt x="1" y="28"/>
                  </a:moveTo>
                  <a:cubicBezTo>
                    <a:pt x="950" y="164"/>
                    <a:pt x="1899" y="299"/>
                    <a:pt x="2822" y="489"/>
                  </a:cubicBezTo>
                  <a:cubicBezTo>
                    <a:pt x="5019" y="896"/>
                    <a:pt x="7188" y="1357"/>
                    <a:pt x="9385" y="1737"/>
                  </a:cubicBezTo>
                  <a:cubicBezTo>
                    <a:pt x="13725" y="2523"/>
                    <a:pt x="18038" y="3283"/>
                    <a:pt x="22378" y="4015"/>
                  </a:cubicBezTo>
                  <a:cubicBezTo>
                    <a:pt x="25253" y="4503"/>
                    <a:pt x="28155" y="4964"/>
                    <a:pt x="31057" y="5426"/>
                  </a:cubicBezTo>
                  <a:lnTo>
                    <a:pt x="31085" y="5426"/>
                  </a:lnTo>
                  <a:lnTo>
                    <a:pt x="31085" y="5398"/>
                  </a:lnTo>
                  <a:cubicBezTo>
                    <a:pt x="28915" y="5046"/>
                    <a:pt x="26745" y="4693"/>
                    <a:pt x="24575" y="4313"/>
                  </a:cubicBezTo>
                  <a:cubicBezTo>
                    <a:pt x="19503" y="3473"/>
                    <a:pt x="14458" y="2578"/>
                    <a:pt x="9413" y="1710"/>
                  </a:cubicBezTo>
                  <a:cubicBezTo>
                    <a:pt x="7216" y="1330"/>
                    <a:pt x="5046" y="842"/>
                    <a:pt x="2849" y="462"/>
                  </a:cubicBezTo>
                  <a:cubicBezTo>
                    <a:pt x="1899" y="272"/>
                    <a:pt x="977" y="109"/>
                    <a:pt x="28" y="1"/>
                  </a:cubicBezTo>
                  <a:cubicBezTo>
                    <a:pt x="1" y="1"/>
                    <a:pt x="1" y="1"/>
                    <a:pt x="1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6" name="Google Shape;2536;p33"/>
            <p:cNvSpPr/>
            <p:nvPr/>
          </p:nvSpPr>
          <p:spPr>
            <a:xfrm>
              <a:off x="1262216" y="4416425"/>
              <a:ext cx="693311" cy="137000"/>
            </a:xfrm>
            <a:custGeom>
              <a:avLst/>
              <a:gdLst/>
              <a:ahLst/>
              <a:cxnLst/>
              <a:rect l="l" t="t" r="r" b="b"/>
              <a:pathLst>
                <a:path w="29512" h="5480" extrusionOk="0">
                  <a:moveTo>
                    <a:pt x="27" y="28"/>
                  </a:moveTo>
                  <a:cubicBezTo>
                    <a:pt x="109" y="55"/>
                    <a:pt x="217" y="82"/>
                    <a:pt x="299" y="109"/>
                  </a:cubicBezTo>
                  <a:cubicBezTo>
                    <a:pt x="1194" y="326"/>
                    <a:pt x="2089" y="435"/>
                    <a:pt x="2957" y="597"/>
                  </a:cubicBezTo>
                  <a:cubicBezTo>
                    <a:pt x="8246" y="1574"/>
                    <a:pt x="13562" y="2523"/>
                    <a:pt x="18878" y="3500"/>
                  </a:cubicBezTo>
                  <a:cubicBezTo>
                    <a:pt x="21699" y="4015"/>
                    <a:pt x="24520" y="4585"/>
                    <a:pt x="27341" y="5100"/>
                  </a:cubicBezTo>
                  <a:cubicBezTo>
                    <a:pt x="28073" y="5236"/>
                    <a:pt x="28779" y="5344"/>
                    <a:pt x="29484" y="5480"/>
                  </a:cubicBezTo>
                  <a:cubicBezTo>
                    <a:pt x="29484" y="5480"/>
                    <a:pt x="29484" y="5480"/>
                    <a:pt x="29511" y="5480"/>
                  </a:cubicBezTo>
                  <a:cubicBezTo>
                    <a:pt x="29511" y="5480"/>
                    <a:pt x="29511" y="5480"/>
                    <a:pt x="29511" y="5452"/>
                  </a:cubicBezTo>
                  <a:cubicBezTo>
                    <a:pt x="28724" y="5290"/>
                    <a:pt x="27938" y="5127"/>
                    <a:pt x="27151" y="4964"/>
                  </a:cubicBezTo>
                  <a:cubicBezTo>
                    <a:pt x="24032" y="4313"/>
                    <a:pt x="20886" y="3744"/>
                    <a:pt x="17739" y="3147"/>
                  </a:cubicBezTo>
                  <a:cubicBezTo>
                    <a:pt x="12450" y="2171"/>
                    <a:pt x="7134" y="1221"/>
                    <a:pt x="1818" y="272"/>
                  </a:cubicBezTo>
                  <a:cubicBezTo>
                    <a:pt x="1329" y="190"/>
                    <a:pt x="868" y="82"/>
                    <a:pt x="380" y="28"/>
                  </a:cubicBezTo>
                  <a:cubicBezTo>
                    <a:pt x="271" y="1"/>
                    <a:pt x="163" y="1"/>
                    <a:pt x="27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27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7" name="Google Shape;2537;p33"/>
            <p:cNvSpPr/>
            <p:nvPr/>
          </p:nvSpPr>
          <p:spPr>
            <a:xfrm>
              <a:off x="1273681" y="4451000"/>
              <a:ext cx="734728" cy="141750"/>
            </a:xfrm>
            <a:custGeom>
              <a:avLst/>
              <a:gdLst/>
              <a:ahLst/>
              <a:cxnLst/>
              <a:rect l="l" t="t" r="r" b="b"/>
              <a:pathLst>
                <a:path w="31275" h="5670" extrusionOk="0">
                  <a:moveTo>
                    <a:pt x="28" y="28"/>
                  </a:moveTo>
                  <a:cubicBezTo>
                    <a:pt x="163" y="55"/>
                    <a:pt x="299" y="82"/>
                    <a:pt x="462" y="109"/>
                  </a:cubicBezTo>
                  <a:cubicBezTo>
                    <a:pt x="1764" y="381"/>
                    <a:pt x="3093" y="598"/>
                    <a:pt x="4395" y="842"/>
                  </a:cubicBezTo>
                  <a:cubicBezTo>
                    <a:pt x="10226" y="1872"/>
                    <a:pt x="16031" y="2957"/>
                    <a:pt x="21862" y="4015"/>
                  </a:cubicBezTo>
                  <a:cubicBezTo>
                    <a:pt x="24358" y="4476"/>
                    <a:pt x="26853" y="4937"/>
                    <a:pt x="29349" y="5371"/>
                  </a:cubicBezTo>
                  <a:cubicBezTo>
                    <a:pt x="29972" y="5453"/>
                    <a:pt x="30596" y="5561"/>
                    <a:pt x="31220" y="5670"/>
                  </a:cubicBezTo>
                  <a:cubicBezTo>
                    <a:pt x="31247" y="5670"/>
                    <a:pt x="31274" y="5643"/>
                    <a:pt x="31274" y="5643"/>
                  </a:cubicBezTo>
                  <a:cubicBezTo>
                    <a:pt x="31274" y="5616"/>
                    <a:pt x="31274" y="5588"/>
                    <a:pt x="31247" y="5588"/>
                  </a:cubicBezTo>
                  <a:cubicBezTo>
                    <a:pt x="30732" y="5480"/>
                    <a:pt x="30244" y="5371"/>
                    <a:pt x="29755" y="5290"/>
                  </a:cubicBezTo>
                  <a:cubicBezTo>
                    <a:pt x="27748" y="4910"/>
                    <a:pt x="25768" y="4558"/>
                    <a:pt x="23761" y="4178"/>
                  </a:cubicBezTo>
                  <a:lnTo>
                    <a:pt x="12532" y="2144"/>
                  </a:lnTo>
                  <a:cubicBezTo>
                    <a:pt x="9195" y="1547"/>
                    <a:pt x="5886" y="950"/>
                    <a:pt x="2523" y="408"/>
                  </a:cubicBezTo>
                  <a:cubicBezTo>
                    <a:pt x="1791" y="272"/>
                    <a:pt x="1031" y="109"/>
                    <a:pt x="272" y="28"/>
                  </a:cubicBezTo>
                  <a:cubicBezTo>
                    <a:pt x="190" y="28"/>
                    <a:pt x="109" y="28"/>
                    <a:pt x="28" y="1"/>
                  </a:cubicBezTo>
                  <a:lnTo>
                    <a:pt x="0" y="1"/>
                  </a:lnTo>
                  <a:cubicBezTo>
                    <a:pt x="0" y="1"/>
                    <a:pt x="28" y="28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8" name="Google Shape;2538;p33"/>
            <p:cNvSpPr/>
            <p:nvPr/>
          </p:nvSpPr>
          <p:spPr>
            <a:xfrm>
              <a:off x="1252655" y="4465925"/>
              <a:ext cx="725801" cy="136325"/>
            </a:xfrm>
            <a:custGeom>
              <a:avLst/>
              <a:gdLst/>
              <a:ahLst/>
              <a:cxnLst/>
              <a:rect l="l" t="t" r="r" b="b"/>
              <a:pathLst>
                <a:path w="30895" h="5453" extrusionOk="0">
                  <a:moveTo>
                    <a:pt x="0" y="55"/>
                  </a:moveTo>
                  <a:cubicBezTo>
                    <a:pt x="109" y="82"/>
                    <a:pt x="217" y="109"/>
                    <a:pt x="353" y="136"/>
                  </a:cubicBezTo>
                  <a:cubicBezTo>
                    <a:pt x="597" y="163"/>
                    <a:pt x="841" y="218"/>
                    <a:pt x="1112" y="245"/>
                  </a:cubicBezTo>
                  <a:cubicBezTo>
                    <a:pt x="4340" y="814"/>
                    <a:pt x="7568" y="1411"/>
                    <a:pt x="10823" y="2008"/>
                  </a:cubicBezTo>
                  <a:cubicBezTo>
                    <a:pt x="14403" y="2659"/>
                    <a:pt x="18011" y="3337"/>
                    <a:pt x="21591" y="3961"/>
                  </a:cubicBezTo>
                  <a:cubicBezTo>
                    <a:pt x="24059" y="4395"/>
                    <a:pt x="26528" y="4829"/>
                    <a:pt x="29023" y="5208"/>
                  </a:cubicBezTo>
                  <a:cubicBezTo>
                    <a:pt x="29647" y="5290"/>
                    <a:pt x="30271" y="5371"/>
                    <a:pt x="30867" y="5453"/>
                  </a:cubicBezTo>
                  <a:cubicBezTo>
                    <a:pt x="30894" y="5453"/>
                    <a:pt x="30894" y="5453"/>
                    <a:pt x="30894" y="5425"/>
                  </a:cubicBezTo>
                  <a:cubicBezTo>
                    <a:pt x="30894" y="5425"/>
                    <a:pt x="30894" y="5425"/>
                    <a:pt x="30894" y="5425"/>
                  </a:cubicBezTo>
                  <a:cubicBezTo>
                    <a:pt x="30081" y="5290"/>
                    <a:pt x="29267" y="5127"/>
                    <a:pt x="28426" y="4991"/>
                  </a:cubicBezTo>
                  <a:cubicBezTo>
                    <a:pt x="25144" y="4422"/>
                    <a:pt x="21835" y="3852"/>
                    <a:pt x="18553" y="3256"/>
                  </a:cubicBezTo>
                  <a:cubicBezTo>
                    <a:pt x="14457" y="2496"/>
                    <a:pt x="10362" y="1737"/>
                    <a:pt x="6239" y="1004"/>
                  </a:cubicBezTo>
                  <a:cubicBezTo>
                    <a:pt x="4394" y="679"/>
                    <a:pt x="2523" y="326"/>
                    <a:pt x="678" y="55"/>
                  </a:cubicBezTo>
                  <a:lnTo>
                    <a:pt x="55" y="1"/>
                  </a:lnTo>
                  <a:cubicBezTo>
                    <a:pt x="28" y="1"/>
                    <a:pt x="28" y="1"/>
                    <a:pt x="28" y="1"/>
                  </a:cubicBezTo>
                  <a:cubicBezTo>
                    <a:pt x="0" y="1"/>
                    <a:pt x="0" y="28"/>
                    <a:pt x="0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9" name="Google Shape;2539;p33"/>
            <p:cNvSpPr/>
            <p:nvPr/>
          </p:nvSpPr>
          <p:spPr>
            <a:xfrm>
              <a:off x="1254558" y="4486275"/>
              <a:ext cx="760852" cy="145125"/>
            </a:xfrm>
            <a:custGeom>
              <a:avLst/>
              <a:gdLst/>
              <a:ahLst/>
              <a:cxnLst/>
              <a:rect l="l" t="t" r="r" b="b"/>
              <a:pathLst>
                <a:path w="32387" h="5805" extrusionOk="0">
                  <a:moveTo>
                    <a:pt x="28" y="27"/>
                  </a:moveTo>
                  <a:cubicBezTo>
                    <a:pt x="82" y="55"/>
                    <a:pt x="109" y="82"/>
                    <a:pt x="164" y="82"/>
                  </a:cubicBezTo>
                  <a:cubicBezTo>
                    <a:pt x="625" y="190"/>
                    <a:pt x="1086" y="272"/>
                    <a:pt x="1574" y="326"/>
                  </a:cubicBezTo>
                  <a:cubicBezTo>
                    <a:pt x="6239" y="1112"/>
                    <a:pt x="10877" y="2008"/>
                    <a:pt x="15543" y="2848"/>
                  </a:cubicBezTo>
                  <a:cubicBezTo>
                    <a:pt x="19449" y="3581"/>
                    <a:pt x="23409" y="4177"/>
                    <a:pt x="27342" y="4883"/>
                  </a:cubicBezTo>
                  <a:cubicBezTo>
                    <a:pt x="29023" y="5154"/>
                    <a:pt x="30732" y="5452"/>
                    <a:pt x="32387" y="5805"/>
                  </a:cubicBezTo>
                  <a:lnTo>
                    <a:pt x="32387" y="5805"/>
                  </a:lnTo>
                  <a:lnTo>
                    <a:pt x="32387" y="5805"/>
                  </a:lnTo>
                  <a:cubicBezTo>
                    <a:pt x="30732" y="5425"/>
                    <a:pt x="29050" y="5073"/>
                    <a:pt x="27369" y="4774"/>
                  </a:cubicBezTo>
                  <a:cubicBezTo>
                    <a:pt x="23436" y="4069"/>
                    <a:pt x="19476" y="3445"/>
                    <a:pt x="15570" y="2740"/>
                  </a:cubicBezTo>
                  <a:cubicBezTo>
                    <a:pt x="11935" y="2089"/>
                    <a:pt x="8328" y="1384"/>
                    <a:pt x="4720" y="760"/>
                  </a:cubicBezTo>
                  <a:cubicBezTo>
                    <a:pt x="3310" y="516"/>
                    <a:pt x="1899" y="299"/>
                    <a:pt x="516" y="55"/>
                  </a:cubicBezTo>
                  <a:cubicBezTo>
                    <a:pt x="408" y="27"/>
                    <a:pt x="272" y="27"/>
                    <a:pt x="164" y="0"/>
                  </a:cubicBezTo>
                  <a:lnTo>
                    <a:pt x="28" y="0"/>
                  </a:lnTo>
                  <a:cubicBezTo>
                    <a:pt x="1" y="0"/>
                    <a:pt x="1" y="27"/>
                    <a:pt x="1" y="27"/>
                  </a:cubicBezTo>
                  <a:cubicBezTo>
                    <a:pt x="1" y="27"/>
                    <a:pt x="1" y="27"/>
                    <a:pt x="28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0" name="Google Shape;2540;p33"/>
            <p:cNvSpPr/>
            <p:nvPr/>
          </p:nvSpPr>
          <p:spPr>
            <a:xfrm>
              <a:off x="1234800" y="4503225"/>
              <a:ext cx="753217" cy="137675"/>
            </a:xfrm>
            <a:custGeom>
              <a:avLst/>
              <a:gdLst/>
              <a:ahLst/>
              <a:cxnLst/>
              <a:rect l="l" t="t" r="r" b="b"/>
              <a:pathLst>
                <a:path w="32062" h="5507" extrusionOk="0">
                  <a:moveTo>
                    <a:pt x="28" y="28"/>
                  </a:moveTo>
                  <a:cubicBezTo>
                    <a:pt x="109" y="55"/>
                    <a:pt x="191" y="82"/>
                    <a:pt x="272" y="109"/>
                  </a:cubicBezTo>
                  <a:cubicBezTo>
                    <a:pt x="625" y="190"/>
                    <a:pt x="950" y="245"/>
                    <a:pt x="1303" y="299"/>
                  </a:cubicBezTo>
                  <a:cubicBezTo>
                    <a:pt x="5127" y="1031"/>
                    <a:pt x="8952" y="1709"/>
                    <a:pt x="12803" y="2360"/>
                  </a:cubicBezTo>
                  <a:cubicBezTo>
                    <a:pt x="18554" y="3364"/>
                    <a:pt x="24331" y="4340"/>
                    <a:pt x="30081" y="5235"/>
                  </a:cubicBezTo>
                  <a:cubicBezTo>
                    <a:pt x="30732" y="5317"/>
                    <a:pt x="31383" y="5425"/>
                    <a:pt x="32007" y="5507"/>
                  </a:cubicBezTo>
                  <a:cubicBezTo>
                    <a:pt x="32034" y="5507"/>
                    <a:pt x="32034" y="5507"/>
                    <a:pt x="32061" y="5479"/>
                  </a:cubicBezTo>
                  <a:cubicBezTo>
                    <a:pt x="32061" y="5479"/>
                    <a:pt x="32034" y="5452"/>
                    <a:pt x="32034" y="5452"/>
                  </a:cubicBezTo>
                  <a:cubicBezTo>
                    <a:pt x="31492" y="5344"/>
                    <a:pt x="30949" y="5262"/>
                    <a:pt x="30434" y="5154"/>
                  </a:cubicBezTo>
                  <a:cubicBezTo>
                    <a:pt x="25633" y="4340"/>
                    <a:pt x="20805" y="3581"/>
                    <a:pt x="16004" y="2767"/>
                  </a:cubicBezTo>
                  <a:cubicBezTo>
                    <a:pt x="11746" y="2035"/>
                    <a:pt x="7487" y="1302"/>
                    <a:pt x="3229" y="543"/>
                  </a:cubicBezTo>
                  <a:cubicBezTo>
                    <a:pt x="2279" y="380"/>
                    <a:pt x="1303" y="163"/>
                    <a:pt x="354" y="28"/>
                  </a:cubicBezTo>
                  <a:cubicBezTo>
                    <a:pt x="245" y="28"/>
                    <a:pt x="137" y="0"/>
                    <a:pt x="1" y="0"/>
                  </a:cubicBezTo>
                  <a:cubicBezTo>
                    <a:pt x="1" y="0"/>
                    <a:pt x="1" y="0"/>
                    <a:pt x="1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1" name="Google Shape;2541;p33"/>
            <p:cNvSpPr/>
            <p:nvPr/>
          </p:nvSpPr>
          <p:spPr>
            <a:xfrm>
              <a:off x="2020150" y="3966850"/>
              <a:ext cx="508086" cy="574123"/>
            </a:xfrm>
            <a:custGeom>
              <a:avLst/>
              <a:gdLst/>
              <a:ahLst/>
              <a:cxnLst/>
              <a:rect l="l" t="t" r="r" b="b"/>
              <a:pathLst>
                <a:path w="23599" h="26800" extrusionOk="0">
                  <a:moveTo>
                    <a:pt x="55" y="26772"/>
                  </a:moveTo>
                  <a:cubicBezTo>
                    <a:pt x="136" y="26718"/>
                    <a:pt x="190" y="26663"/>
                    <a:pt x="272" y="26582"/>
                  </a:cubicBezTo>
                  <a:cubicBezTo>
                    <a:pt x="435" y="26419"/>
                    <a:pt x="679" y="26121"/>
                    <a:pt x="1031" y="25741"/>
                  </a:cubicBezTo>
                  <a:cubicBezTo>
                    <a:pt x="2604" y="23978"/>
                    <a:pt x="5914" y="20235"/>
                    <a:pt x="9494" y="16139"/>
                  </a:cubicBezTo>
                  <a:cubicBezTo>
                    <a:pt x="12939" y="12234"/>
                    <a:pt x="16627" y="8029"/>
                    <a:pt x="19367" y="4883"/>
                  </a:cubicBezTo>
                  <a:cubicBezTo>
                    <a:pt x="21862" y="2008"/>
                    <a:pt x="23571" y="28"/>
                    <a:pt x="23571" y="28"/>
                  </a:cubicBezTo>
                  <a:cubicBezTo>
                    <a:pt x="23598" y="28"/>
                    <a:pt x="23598" y="28"/>
                    <a:pt x="23571" y="1"/>
                  </a:cubicBezTo>
                  <a:cubicBezTo>
                    <a:pt x="23571" y="1"/>
                    <a:pt x="23544" y="1"/>
                    <a:pt x="23544" y="1"/>
                  </a:cubicBezTo>
                  <a:cubicBezTo>
                    <a:pt x="23544" y="1"/>
                    <a:pt x="21808" y="1954"/>
                    <a:pt x="19286" y="4802"/>
                  </a:cubicBezTo>
                  <a:cubicBezTo>
                    <a:pt x="16546" y="7921"/>
                    <a:pt x="12803" y="12125"/>
                    <a:pt x="9385" y="16004"/>
                  </a:cubicBezTo>
                  <a:cubicBezTo>
                    <a:pt x="5778" y="20127"/>
                    <a:pt x="2469" y="23870"/>
                    <a:pt x="923" y="25660"/>
                  </a:cubicBezTo>
                  <a:cubicBezTo>
                    <a:pt x="570" y="26040"/>
                    <a:pt x="326" y="26338"/>
                    <a:pt x="163" y="26528"/>
                  </a:cubicBezTo>
                  <a:cubicBezTo>
                    <a:pt x="109" y="26582"/>
                    <a:pt x="55" y="26663"/>
                    <a:pt x="1" y="26772"/>
                  </a:cubicBezTo>
                  <a:cubicBezTo>
                    <a:pt x="1" y="26772"/>
                    <a:pt x="1" y="26772"/>
                    <a:pt x="1" y="26799"/>
                  </a:cubicBezTo>
                  <a:cubicBezTo>
                    <a:pt x="1" y="26799"/>
                    <a:pt x="55" y="26799"/>
                    <a:pt x="55" y="267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2" name="Google Shape;2542;p33"/>
            <p:cNvSpPr/>
            <p:nvPr/>
          </p:nvSpPr>
          <p:spPr>
            <a:xfrm>
              <a:off x="2021894" y="3995320"/>
              <a:ext cx="508086" cy="574123"/>
            </a:xfrm>
            <a:custGeom>
              <a:avLst/>
              <a:gdLst/>
              <a:ahLst/>
              <a:cxnLst/>
              <a:rect l="l" t="t" r="r" b="b"/>
              <a:pathLst>
                <a:path w="23599" h="26800" extrusionOk="0">
                  <a:moveTo>
                    <a:pt x="55" y="26799"/>
                  </a:moveTo>
                  <a:cubicBezTo>
                    <a:pt x="137" y="26745"/>
                    <a:pt x="218" y="26663"/>
                    <a:pt x="272" y="26609"/>
                  </a:cubicBezTo>
                  <a:cubicBezTo>
                    <a:pt x="462" y="26446"/>
                    <a:pt x="706" y="26148"/>
                    <a:pt x="1032" y="25768"/>
                  </a:cubicBezTo>
                  <a:cubicBezTo>
                    <a:pt x="2605" y="24005"/>
                    <a:pt x="5914" y="20262"/>
                    <a:pt x="9521" y="16139"/>
                  </a:cubicBezTo>
                  <a:cubicBezTo>
                    <a:pt x="12939" y="12234"/>
                    <a:pt x="16628" y="8029"/>
                    <a:pt x="19394" y="4883"/>
                  </a:cubicBezTo>
                  <a:cubicBezTo>
                    <a:pt x="21890" y="2035"/>
                    <a:pt x="23599" y="55"/>
                    <a:pt x="23599" y="55"/>
                  </a:cubicBezTo>
                  <a:cubicBezTo>
                    <a:pt x="23599" y="55"/>
                    <a:pt x="23599" y="28"/>
                    <a:pt x="23599" y="28"/>
                  </a:cubicBezTo>
                  <a:cubicBezTo>
                    <a:pt x="23572" y="1"/>
                    <a:pt x="23572" y="1"/>
                    <a:pt x="23572" y="28"/>
                  </a:cubicBezTo>
                  <a:cubicBezTo>
                    <a:pt x="23572" y="28"/>
                    <a:pt x="21836" y="1954"/>
                    <a:pt x="19286" y="4802"/>
                  </a:cubicBezTo>
                  <a:cubicBezTo>
                    <a:pt x="16519" y="7921"/>
                    <a:pt x="12803" y="12125"/>
                    <a:pt x="9386" y="16031"/>
                  </a:cubicBezTo>
                  <a:cubicBezTo>
                    <a:pt x="5778" y="20127"/>
                    <a:pt x="2469" y="23870"/>
                    <a:pt x="896" y="25660"/>
                  </a:cubicBezTo>
                  <a:cubicBezTo>
                    <a:pt x="571" y="26040"/>
                    <a:pt x="299" y="26338"/>
                    <a:pt x="164" y="26528"/>
                  </a:cubicBezTo>
                  <a:cubicBezTo>
                    <a:pt x="109" y="26609"/>
                    <a:pt x="55" y="26691"/>
                    <a:pt x="1" y="26772"/>
                  </a:cubicBezTo>
                  <a:cubicBezTo>
                    <a:pt x="1" y="26772"/>
                    <a:pt x="1" y="26772"/>
                    <a:pt x="1" y="26799"/>
                  </a:cubicBezTo>
                  <a:cubicBezTo>
                    <a:pt x="1" y="26799"/>
                    <a:pt x="55" y="26799"/>
                    <a:pt x="55" y="2679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3" name="Google Shape;2543;p33"/>
            <p:cNvSpPr/>
            <p:nvPr/>
          </p:nvSpPr>
          <p:spPr>
            <a:xfrm>
              <a:off x="2024241" y="4020319"/>
              <a:ext cx="507505" cy="574680"/>
            </a:xfrm>
            <a:custGeom>
              <a:avLst/>
              <a:gdLst/>
              <a:ahLst/>
              <a:cxnLst/>
              <a:rect l="l" t="t" r="r" b="b"/>
              <a:pathLst>
                <a:path w="23572" h="26826" extrusionOk="0">
                  <a:moveTo>
                    <a:pt x="28" y="26798"/>
                  </a:moveTo>
                  <a:cubicBezTo>
                    <a:pt x="109" y="26717"/>
                    <a:pt x="190" y="26663"/>
                    <a:pt x="245" y="26609"/>
                  </a:cubicBezTo>
                  <a:cubicBezTo>
                    <a:pt x="434" y="26419"/>
                    <a:pt x="679" y="26120"/>
                    <a:pt x="1031" y="25741"/>
                  </a:cubicBezTo>
                  <a:cubicBezTo>
                    <a:pt x="2577" y="23978"/>
                    <a:pt x="5886" y="20234"/>
                    <a:pt x="9494" y="16139"/>
                  </a:cubicBezTo>
                  <a:cubicBezTo>
                    <a:pt x="12911" y="12233"/>
                    <a:pt x="16600" y="8029"/>
                    <a:pt x="19367" y="4882"/>
                  </a:cubicBezTo>
                  <a:cubicBezTo>
                    <a:pt x="21862" y="2007"/>
                    <a:pt x="23571" y="54"/>
                    <a:pt x="23571" y="54"/>
                  </a:cubicBezTo>
                  <a:cubicBezTo>
                    <a:pt x="23571" y="27"/>
                    <a:pt x="23571" y="27"/>
                    <a:pt x="23571" y="27"/>
                  </a:cubicBezTo>
                  <a:cubicBezTo>
                    <a:pt x="23571" y="0"/>
                    <a:pt x="23544" y="0"/>
                    <a:pt x="23544" y="27"/>
                  </a:cubicBezTo>
                  <a:cubicBezTo>
                    <a:pt x="23544" y="27"/>
                    <a:pt x="21808" y="1953"/>
                    <a:pt x="19285" y="4801"/>
                  </a:cubicBezTo>
                  <a:cubicBezTo>
                    <a:pt x="16519" y="7920"/>
                    <a:pt x="12803" y="12124"/>
                    <a:pt x="9358" y="16003"/>
                  </a:cubicBezTo>
                  <a:cubicBezTo>
                    <a:pt x="5751" y="20126"/>
                    <a:pt x="2442" y="23869"/>
                    <a:pt x="895" y="25659"/>
                  </a:cubicBezTo>
                  <a:cubicBezTo>
                    <a:pt x="570" y="26039"/>
                    <a:pt x="299" y="26337"/>
                    <a:pt x="163" y="26527"/>
                  </a:cubicBezTo>
                  <a:cubicBezTo>
                    <a:pt x="109" y="26609"/>
                    <a:pt x="55" y="26690"/>
                    <a:pt x="0" y="26771"/>
                  </a:cubicBezTo>
                  <a:cubicBezTo>
                    <a:pt x="0" y="26771"/>
                    <a:pt x="0" y="26771"/>
                    <a:pt x="0" y="26798"/>
                  </a:cubicBezTo>
                  <a:cubicBezTo>
                    <a:pt x="0" y="26826"/>
                    <a:pt x="28" y="26798"/>
                    <a:pt x="28" y="2679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4" name="Google Shape;2544;p33"/>
            <p:cNvSpPr/>
            <p:nvPr/>
          </p:nvSpPr>
          <p:spPr>
            <a:xfrm>
              <a:off x="2025404" y="4042962"/>
              <a:ext cx="508086" cy="573545"/>
            </a:xfrm>
            <a:custGeom>
              <a:avLst/>
              <a:gdLst/>
              <a:ahLst/>
              <a:cxnLst/>
              <a:rect l="l" t="t" r="r" b="b"/>
              <a:pathLst>
                <a:path w="23599" h="26773" extrusionOk="0">
                  <a:moveTo>
                    <a:pt x="55" y="26772"/>
                  </a:moveTo>
                  <a:cubicBezTo>
                    <a:pt x="136" y="26718"/>
                    <a:pt x="218" y="26637"/>
                    <a:pt x="272" y="26582"/>
                  </a:cubicBezTo>
                  <a:cubicBezTo>
                    <a:pt x="435" y="26420"/>
                    <a:pt x="706" y="26121"/>
                    <a:pt x="1031" y="25714"/>
                  </a:cubicBezTo>
                  <a:cubicBezTo>
                    <a:pt x="2605" y="23978"/>
                    <a:pt x="5914" y="20208"/>
                    <a:pt x="9521" y="16112"/>
                  </a:cubicBezTo>
                  <a:cubicBezTo>
                    <a:pt x="12966" y="12207"/>
                    <a:pt x="16655" y="8002"/>
                    <a:pt x="19394" y="4856"/>
                  </a:cubicBezTo>
                  <a:cubicBezTo>
                    <a:pt x="21890" y="1981"/>
                    <a:pt x="23598" y="28"/>
                    <a:pt x="23598" y="28"/>
                  </a:cubicBezTo>
                  <a:cubicBezTo>
                    <a:pt x="23598" y="1"/>
                    <a:pt x="23598" y="1"/>
                    <a:pt x="23598" y="1"/>
                  </a:cubicBezTo>
                  <a:lnTo>
                    <a:pt x="23571" y="1"/>
                  </a:lnTo>
                  <a:cubicBezTo>
                    <a:pt x="23571" y="1"/>
                    <a:pt x="21835" y="1927"/>
                    <a:pt x="19313" y="4775"/>
                  </a:cubicBezTo>
                  <a:cubicBezTo>
                    <a:pt x="16546" y="7894"/>
                    <a:pt x="12830" y="12098"/>
                    <a:pt x="9386" y="16004"/>
                  </a:cubicBezTo>
                  <a:cubicBezTo>
                    <a:pt x="5778" y="20100"/>
                    <a:pt x="2496" y="23843"/>
                    <a:pt x="923" y="25633"/>
                  </a:cubicBezTo>
                  <a:cubicBezTo>
                    <a:pt x="570" y="26013"/>
                    <a:pt x="326" y="26311"/>
                    <a:pt x="191" y="26501"/>
                  </a:cubicBezTo>
                  <a:cubicBezTo>
                    <a:pt x="109" y="26582"/>
                    <a:pt x="55" y="26664"/>
                    <a:pt x="28" y="26745"/>
                  </a:cubicBezTo>
                  <a:cubicBezTo>
                    <a:pt x="1" y="26745"/>
                    <a:pt x="1" y="26745"/>
                    <a:pt x="28" y="26772"/>
                  </a:cubicBezTo>
                  <a:cubicBezTo>
                    <a:pt x="28" y="26772"/>
                    <a:pt x="55" y="26772"/>
                    <a:pt x="55" y="267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5" name="Google Shape;2545;p33"/>
            <p:cNvSpPr/>
            <p:nvPr/>
          </p:nvSpPr>
          <p:spPr>
            <a:xfrm>
              <a:off x="1199650" y="3761400"/>
              <a:ext cx="1389450" cy="758125"/>
            </a:xfrm>
            <a:custGeom>
              <a:avLst/>
              <a:gdLst/>
              <a:ahLst/>
              <a:cxnLst/>
              <a:rect l="l" t="t" r="r" b="b"/>
              <a:pathLst>
                <a:path w="55578" h="30325" extrusionOk="0">
                  <a:moveTo>
                    <a:pt x="25334" y="0"/>
                  </a:moveTo>
                  <a:lnTo>
                    <a:pt x="1" y="24357"/>
                  </a:lnTo>
                  <a:lnTo>
                    <a:pt x="32332" y="30324"/>
                  </a:lnTo>
                  <a:lnTo>
                    <a:pt x="55577" y="3906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6" name="Google Shape;2546;p33"/>
            <p:cNvSpPr/>
            <p:nvPr/>
          </p:nvSpPr>
          <p:spPr>
            <a:xfrm>
              <a:off x="1679075" y="4532375"/>
              <a:ext cx="67150" cy="179725"/>
            </a:xfrm>
            <a:custGeom>
              <a:avLst/>
              <a:gdLst/>
              <a:ahLst/>
              <a:cxnLst/>
              <a:rect l="l" t="t" r="r" b="b"/>
              <a:pathLst>
                <a:path w="2686" h="7189" extrusionOk="0">
                  <a:moveTo>
                    <a:pt x="0" y="1"/>
                  </a:moveTo>
                  <a:lnTo>
                    <a:pt x="407" y="6944"/>
                  </a:lnTo>
                  <a:lnTo>
                    <a:pt x="1438" y="5697"/>
                  </a:lnTo>
                  <a:lnTo>
                    <a:pt x="2685" y="7189"/>
                  </a:lnTo>
                  <a:lnTo>
                    <a:pt x="2252" y="516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7" name="Google Shape;2547;p33"/>
            <p:cNvSpPr/>
            <p:nvPr/>
          </p:nvSpPr>
          <p:spPr>
            <a:xfrm>
              <a:off x="1369175" y="3822425"/>
              <a:ext cx="1151425" cy="646925"/>
            </a:xfrm>
            <a:custGeom>
              <a:avLst/>
              <a:gdLst/>
              <a:ahLst/>
              <a:cxnLst/>
              <a:rect l="l" t="t" r="r" b="b"/>
              <a:pathLst>
                <a:path w="46057" h="25877" extrusionOk="0">
                  <a:moveTo>
                    <a:pt x="19882" y="0"/>
                  </a:moveTo>
                  <a:lnTo>
                    <a:pt x="462" y="14837"/>
                  </a:lnTo>
                  <a:lnTo>
                    <a:pt x="1" y="20560"/>
                  </a:lnTo>
                  <a:lnTo>
                    <a:pt x="27423" y="25876"/>
                  </a:lnTo>
                  <a:lnTo>
                    <a:pt x="46057" y="3852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8" name="Google Shape;2548;p33"/>
            <p:cNvSpPr/>
            <p:nvPr/>
          </p:nvSpPr>
          <p:spPr>
            <a:xfrm>
              <a:off x="1390200" y="3776300"/>
              <a:ext cx="1120250" cy="667275"/>
            </a:xfrm>
            <a:custGeom>
              <a:avLst/>
              <a:gdLst/>
              <a:ahLst/>
              <a:cxnLst/>
              <a:rect l="l" t="t" r="r" b="b"/>
              <a:pathLst>
                <a:path w="44810" h="26691" extrusionOk="0">
                  <a:moveTo>
                    <a:pt x="896" y="17251"/>
                  </a:moveTo>
                  <a:cubicBezTo>
                    <a:pt x="1357" y="18662"/>
                    <a:pt x="1275" y="20642"/>
                    <a:pt x="0" y="21971"/>
                  </a:cubicBezTo>
                  <a:lnTo>
                    <a:pt x="26555" y="26691"/>
                  </a:lnTo>
                  <a:lnTo>
                    <a:pt x="44294" y="5534"/>
                  </a:lnTo>
                  <a:cubicBezTo>
                    <a:pt x="44294" y="5534"/>
                    <a:pt x="43019" y="2550"/>
                    <a:pt x="44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9" name="Google Shape;2549;p33"/>
            <p:cNvSpPr/>
            <p:nvPr/>
          </p:nvSpPr>
          <p:spPr>
            <a:xfrm>
              <a:off x="1421745" y="4224525"/>
              <a:ext cx="622627" cy="112600"/>
            </a:xfrm>
            <a:custGeom>
              <a:avLst/>
              <a:gdLst/>
              <a:ahLst/>
              <a:cxnLst/>
              <a:rect l="l" t="t" r="r" b="b"/>
              <a:pathLst>
                <a:path w="25795" h="4504" extrusionOk="0">
                  <a:moveTo>
                    <a:pt x="27" y="28"/>
                  </a:moveTo>
                  <a:cubicBezTo>
                    <a:pt x="814" y="136"/>
                    <a:pt x="1573" y="245"/>
                    <a:pt x="2360" y="407"/>
                  </a:cubicBezTo>
                  <a:cubicBezTo>
                    <a:pt x="4177" y="733"/>
                    <a:pt x="5994" y="1140"/>
                    <a:pt x="7812" y="1438"/>
                  </a:cubicBezTo>
                  <a:cubicBezTo>
                    <a:pt x="11392" y="2089"/>
                    <a:pt x="14972" y="2740"/>
                    <a:pt x="18580" y="3337"/>
                  </a:cubicBezTo>
                  <a:cubicBezTo>
                    <a:pt x="20967" y="3744"/>
                    <a:pt x="23381" y="4123"/>
                    <a:pt x="25768" y="4503"/>
                  </a:cubicBezTo>
                  <a:cubicBezTo>
                    <a:pt x="25768" y="4503"/>
                    <a:pt x="25795" y="4503"/>
                    <a:pt x="25795" y="4476"/>
                  </a:cubicBezTo>
                  <a:cubicBezTo>
                    <a:pt x="25795" y="4476"/>
                    <a:pt x="25795" y="4476"/>
                    <a:pt x="25795" y="4476"/>
                  </a:cubicBezTo>
                  <a:cubicBezTo>
                    <a:pt x="23978" y="4178"/>
                    <a:pt x="22187" y="3879"/>
                    <a:pt x="20397" y="3554"/>
                  </a:cubicBezTo>
                  <a:cubicBezTo>
                    <a:pt x="16193" y="2849"/>
                    <a:pt x="12016" y="2116"/>
                    <a:pt x="7812" y="1384"/>
                  </a:cubicBezTo>
                  <a:cubicBezTo>
                    <a:pt x="5994" y="1086"/>
                    <a:pt x="4177" y="679"/>
                    <a:pt x="2360" y="380"/>
                  </a:cubicBezTo>
                  <a:cubicBezTo>
                    <a:pt x="1600" y="245"/>
                    <a:pt x="814" y="109"/>
                    <a:pt x="27" y="1"/>
                  </a:cubicBezTo>
                  <a:cubicBezTo>
                    <a:pt x="0" y="1"/>
                    <a:pt x="0" y="1"/>
                    <a:pt x="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0" name="Google Shape;2550;p33"/>
            <p:cNvSpPr/>
            <p:nvPr/>
          </p:nvSpPr>
          <p:spPr>
            <a:xfrm>
              <a:off x="1415831" y="4237400"/>
              <a:ext cx="590572" cy="113950"/>
            </a:xfrm>
            <a:custGeom>
              <a:avLst/>
              <a:gdLst/>
              <a:ahLst/>
              <a:cxnLst/>
              <a:rect l="l" t="t" r="r" b="b"/>
              <a:pathLst>
                <a:path w="24467" h="4558" extrusionOk="0">
                  <a:moveTo>
                    <a:pt x="28" y="1"/>
                  </a:moveTo>
                  <a:cubicBezTo>
                    <a:pt x="82" y="28"/>
                    <a:pt x="164" y="82"/>
                    <a:pt x="245" y="82"/>
                  </a:cubicBezTo>
                  <a:cubicBezTo>
                    <a:pt x="977" y="272"/>
                    <a:pt x="1710" y="381"/>
                    <a:pt x="2442" y="516"/>
                  </a:cubicBezTo>
                  <a:cubicBezTo>
                    <a:pt x="6863" y="1303"/>
                    <a:pt x="11257" y="2117"/>
                    <a:pt x="15651" y="2930"/>
                  </a:cubicBezTo>
                  <a:cubicBezTo>
                    <a:pt x="18011" y="3337"/>
                    <a:pt x="20344" y="3798"/>
                    <a:pt x="22677" y="4232"/>
                  </a:cubicBezTo>
                  <a:cubicBezTo>
                    <a:pt x="23273" y="4341"/>
                    <a:pt x="23870" y="4449"/>
                    <a:pt x="24440" y="4558"/>
                  </a:cubicBezTo>
                  <a:lnTo>
                    <a:pt x="24467" y="4558"/>
                  </a:lnTo>
                  <a:cubicBezTo>
                    <a:pt x="24467" y="4531"/>
                    <a:pt x="24467" y="4531"/>
                    <a:pt x="24467" y="4531"/>
                  </a:cubicBezTo>
                  <a:cubicBezTo>
                    <a:pt x="23816" y="4395"/>
                    <a:pt x="23165" y="4232"/>
                    <a:pt x="22514" y="4097"/>
                  </a:cubicBezTo>
                  <a:cubicBezTo>
                    <a:pt x="19937" y="3554"/>
                    <a:pt x="17333" y="3093"/>
                    <a:pt x="14729" y="2605"/>
                  </a:cubicBezTo>
                  <a:cubicBezTo>
                    <a:pt x="10308" y="1791"/>
                    <a:pt x="5914" y="1005"/>
                    <a:pt x="1493" y="218"/>
                  </a:cubicBezTo>
                  <a:cubicBezTo>
                    <a:pt x="1113" y="164"/>
                    <a:pt x="706" y="55"/>
                    <a:pt x="326" y="28"/>
                  </a:cubicBezTo>
                  <a:lnTo>
                    <a:pt x="28" y="28"/>
                  </a:lnTo>
                  <a:cubicBezTo>
                    <a:pt x="28" y="1"/>
                    <a:pt x="1" y="1"/>
                    <a:pt x="1" y="28"/>
                  </a:cubicBezTo>
                  <a:cubicBezTo>
                    <a:pt x="1" y="28"/>
                    <a:pt x="1" y="1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1" name="Google Shape;2551;p33"/>
            <p:cNvSpPr/>
            <p:nvPr/>
          </p:nvSpPr>
          <p:spPr>
            <a:xfrm>
              <a:off x="1425655" y="4265900"/>
              <a:ext cx="626585" cy="118000"/>
            </a:xfrm>
            <a:custGeom>
              <a:avLst/>
              <a:gdLst/>
              <a:ahLst/>
              <a:cxnLst/>
              <a:rect l="l" t="t" r="r" b="b"/>
              <a:pathLst>
                <a:path w="25959" h="4720" extrusionOk="0">
                  <a:moveTo>
                    <a:pt x="28" y="27"/>
                  </a:moveTo>
                  <a:lnTo>
                    <a:pt x="381" y="109"/>
                  </a:lnTo>
                  <a:cubicBezTo>
                    <a:pt x="1466" y="326"/>
                    <a:pt x="2550" y="515"/>
                    <a:pt x="3635" y="705"/>
                  </a:cubicBezTo>
                  <a:cubicBezTo>
                    <a:pt x="8463" y="1573"/>
                    <a:pt x="13292" y="2468"/>
                    <a:pt x="18120" y="3363"/>
                  </a:cubicBezTo>
                  <a:cubicBezTo>
                    <a:pt x="20208" y="3716"/>
                    <a:pt x="22270" y="4123"/>
                    <a:pt x="24331" y="4448"/>
                  </a:cubicBezTo>
                  <a:cubicBezTo>
                    <a:pt x="24873" y="4557"/>
                    <a:pt x="25389" y="4638"/>
                    <a:pt x="25904" y="4720"/>
                  </a:cubicBezTo>
                  <a:cubicBezTo>
                    <a:pt x="25931" y="4720"/>
                    <a:pt x="25931" y="4693"/>
                    <a:pt x="25958" y="4665"/>
                  </a:cubicBezTo>
                  <a:cubicBezTo>
                    <a:pt x="25958" y="4638"/>
                    <a:pt x="25931" y="4638"/>
                    <a:pt x="25931" y="4638"/>
                  </a:cubicBezTo>
                  <a:cubicBezTo>
                    <a:pt x="25497" y="4557"/>
                    <a:pt x="25090" y="4448"/>
                    <a:pt x="24684" y="4367"/>
                  </a:cubicBezTo>
                  <a:cubicBezTo>
                    <a:pt x="23029" y="4069"/>
                    <a:pt x="21374" y="3770"/>
                    <a:pt x="19720" y="3472"/>
                  </a:cubicBezTo>
                  <a:cubicBezTo>
                    <a:pt x="16601" y="2902"/>
                    <a:pt x="13509" y="2333"/>
                    <a:pt x="10389" y="1763"/>
                  </a:cubicBezTo>
                  <a:cubicBezTo>
                    <a:pt x="7623" y="1275"/>
                    <a:pt x="4883" y="787"/>
                    <a:pt x="2116" y="298"/>
                  </a:cubicBezTo>
                  <a:cubicBezTo>
                    <a:pt x="1493" y="217"/>
                    <a:pt x="869" y="81"/>
                    <a:pt x="245" y="0"/>
                  </a:cubicBezTo>
                  <a:lnTo>
                    <a:pt x="28" y="0"/>
                  </a:lnTo>
                  <a:cubicBezTo>
                    <a:pt x="28" y="0"/>
                    <a:pt x="1" y="0"/>
                    <a:pt x="1" y="0"/>
                  </a:cubicBezTo>
                  <a:cubicBezTo>
                    <a:pt x="1" y="0"/>
                    <a:pt x="1" y="27"/>
                    <a:pt x="28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2" name="Google Shape;2552;p33"/>
            <p:cNvSpPr/>
            <p:nvPr/>
          </p:nvSpPr>
          <p:spPr>
            <a:xfrm>
              <a:off x="1407987" y="4278100"/>
              <a:ext cx="618065" cy="113275"/>
            </a:xfrm>
            <a:custGeom>
              <a:avLst/>
              <a:gdLst/>
              <a:ahLst/>
              <a:cxnLst/>
              <a:rect l="l" t="t" r="r" b="b"/>
              <a:pathLst>
                <a:path w="25606" h="4531" extrusionOk="0">
                  <a:moveTo>
                    <a:pt x="0" y="55"/>
                  </a:moveTo>
                  <a:lnTo>
                    <a:pt x="272" y="109"/>
                  </a:lnTo>
                  <a:cubicBezTo>
                    <a:pt x="462" y="163"/>
                    <a:pt x="679" y="190"/>
                    <a:pt x="896" y="244"/>
                  </a:cubicBezTo>
                  <a:cubicBezTo>
                    <a:pt x="3581" y="706"/>
                    <a:pt x="6266" y="1194"/>
                    <a:pt x="8924" y="1682"/>
                  </a:cubicBezTo>
                  <a:cubicBezTo>
                    <a:pt x="11935" y="2225"/>
                    <a:pt x="14891" y="2794"/>
                    <a:pt x="17902" y="3309"/>
                  </a:cubicBezTo>
                  <a:cubicBezTo>
                    <a:pt x="19937" y="3662"/>
                    <a:pt x="21971" y="4015"/>
                    <a:pt x="24032" y="4313"/>
                  </a:cubicBezTo>
                  <a:cubicBezTo>
                    <a:pt x="24548" y="4394"/>
                    <a:pt x="25063" y="4476"/>
                    <a:pt x="25578" y="4530"/>
                  </a:cubicBezTo>
                  <a:cubicBezTo>
                    <a:pt x="25578" y="4530"/>
                    <a:pt x="25605" y="4530"/>
                    <a:pt x="25605" y="4530"/>
                  </a:cubicBezTo>
                  <a:cubicBezTo>
                    <a:pt x="25605" y="4503"/>
                    <a:pt x="25605" y="4503"/>
                    <a:pt x="25605" y="4503"/>
                  </a:cubicBezTo>
                  <a:lnTo>
                    <a:pt x="23571" y="4150"/>
                  </a:lnTo>
                  <a:cubicBezTo>
                    <a:pt x="20832" y="3689"/>
                    <a:pt x="18092" y="3201"/>
                    <a:pt x="15380" y="2713"/>
                  </a:cubicBezTo>
                  <a:cubicBezTo>
                    <a:pt x="11962" y="2089"/>
                    <a:pt x="8572" y="1465"/>
                    <a:pt x="5154" y="841"/>
                  </a:cubicBezTo>
                  <a:cubicBezTo>
                    <a:pt x="3608" y="570"/>
                    <a:pt x="2089" y="272"/>
                    <a:pt x="543" y="55"/>
                  </a:cubicBezTo>
                  <a:lnTo>
                    <a:pt x="28" y="0"/>
                  </a:lnTo>
                  <a:cubicBezTo>
                    <a:pt x="28" y="0"/>
                    <a:pt x="0" y="0"/>
                    <a:pt x="0" y="27"/>
                  </a:cubicBezTo>
                  <a:cubicBezTo>
                    <a:pt x="0" y="27"/>
                    <a:pt x="0" y="55"/>
                    <a:pt x="0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3" name="Google Shape;2553;p33"/>
            <p:cNvSpPr/>
            <p:nvPr/>
          </p:nvSpPr>
          <p:spPr>
            <a:xfrm>
              <a:off x="1408638" y="4295050"/>
              <a:ext cx="648840" cy="120725"/>
            </a:xfrm>
            <a:custGeom>
              <a:avLst/>
              <a:gdLst/>
              <a:ahLst/>
              <a:cxnLst/>
              <a:rect l="l" t="t" r="r" b="b"/>
              <a:pathLst>
                <a:path w="26881" h="4829" extrusionOk="0">
                  <a:moveTo>
                    <a:pt x="28" y="28"/>
                  </a:moveTo>
                  <a:cubicBezTo>
                    <a:pt x="82" y="55"/>
                    <a:pt x="109" y="82"/>
                    <a:pt x="163" y="82"/>
                  </a:cubicBezTo>
                  <a:cubicBezTo>
                    <a:pt x="543" y="190"/>
                    <a:pt x="923" y="245"/>
                    <a:pt x="1330" y="299"/>
                  </a:cubicBezTo>
                  <a:cubicBezTo>
                    <a:pt x="5181" y="977"/>
                    <a:pt x="9060" y="1682"/>
                    <a:pt x="12912" y="2387"/>
                  </a:cubicBezTo>
                  <a:cubicBezTo>
                    <a:pt x="16628" y="3065"/>
                    <a:pt x="20371" y="3635"/>
                    <a:pt x="24087" y="4313"/>
                  </a:cubicBezTo>
                  <a:cubicBezTo>
                    <a:pt x="25036" y="4476"/>
                    <a:pt x="25958" y="4639"/>
                    <a:pt x="26880" y="4828"/>
                  </a:cubicBezTo>
                  <a:lnTo>
                    <a:pt x="26880" y="4828"/>
                  </a:lnTo>
                  <a:cubicBezTo>
                    <a:pt x="25497" y="4503"/>
                    <a:pt x="24114" y="4232"/>
                    <a:pt x="22703" y="3961"/>
                  </a:cubicBezTo>
                  <a:cubicBezTo>
                    <a:pt x="19476" y="3337"/>
                    <a:pt x="16166" y="2848"/>
                    <a:pt x="12939" y="2252"/>
                  </a:cubicBezTo>
                  <a:cubicBezTo>
                    <a:pt x="9928" y="1709"/>
                    <a:pt x="6917" y="1140"/>
                    <a:pt x="3906" y="624"/>
                  </a:cubicBezTo>
                  <a:cubicBezTo>
                    <a:pt x="2767" y="407"/>
                    <a:pt x="1601" y="217"/>
                    <a:pt x="435" y="28"/>
                  </a:cubicBezTo>
                  <a:cubicBezTo>
                    <a:pt x="353" y="28"/>
                    <a:pt x="245" y="0"/>
                    <a:pt x="163" y="0"/>
                  </a:cubicBezTo>
                  <a:cubicBezTo>
                    <a:pt x="109" y="0"/>
                    <a:pt x="82" y="0"/>
                    <a:pt x="28" y="0"/>
                  </a:cubicBezTo>
                  <a:cubicBezTo>
                    <a:pt x="28" y="0"/>
                    <a:pt x="1" y="28"/>
                    <a:pt x="1" y="28"/>
                  </a:cubicBezTo>
                  <a:cubicBezTo>
                    <a:pt x="28" y="28"/>
                    <a:pt x="28" y="28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4" name="Google Shape;2554;p33"/>
            <p:cNvSpPr/>
            <p:nvPr/>
          </p:nvSpPr>
          <p:spPr>
            <a:xfrm>
              <a:off x="1392925" y="4309300"/>
              <a:ext cx="641647" cy="114600"/>
            </a:xfrm>
            <a:custGeom>
              <a:avLst/>
              <a:gdLst/>
              <a:ahLst/>
              <a:cxnLst/>
              <a:rect l="l" t="t" r="r" b="b"/>
              <a:pathLst>
                <a:path w="26583" h="4584" extrusionOk="0">
                  <a:moveTo>
                    <a:pt x="1" y="27"/>
                  </a:moveTo>
                  <a:cubicBezTo>
                    <a:pt x="82" y="54"/>
                    <a:pt x="136" y="81"/>
                    <a:pt x="218" y="109"/>
                  </a:cubicBezTo>
                  <a:cubicBezTo>
                    <a:pt x="489" y="190"/>
                    <a:pt x="760" y="217"/>
                    <a:pt x="1058" y="271"/>
                  </a:cubicBezTo>
                  <a:cubicBezTo>
                    <a:pt x="4232" y="868"/>
                    <a:pt x="7405" y="1438"/>
                    <a:pt x="10606" y="1980"/>
                  </a:cubicBezTo>
                  <a:cubicBezTo>
                    <a:pt x="15380" y="2794"/>
                    <a:pt x="20154" y="3608"/>
                    <a:pt x="24927" y="4340"/>
                  </a:cubicBezTo>
                  <a:cubicBezTo>
                    <a:pt x="25470" y="4421"/>
                    <a:pt x="26012" y="4503"/>
                    <a:pt x="26528" y="4584"/>
                  </a:cubicBezTo>
                  <a:cubicBezTo>
                    <a:pt x="26555" y="4584"/>
                    <a:pt x="26582" y="4584"/>
                    <a:pt x="26582" y="4557"/>
                  </a:cubicBezTo>
                  <a:cubicBezTo>
                    <a:pt x="26582" y="4530"/>
                    <a:pt x="26555" y="4530"/>
                    <a:pt x="26555" y="4530"/>
                  </a:cubicBezTo>
                  <a:lnTo>
                    <a:pt x="25226" y="4286"/>
                  </a:lnTo>
                  <a:cubicBezTo>
                    <a:pt x="21239" y="3608"/>
                    <a:pt x="17251" y="2957"/>
                    <a:pt x="13264" y="2278"/>
                  </a:cubicBezTo>
                  <a:cubicBezTo>
                    <a:pt x="9738" y="1682"/>
                    <a:pt x="6185" y="1058"/>
                    <a:pt x="2659" y="434"/>
                  </a:cubicBezTo>
                  <a:cubicBezTo>
                    <a:pt x="1872" y="298"/>
                    <a:pt x="1086" y="109"/>
                    <a:pt x="299" y="27"/>
                  </a:cubicBezTo>
                  <a:cubicBezTo>
                    <a:pt x="190" y="27"/>
                    <a:pt x="109" y="27"/>
                    <a:pt x="28" y="0"/>
                  </a:cubicBezTo>
                  <a:cubicBezTo>
                    <a:pt x="1" y="0"/>
                    <a:pt x="1" y="0"/>
                    <a:pt x="1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5" name="Google Shape;2555;p33"/>
            <p:cNvSpPr/>
            <p:nvPr/>
          </p:nvSpPr>
          <p:spPr>
            <a:xfrm>
              <a:off x="2062200" y="3847500"/>
              <a:ext cx="422529" cy="491326"/>
            </a:xfrm>
            <a:custGeom>
              <a:avLst/>
              <a:gdLst/>
              <a:ahLst/>
              <a:cxnLst/>
              <a:rect l="l" t="t" r="r" b="b"/>
              <a:pathLst>
                <a:path w="19557" h="22242" extrusionOk="0">
                  <a:moveTo>
                    <a:pt x="27" y="22215"/>
                  </a:moveTo>
                  <a:cubicBezTo>
                    <a:pt x="82" y="22188"/>
                    <a:pt x="163" y="22133"/>
                    <a:pt x="217" y="22079"/>
                  </a:cubicBezTo>
                  <a:cubicBezTo>
                    <a:pt x="353" y="21944"/>
                    <a:pt x="543" y="21699"/>
                    <a:pt x="841" y="21374"/>
                  </a:cubicBezTo>
                  <a:cubicBezTo>
                    <a:pt x="2143" y="19909"/>
                    <a:pt x="4883" y="16790"/>
                    <a:pt x="7893" y="13400"/>
                  </a:cubicBezTo>
                  <a:cubicBezTo>
                    <a:pt x="10741" y="10172"/>
                    <a:pt x="13779" y="6673"/>
                    <a:pt x="16058" y="4069"/>
                  </a:cubicBezTo>
                  <a:cubicBezTo>
                    <a:pt x="18146" y="1682"/>
                    <a:pt x="19557" y="28"/>
                    <a:pt x="19557" y="28"/>
                  </a:cubicBezTo>
                  <a:cubicBezTo>
                    <a:pt x="19557" y="28"/>
                    <a:pt x="19557" y="28"/>
                    <a:pt x="19557" y="0"/>
                  </a:cubicBezTo>
                  <a:cubicBezTo>
                    <a:pt x="19557" y="0"/>
                    <a:pt x="19529" y="0"/>
                    <a:pt x="19529" y="0"/>
                  </a:cubicBezTo>
                  <a:cubicBezTo>
                    <a:pt x="19529" y="0"/>
                    <a:pt x="18092" y="1628"/>
                    <a:pt x="15976" y="3988"/>
                  </a:cubicBezTo>
                  <a:cubicBezTo>
                    <a:pt x="13698" y="6564"/>
                    <a:pt x="10606" y="10036"/>
                    <a:pt x="7758" y="13291"/>
                  </a:cubicBezTo>
                  <a:cubicBezTo>
                    <a:pt x="4747" y="16682"/>
                    <a:pt x="2035" y="19801"/>
                    <a:pt x="733" y="21265"/>
                  </a:cubicBezTo>
                  <a:cubicBezTo>
                    <a:pt x="461" y="21591"/>
                    <a:pt x="244" y="21835"/>
                    <a:pt x="136" y="21998"/>
                  </a:cubicBezTo>
                  <a:cubicBezTo>
                    <a:pt x="82" y="22052"/>
                    <a:pt x="27" y="22133"/>
                    <a:pt x="0" y="22188"/>
                  </a:cubicBezTo>
                  <a:cubicBezTo>
                    <a:pt x="0" y="22215"/>
                    <a:pt x="0" y="22215"/>
                    <a:pt x="0" y="22215"/>
                  </a:cubicBezTo>
                  <a:cubicBezTo>
                    <a:pt x="0" y="22242"/>
                    <a:pt x="27" y="22215"/>
                    <a:pt x="27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6" name="Google Shape;2556;p33"/>
            <p:cNvSpPr/>
            <p:nvPr/>
          </p:nvSpPr>
          <p:spPr>
            <a:xfrm>
              <a:off x="2063367" y="3872065"/>
              <a:ext cx="423112" cy="491326"/>
            </a:xfrm>
            <a:custGeom>
              <a:avLst/>
              <a:gdLst/>
              <a:ahLst/>
              <a:cxnLst/>
              <a:rect l="l" t="t" r="r" b="b"/>
              <a:pathLst>
                <a:path w="19584" h="22242" extrusionOk="0">
                  <a:moveTo>
                    <a:pt x="55" y="22215"/>
                  </a:moveTo>
                  <a:cubicBezTo>
                    <a:pt x="109" y="22188"/>
                    <a:pt x="163" y="22133"/>
                    <a:pt x="245" y="22079"/>
                  </a:cubicBezTo>
                  <a:cubicBezTo>
                    <a:pt x="380" y="21944"/>
                    <a:pt x="570" y="21699"/>
                    <a:pt x="868" y="21374"/>
                  </a:cubicBezTo>
                  <a:cubicBezTo>
                    <a:pt x="2170" y="19909"/>
                    <a:pt x="4937" y="16790"/>
                    <a:pt x="7921" y="13400"/>
                  </a:cubicBezTo>
                  <a:cubicBezTo>
                    <a:pt x="10769" y="10172"/>
                    <a:pt x="13807" y="6673"/>
                    <a:pt x="16085" y="4069"/>
                  </a:cubicBezTo>
                  <a:cubicBezTo>
                    <a:pt x="18173" y="1682"/>
                    <a:pt x="19584" y="28"/>
                    <a:pt x="19584" y="28"/>
                  </a:cubicBezTo>
                  <a:cubicBezTo>
                    <a:pt x="19584" y="28"/>
                    <a:pt x="19584" y="28"/>
                    <a:pt x="19584" y="0"/>
                  </a:cubicBezTo>
                  <a:cubicBezTo>
                    <a:pt x="19557" y="0"/>
                    <a:pt x="19557" y="0"/>
                    <a:pt x="19557" y="0"/>
                  </a:cubicBezTo>
                  <a:cubicBezTo>
                    <a:pt x="19557" y="0"/>
                    <a:pt x="18092" y="1628"/>
                    <a:pt x="16004" y="3988"/>
                  </a:cubicBezTo>
                  <a:cubicBezTo>
                    <a:pt x="13698" y="6564"/>
                    <a:pt x="10633" y="10036"/>
                    <a:pt x="7785" y="13264"/>
                  </a:cubicBezTo>
                  <a:cubicBezTo>
                    <a:pt x="4774" y="16654"/>
                    <a:pt x="2035" y="19801"/>
                    <a:pt x="760" y="21266"/>
                  </a:cubicBezTo>
                  <a:cubicBezTo>
                    <a:pt x="489" y="21591"/>
                    <a:pt x="272" y="21835"/>
                    <a:pt x="136" y="21998"/>
                  </a:cubicBezTo>
                  <a:cubicBezTo>
                    <a:pt x="109" y="22052"/>
                    <a:pt x="55" y="22133"/>
                    <a:pt x="28" y="22188"/>
                  </a:cubicBezTo>
                  <a:cubicBezTo>
                    <a:pt x="0" y="22215"/>
                    <a:pt x="0" y="22215"/>
                    <a:pt x="28" y="22215"/>
                  </a:cubicBezTo>
                  <a:cubicBezTo>
                    <a:pt x="28" y="22242"/>
                    <a:pt x="28" y="22242"/>
                    <a:pt x="55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7" name="Google Shape;2557;p33"/>
            <p:cNvSpPr/>
            <p:nvPr/>
          </p:nvSpPr>
          <p:spPr>
            <a:xfrm>
              <a:off x="2065117" y="3893626"/>
              <a:ext cx="423134" cy="490751"/>
            </a:xfrm>
            <a:custGeom>
              <a:avLst/>
              <a:gdLst/>
              <a:ahLst/>
              <a:cxnLst/>
              <a:rect l="l" t="t" r="r" b="b"/>
              <a:pathLst>
                <a:path w="19585" h="22216" extrusionOk="0">
                  <a:moveTo>
                    <a:pt x="28" y="22215"/>
                  </a:moveTo>
                  <a:cubicBezTo>
                    <a:pt x="109" y="22161"/>
                    <a:pt x="164" y="22107"/>
                    <a:pt x="218" y="22053"/>
                  </a:cubicBezTo>
                  <a:cubicBezTo>
                    <a:pt x="353" y="21917"/>
                    <a:pt x="570" y="21673"/>
                    <a:pt x="869" y="21347"/>
                  </a:cubicBezTo>
                  <a:cubicBezTo>
                    <a:pt x="2171" y="19910"/>
                    <a:pt x="4910" y="16791"/>
                    <a:pt x="7894" y="13400"/>
                  </a:cubicBezTo>
                  <a:cubicBezTo>
                    <a:pt x="10742" y="10145"/>
                    <a:pt x="13807" y="6646"/>
                    <a:pt x="16085" y="4042"/>
                  </a:cubicBezTo>
                  <a:cubicBezTo>
                    <a:pt x="18147" y="1683"/>
                    <a:pt x="19557" y="28"/>
                    <a:pt x="19557" y="28"/>
                  </a:cubicBezTo>
                  <a:cubicBezTo>
                    <a:pt x="19584" y="28"/>
                    <a:pt x="19584" y="1"/>
                    <a:pt x="19557" y="1"/>
                  </a:cubicBezTo>
                  <a:cubicBezTo>
                    <a:pt x="19557" y="1"/>
                    <a:pt x="19530" y="1"/>
                    <a:pt x="19530" y="1"/>
                  </a:cubicBezTo>
                  <a:cubicBezTo>
                    <a:pt x="19530" y="1"/>
                    <a:pt x="18092" y="1601"/>
                    <a:pt x="16004" y="3961"/>
                  </a:cubicBezTo>
                  <a:cubicBezTo>
                    <a:pt x="13698" y="6565"/>
                    <a:pt x="10606" y="10037"/>
                    <a:pt x="7758" y="13264"/>
                  </a:cubicBezTo>
                  <a:cubicBezTo>
                    <a:pt x="4775" y="16655"/>
                    <a:pt x="2035" y="19774"/>
                    <a:pt x="760" y="21266"/>
                  </a:cubicBezTo>
                  <a:cubicBezTo>
                    <a:pt x="462" y="21591"/>
                    <a:pt x="245" y="21808"/>
                    <a:pt x="136" y="21971"/>
                  </a:cubicBezTo>
                  <a:cubicBezTo>
                    <a:pt x="82" y="22053"/>
                    <a:pt x="55" y="22107"/>
                    <a:pt x="1" y="22188"/>
                  </a:cubicBezTo>
                  <a:cubicBezTo>
                    <a:pt x="1" y="22188"/>
                    <a:pt x="1" y="22215"/>
                    <a:pt x="1" y="22215"/>
                  </a:cubicBezTo>
                  <a:cubicBezTo>
                    <a:pt x="28" y="22215"/>
                    <a:pt x="28" y="22215"/>
                    <a:pt x="28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8" name="Google Shape;2558;p33"/>
            <p:cNvSpPr/>
            <p:nvPr/>
          </p:nvSpPr>
          <p:spPr>
            <a:xfrm>
              <a:off x="2066305" y="3912205"/>
              <a:ext cx="423112" cy="491348"/>
            </a:xfrm>
            <a:custGeom>
              <a:avLst/>
              <a:gdLst/>
              <a:ahLst/>
              <a:cxnLst/>
              <a:rect l="l" t="t" r="r" b="b"/>
              <a:pathLst>
                <a:path w="19584" h="22243" extrusionOk="0">
                  <a:moveTo>
                    <a:pt x="54" y="22215"/>
                  </a:moveTo>
                  <a:cubicBezTo>
                    <a:pt x="109" y="22188"/>
                    <a:pt x="163" y="22134"/>
                    <a:pt x="217" y="22080"/>
                  </a:cubicBezTo>
                  <a:cubicBezTo>
                    <a:pt x="380" y="21944"/>
                    <a:pt x="570" y="21700"/>
                    <a:pt x="868" y="21374"/>
                  </a:cubicBezTo>
                  <a:cubicBezTo>
                    <a:pt x="2170" y="19910"/>
                    <a:pt x="4937" y="16790"/>
                    <a:pt x="7893" y="13400"/>
                  </a:cubicBezTo>
                  <a:cubicBezTo>
                    <a:pt x="10741" y="10172"/>
                    <a:pt x="13806" y="6673"/>
                    <a:pt x="16085" y="4069"/>
                  </a:cubicBezTo>
                  <a:cubicBezTo>
                    <a:pt x="18146" y="1682"/>
                    <a:pt x="19584" y="28"/>
                    <a:pt x="19584" y="28"/>
                  </a:cubicBezTo>
                  <a:cubicBezTo>
                    <a:pt x="19584" y="28"/>
                    <a:pt x="19584" y="28"/>
                    <a:pt x="19584" y="1"/>
                  </a:cubicBezTo>
                  <a:cubicBezTo>
                    <a:pt x="19556" y="1"/>
                    <a:pt x="19556" y="1"/>
                    <a:pt x="19529" y="1"/>
                  </a:cubicBezTo>
                  <a:cubicBezTo>
                    <a:pt x="19529" y="1"/>
                    <a:pt x="18092" y="1628"/>
                    <a:pt x="16003" y="3988"/>
                  </a:cubicBezTo>
                  <a:cubicBezTo>
                    <a:pt x="13698" y="6565"/>
                    <a:pt x="10606" y="10037"/>
                    <a:pt x="7785" y="13264"/>
                  </a:cubicBezTo>
                  <a:cubicBezTo>
                    <a:pt x="4774" y="16655"/>
                    <a:pt x="2034" y="19801"/>
                    <a:pt x="760" y="21266"/>
                  </a:cubicBezTo>
                  <a:cubicBezTo>
                    <a:pt x="488" y="21591"/>
                    <a:pt x="271" y="21835"/>
                    <a:pt x="136" y="21998"/>
                  </a:cubicBezTo>
                  <a:cubicBezTo>
                    <a:pt x="81" y="22052"/>
                    <a:pt x="54" y="22134"/>
                    <a:pt x="27" y="22188"/>
                  </a:cubicBezTo>
                  <a:cubicBezTo>
                    <a:pt x="0" y="22215"/>
                    <a:pt x="0" y="22215"/>
                    <a:pt x="27" y="22215"/>
                  </a:cubicBezTo>
                  <a:cubicBezTo>
                    <a:pt x="27" y="22242"/>
                    <a:pt x="27" y="22242"/>
                    <a:pt x="54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9" name="Google Shape;2559;p33"/>
            <p:cNvSpPr/>
            <p:nvPr/>
          </p:nvSpPr>
          <p:spPr>
            <a:xfrm>
              <a:off x="1381375" y="3694250"/>
              <a:ext cx="1152125" cy="627950"/>
            </a:xfrm>
            <a:custGeom>
              <a:avLst/>
              <a:gdLst/>
              <a:ahLst/>
              <a:cxnLst/>
              <a:rect l="l" t="t" r="r" b="b"/>
              <a:pathLst>
                <a:path w="46085" h="25118" extrusionOk="0">
                  <a:moveTo>
                    <a:pt x="21022" y="1"/>
                  </a:moveTo>
                  <a:lnTo>
                    <a:pt x="1" y="20181"/>
                  </a:lnTo>
                  <a:lnTo>
                    <a:pt x="26826" y="25117"/>
                  </a:lnTo>
                  <a:lnTo>
                    <a:pt x="46084" y="3229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0" name="Google Shape;2560;p33"/>
            <p:cNvSpPr/>
            <p:nvPr/>
          </p:nvSpPr>
          <p:spPr>
            <a:xfrm>
              <a:off x="2243250" y="4052975"/>
              <a:ext cx="65800" cy="73925"/>
            </a:xfrm>
            <a:custGeom>
              <a:avLst/>
              <a:gdLst/>
              <a:ahLst/>
              <a:cxnLst/>
              <a:rect l="l" t="t" r="r" b="b"/>
              <a:pathLst>
                <a:path w="2632" h="2957" extrusionOk="0">
                  <a:moveTo>
                    <a:pt x="2631" y="0"/>
                  </a:moveTo>
                  <a:lnTo>
                    <a:pt x="0" y="2957"/>
                  </a:lnTo>
                  <a:lnTo>
                    <a:pt x="1926" y="2957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1" name="Google Shape;2561;p33"/>
            <p:cNvSpPr/>
            <p:nvPr/>
          </p:nvSpPr>
          <p:spPr>
            <a:xfrm>
              <a:off x="1322400" y="3658325"/>
              <a:ext cx="1150750" cy="746600"/>
            </a:xfrm>
            <a:custGeom>
              <a:avLst/>
              <a:gdLst/>
              <a:ahLst/>
              <a:cxnLst/>
              <a:rect l="l" t="t" r="r" b="b"/>
              <a:pathLst>
                <a:path w="46030" h="29864" extrusionOk="0">
                  <a:moveTo>
                    <a:pt x="26039" y="0"/>
                  </a:moveTo>
                  <a:lnTo>
                    <a:pt x="45514" y="12776"/>
                  </a:lnTo>
                  <a:lnTo>
                    <a:pt x="46029" y="18987"/>
                  </a:lnTo>
                  <a:lnTo>
                    <a:pt x="18743" y="29864"/>
                  </a:lnTo>
                  <a:lnTo>
                    <a:pt x="0" y="9114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2" name="Google Shape;2562;p33"/>
            <p:cNvSpPr/>
            <p:nvPr/>
          </p:nvSpPr>
          <p:spPr>
            <a:xfrm>
              <a:off x="1331200" y="3726800"/>
              <a:ext cx="1120250" cy="649650"/>
            </a:xfrm>
            <a:custGeom>
              <a:avLst/>
              <a:gdLst/>
              <a:ahLst/>
              <a:cxnLst/>
              <a:rect l="l" t="t" r="r" b="b"/>
              <a:pathLst>
                <a:path w="44810" h="25986" extrusionOk="0">
                  <a:moveTo>
                    <a:pt x="43914" y="10877"/>
                  </a:moveTo>
                  <a:cubicBezTo>
                    <a:pt x="43426" y="12505"/>
                    <a:pt x="43535" y="14675"/>
                    <a:pt x="44809" y="15895"/>
                  </a:cubicBezTo>
                  <a:lnTo>
                    <a:pt x="18418" y="25985"/>
                  </a:lnTo>
                  <a:lnTo>
                    <a:pt x="570" y="6022"/>
                  </a:lnTo>
                  <a:cubicBezTo>
                    <a:pt x="570" y="6022"/>
                    <a:pt x="1818" y="246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3" name="Google Shape;2563;p33"/>
            <p:cNvSpPr/>
            <p:nvPr/>
          </p:nvSpPr>
          <p:spPr>
            <a:xfrm>
              <a:off x="1799827" y="4012950"/>
              <a:ext cx="611094" cy="243475"/>
            </a:xfrm>
            <a:custGeom>
              <a:avLst/>
              <a:gdLst/>
              <a:ahLst/>
              <a:cxnLst/>
              <a:rect l="l" t="t" r="r" b="b"/>
              <a:pathLst>
                <a:path w="25687" h="9739" extrusionOk="0">
                  <a:moveTo>
                    <a:pt x="25660" y="55"/>
                  </a:moveTo>
                  <a:cubicBezTo>
                    <a:pt x="24873" y="299"/>
                    <a:pt x="24086" y="598"/>
                    <a:pt x="23327" y="896"/>
                  </a:cubicBezTo>
                  <a:cubicBezTo>
                    <a:pt x="21510" y="1601"/>
                    <a:pt x="19719" y="2361"/>
                    <a:pt x="17902" y="3039"/>
                  </a:cubicBezTo>
                  <a:cubicBezTo>
                    <a:pt x="13725" y="4612"/>
                    <a:pt x="9548" y="6185"/>
                    <a:pt x="5398" y="7731"/>
                  </a:cubicBezTo>
                  <a:cubicBezTo>
                    <a:pt x="3608" y="8409"/>
                    <a:pt x="1818" y="9060"/>
                    <a:pt x="28" y="9711"/>
                  </a:cubicBezTo>
                  <a:cubicBezTo>
                    <a:pt x="0" y="9711"/>
                    <a:pt x="0" y="9738"/>
                    <a:pt x="28" y="9738"/>
                  </a:cubicBezTo>
                  <a:cubicBezTo>
                    <a:pt x="28" y="9738"/>
                    <a:pt x="28" y="9738"/>
                    <a:pt x="55" y="9738"/>
                  </a:cubicBezTo>
                  <a:cubicBezTo>
                    <a:pt x="2442" y="8898"/>
                    <a:pt x="4828" y="8030"/>
                    <a:pt x="7215" y="7135"/>
                  </a:cubicBezTo>
                  <a:cubicBezTo>
                    <a:pt x="10796" y="5805"/>
                    <a:pt x="14349" y="4422"/>
                    <a:pt x="17929" y="3066"/>
                  </a:cubicBezTo>
                  <a:cubicBezTo>
                    <a:pt x="19719" y="2388"/>
                    <a:pt x="21537" y="1628"/>
                    <a:pt x="23327" y="923"/>
                  </a:cubicBezTo>
                  <a:cubicBezTo>
                    <a:pt x="24114" y="625"/>
                    <a:pt x="24873" y="326"/>
                    <a:pt x="25660" y="55"/>
                  </a:cubicBezTo>
                  <a:cubicBezTo>
                    <a:pt x="25687" y="82"/>
                    <a:pt x="25687" y="1"/>
                    <a:pt x="2566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4" name="Google Shape;2564;p33"/>
            <p:cNvSpPr/>
            <p:nvPr/>
          </p:nvSpPr>
          <p:spPr>
            <a:xfrm>
              <a:off x="1837250" y="4027200"/>
              <a:ext cx="579477" cy="238025"/>
            </a:xfrm>
            <a:custGeom>
              <a:avLst/>
              <a:gdLst/>
              <a:ahLst/>
              <a:cxnLst/>
              <a:rect l="l" t="t" r="r" b="b"/>
              <a:pathLst>
                <a:path w="24358" h="9521" extrusionOk="0">
                  <a:moveTo>
                    <a:pt x="24331" y="1"/>
                  </a:moveTo>
                  <a:cubicBezTo>
                    <a:pt x="24222" y="28"/>
                    <a:pt x="24114" y="55"/>
                    <a:pt x="24005" y="82"/>
                  </a:cubicBezTo>
                  <a:cubicBezTo>
                    <a:pt x="23625" y="218"/>
                    <a:pt x="23246" y="380"/>
                    <a:pt x="22839" y="543"/>
                  </a:cubicBezTo>
                  <a:cubicBezTo>
                    <a:pt x="18472" y="2225"/>
                    <a:pt x="14078" y="3879"/>
                    <a:pt x="9684" y="5588"/>
                  </a:cubicBezTo>
                  <a:cubicBezTo>
                    <a:pt x="7107" y="6619"/>
                    <a:pt x="4503" y="7622"/>
                    <a:pt x="1926" y="8680"/>
                  </a:cubicBezTo>
                  <a:cubicBezTo>
                    <a:pt x="1303" y="8951"/>
                    <a:pt x="652" y="9223"/>
                    <a:pt x="28" y="9494"/>
                  </a:cubicBezTo>
                  <a:cubicBezTo>
                    <a:pt x="1" y="9521"/>
                    <a:pt x="1" y="9521"/>
                    <a:pt x="28" y="9521"/>
                  </a:cubicBezTo>
                  <a:cubicBezTo>
                    <a:pt x="28" y="9521"/>
                    <a:pt x="28" y="9521"/>
                    <a:pt x="28" y="9521"/>
                  </a:cubicBezTo>
                  <a:cubicBezTo>
                    <a:pt x="624" y="9304"/>
                    <a:pt x="1221" y="9087"/>
                    <a:pt x="1791" y="8843"/>
                  </a:cubicBezTo>
                  <a:cubicBezTo>
                    <a:pt x="4123" y="7948"/>
                    <a:pt x="6456" y="6998"/>
                    <a:pt x="8789" y="6103"/>
                  </a:cubicBezTo>
                  <a:cubicBezTo>
                    <a:pt x="13183" y="4395"/>
                    <a:pt x="17550" y="2713"/>
                    <a:pt x="21917" y="1004"/>
                  </a:cubicBezTo>
                  <a:cubicBezTo>
                    <a:pt x="22649" y="733"/>
                    <a:pt x="23408" y="489"/>
                    <a:pt x="24114" y="163"/>
                  </a:cubicBezTo>
                  <a:cubicBezTo>
                    <a:pt x="24195" y="109"/>
                    <a:pt x="24276" y="82"/>
                    <a:pt x="24358" y="28"/>
                  </a:cubicBezTo>
                  <a:cubicBezTo>
                    <a:pt x="24358" y="28"/>
                    <a:pt x="24358" y="1"/>
                    <a:pt x="24358" y="1"/>
                  </a:cubicBezTo>
                  <a:cubicBezTo>
                    <a:pt x="24331" y="1"/>
                    <a:pt x="24331" y="1"/>
                    <a:pt x="2433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33"/>
            <p:cNvSpPr/>
            <p:nvPr/>
          </p:nvSpPr>
          <p:spPr>
            <a:xfrm>
              <a:off x="1792738" y="4061100"/>
              <a:ext cx="613663" cy="248900"/>
            </a:xfrm>
            <a:custGeom>
              <a:avLst/>
              <a:gdLst/>
              <a:ahLst/>
              <a:cxnLst/>
              <a:rect l="l" t="t" r="r" b="b"/>
              <a:pathLst>
                <a:path w="25795" h="9956" extrusionOk="0">
                  <a:moveTo>
                    <a:pt x="25795" y="1"/>
                  </a:moveTo>
                  <a:cubicBezTo>
                    <a:pt x="25713" y="1"/>
                    <a:pt x="25659" y="28"/>
                    <a:pt x="25578" y="55"/>
                  </a:cubicBezTo>
                  <a:cubicBezTo>
                    <a:pt x="24954" y="245"/>
                    <a:pt x="24330" y="516"/>
                    <a:pt x="23706" y="733"/>
                  </a:cubicBezTo>
                  <a:cubicBezTo>
                    <a:pt x="20967" y="1737"/>
                    <a:pt x="18200" y="2822"/>
                    <a:pt x="15461" y="3879"/>
                  </a:cubicBezTo>
                  <a:cubicBezTo>
                    <a:pt x="12369" y="5046"/>
                    <a:pt x="9276" y="6239"/>
                    <a:pt x="6184" y="7460"/>
                  </a:cubicBezTo>
                  <a:cubicBezTo>
                    <a:pt x="4557" y="8084"/>
                    <a:pt x="2902" y="8707"/>
                    <a:pt x="1248" y="9358"/>
                  </a:cubicBezTo>
                  <a:cubicBezTo>
                    <a:pt x="841" y="9521"/>
                    <a:pt x="434" y="9711"/>
                    <a:pt x="27" y="9874"/>
                  </a:cubicBezTo>
                  <a:cubicBezTo>
                    <a:pt x="27" y="9874"/>
                    <a:pt x="0" y="9901"/>
                    <a:pt x="0" y="9928"/>
                  </a:cubicBezTo>
                  <a:cubicBezTo>
                    <a:pt x="27" y="9928"/>
                    <a:pt x="27" y="9955"/>
                    <a:pt x="54" y="9955"/>
                  </a:cubicBezTo>
                  <a:cubicBezTo>
                    <a:pt x="570" y="9765"/>
                    <a:pt x="1112" y="9575"/>
                    <a:pt x="1627" y="9386"/>
                  </a:cubicBezTo>
                  <a:cubicBezTo>
                    <a:pt x="3689" y="8626"/>
                    <a:pt x="5750" y="7812"/>
                    <a:pt x="7812" y="6999"/>
                  </a:cubicBezTo>
                  <a:cubicBezTo>
                    <a:pt x="12613" y="5154"/>
                    <a:pt x="17414" y="3283"/>
                    <a:pt x="22214" y="1411"/>
                  </a:cubicBezTo>
                  <a:cubicBezTo>
                    <a:pt x="23299" y="1004"/>
                    <a:pt x="24384" y="625"/>
                    <a:pt x="25469" y="163"/>
                  </a:cubicBezTo>
                  <a:cubicBezTo>
                    <a:pt x="25578" y="109"/>
                    <a:pt x="25686" y="55"/>
                    <a:pt x="25795" y="1"/>
                  </a:cubicBezTo>
                  <a:cubicBezTo>
                    <a:pt x="25795" y="1"/>
                    <a:pt x="25795" y="1"/>
                    <a:pt x="25795" y="1"/>
                  </a:cubicBezTo>
                  <a:cubicBezTo>
                    <a:pt x="25795" y="1"/>
                    <a:pt x="25795" y="1"/>
                    <a:pt x="2579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33"/>
            <p:cNvSpPr/>
            <p:nvPr/>
          </p:nvSpPr>
          <p:spPr>
            <a:xfrm>
              <a:off x="1818527" y="4071275"/>
              <a:ext cx="606597" cy="242775"/>
            </a:xfrm>
            <a:custGeom>
              <a:avLst/>
              <a:gdLst/>
              <a:ahLst/>
              <a:cxnLst/>
              <a:rect l="l" t="t" r="r" b="b"/>
              <a:pathLst>
                <a:path w="25498" h="9711" extrusionOk="0">
                  <a:moveTo>
                    <a:pt x="25470" y="1"/>
                  </a:moveTo>
                  <a:cubicBezTo>
                    <a:pt x="25308" y="55"/>
                    <a:pt x="25118" y="109"/>
                    <a:pt x="24955" y="163"/>
                  </a:cubicBezTo>
                  <a:cubicBezTo>
                    <a:pt x="23409" y="679"/>
                    <a:pt x="21890" y="1303"/>
                    <a:pt x="20344" y="1872"/>
                  </a:cubicBezTo>
                  <a:cubicBezTo>
                    <a:pt x="16953" y="3174"/>
                    <a:pt x="13563" y="4503"/>
                    <a:pt x="10172" y="5805"/>
                  </a:cubicBezTo>
                  <a:cubicBezTo>
                    <a:pt x="7460" y="6836"/>
                    <a:pt x="4748" y="7894"/>
                    <a:pt x="2035" y="8897"/>
                  </a:cubicBezTo>
                  <a:lnTo>
                    <a:pt x="1" y="9657"/>
                  </a:lnTo>
                  <a:cubicBezTo>
                    <a:pt x="1" y="9684"/>
                    <a:pt x="1" y="9684"/>
                    <a:pt x="1" y="9684"/>
                  </a:cubicBezTo>
                  <a:cubicBezTo>
                    <a:pt x="28" y="9711"/>
                    <a:pt x="28" y="9711"/>
                    <a:pt x="28" y="9684"/>
                  </a:cubicBezTo>
                  <a:cubicBezTo>
                    <a:pt x="543" y="9521"/>
                    <a:pt x="1059" y="9358"/>
                    <a:pt x="1574" y="9168"/>
                  </a:cubicBezTo>
                  <a:cubicBezTo>
                    <a:pt x="3636" y="8436"/>
                    <a:pt x="5670" y="7677"/>
                    <a:pt x="7704" y="6917"/>
                  </a:cubicBezTo>
                  <a:cubicBezTo>
                    <a:pt x="10688" y="5778"/>
                    <a:pt x="13644" y="4639"/>
                    <a:pt x="16601" y="3472"/>
                  </a:cubicBezTo>
                  <a:cubicBezTo>
                    <a:pt x="19286" y="2442"/>
                    <a:pt x="21944" y="1411"/>
                    <a:pt x="24602" y="380"/>
                  </a:cubicBezTo>
                  <a:cubicBezTo>
                    <a:pt x="24819" y="326"/>
                    <a:pt x="25036" y="245"/>
                    <a:pt x="25226" y="163"/>
                  </a:cubicBezTo>
                  <a:cubicBezTo>
                    <a:pt x="25308" y="109"/>
                    <a:pt x="25416" y="82"/>
                    <a:pt x="25497" y="28"/>
                  </a:cubicBezTo>
                  <a:cubicBezTo>
                    <a:pt x="25497" y="28"/>
                    <a:pt x="25497" y="1"/>
                    <a:pt x="25497" y="1"/>
                  </a:cubicBezTo>
                  <a:cubicBezTo>
                    <a:pt x="25470" y="1"/>
                    <a:pt x="25470" y="1"/>
                    <a:pt x="2547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33"/>
            <p:cNvSpPr/>
            <p:nvPr/>
          </p:nvSpPr>
          <p:spPr>
            <a:xfrm>
              <a:off x="1787575" y="4089575"/>
              <a:ext cx="636264" cy="256350"/>
            </a:xfrm>
            <a:custGeom>
              <a:avLst/>
              <a:gdLst/>
              <a:ahLst/>
              <a:cxnLst/>
              <a:rect l="l" t="t" r="r" b="b"/>
              <a:pathLst>
                <a:path w="26745" h="10254" extrusionOk="0">
                  <a:moveTo>
                    <a:pt x="26690" y="28"/>
                  </a:moveTo>
                  <a:cubicBezTo>
                    <a:pt x="26663" y="28"/>
                    <a:pt x="26609" y="28"/>
                    <a:pt x="26581" y="28"/>
                  </a:cubicBezTo>
                  <a:cubicBezTo>
                    <a:pt x="26473" y="55"/>
                    <a:pt x="26392" y="82"/>
                    <a:pt x="26310" y="137"/>
                  </a:cubicBezTo>
                  <a:cubicBezTo>
                    <a:pt x="25144" y="543"/>
                    <a:pt x="23978" y="977"/>
                    <a:pt x="22838" y="1411"/>
                  </a:cubicBezTo>
                  <a:cubicBezTo>
                    <a:pt x="19828" y="2551"/>
                    <a:pt x="16844" y="3717"/>
                    <a:pt x="13860" y="4883"/>
                  </a:cubicBezTo>
                  <a:cubicBezTo>
                    <a:pt x="10633" y="6131"/>
                    <a:pt x="7351" y="7297"/>
                    <a:pt x="4123" y="8572"/>
                  </a:cubicBezTo>
                  <a:cubicBezTo>
                    <a:pt x="2740" y="9087"/>
                    <a:pt x="1356" y="9684"/>
                    <a:pt x="0" y="10254"/>
                  </a:cubicBezTo>
                  <a:lnTo>
                    <a:pt x="0" y="10254"/>
                  </a:lnTo>
                  <a:lnTo>
                    <a:pt x="0" y="10254"/>
                  </a:lnTo>
                  <a:cubicBezTo>
                    <a:pt x="922" y="9874"/>
                    <a:pt x="1844" y="9521"/>
                    <a:pt x="2767" y="9169"/>
                  </a:cubicBezTo>
                  <a:cubicBezTo>
                    <a:pt x="6483" y="7731"/>
                    <a:pt x="10226" y="6429"/>
                    <a:pt x="13915" y="4992"/>
                  </a:cubicBezTo>
                  <a:cubicBezTo>
                    <a:pt x="17739" y="3500"/>
                    <a:pt x="21591" y="2008"/>
                    <a:pt x="25442" y="543"/>
                  </a:cubicBezTo>
                  <a:cubicBezTo>
                    <a:pt x="25849" y="435"/>
                    <a:pt x="26229" y="272"/>
                    <a:pt x="26609" y="109"/>
                  </a:cubicBezTo>
                  <a:cubicBezTo>
                    <a:pt x="26636" y="82"/>
                    <a:pt x="26690" y="55"/>
                    <a:pt x="26717" y="28"/>
                  </a:cubicBezTo>
                  <a:cubicBezTo>
                    <a:pt x="26744" y="28"/>
                    <a:pt x="26744" y="1"/>
                    <a:pt x="2671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33"/>
            <p:cNvSpPr/>
            <p:nvPr/>
          </p:nvSpPr>
          <p:spPr>
            <a:xfrm>
              <a:off x="1810152" y="4102475"/>
              <a:ext cx="631101" cy="248875"/>
            </a:xfrm>
            <a:custGeom>
              <a:avLst/>
              <a:gdLst/>
              <a:ahLst/>
              <a:cxnLst/>
              <a:rect l="l" t="t" r="r" b="b"/>
              <a:pathLst>
                <a:path w="26528" h="9955" extrusionOk="0">
                  <a:moveTo>
                    <a:pt x="26446" y="0"/>
                  </a:moveTo>
                  <a:cubicBezTo>
                    <a:pt x="26365" y="27"/>
                    <a:pt x="26256" y="55"/>
                    <a:pt x="26175" y="82"/>
                  </a:cubicBezTo>
                  <a:cubicBezTo>
                    <a:pt x="25361" y="326"/>
                    <a:pt x="24575" y="678"/>
                    <a:pt x="23788" y="977"/>
                  </a:cubicBezTo>
                  <a:cubicBezTo>
                    <a:pt x="20289" y="2333"/>
                    <a:pt x="16763" y="3662"/>
                    <a:pt x="13237" y="4964"/>
                  </a:cubicBezTo>
                  <a:cubicBezTo>
                    <a:pt x="9277" y="6456"/>
                    <a:pt x="5317" y="7866"/>
                    <a:pt x="1357" y="9385"/>
                  </a:cubicBezTo>
                  <a:cubicBezTo>
                    <a:pt x="923" y="9548"/>
                    <a:pt x="461" y="9711"/>
                    <a:pt x="28" y="9873"/>
                  </a:cubicBezTo>
                  <a:cubicBezTo>
                    <a:pt x="28" y="9900"/>
                    <a:pt x="0" y="9900"/>
                    <a:pt x="0" y="9928"/>
                  </a:cubicBezTo>
                  <a:cubicBezTo>
                    <a:pt x="28" y="9955"/>
                    <a:pt x="28" y="9955"/>
                    <a:pt x="55" y="9955"/>
                  </a:cubicBezTo>
                  <a:cubicBezTo>
                    <a:pt x="597" y="9765"/>
                    <a:pt x="1112" y="9575"/>
                    <a:pt x="1655" y="9385"/>
                  </a:cubicBezTo>
                  <a:cubicBezTo>
                    <a:pt x="6429" y="7703"/>
                    <a:pt x="11175" y="5913"/>
                    <a:pt x="15949" y="4150"/>
                  </a:cubicBezTo>
                  <a:cubicBezTo>
                    <a:pt x="19096" y="2930"/>
                    <a:pt x="22269" y="1736"/>
                    <a:pt x="25415" y="489"/>
                  </a:cubicBezTo>
                  <a:cubicBezTo>
                    <a:pt x="25687" y="380"/>
                    <a:pt x="25985" y="299"/>
                    <a:pt x="26256" y="163"/>
                  </a:cubicBezTo>
                  <a:cubicBezTo>
                    <a:pt x="26311" y="109"/>
                    <a:pt x="26392" y="82"/>
                    <a:pt x="26446" y="55"/>
                  </a:cubicBezTo>
                  <a:cubicBezTo>
                    <a:pt x="26528" y="0"/>
                    <a:pt x="26473" y="27"/>
                    <a:pt x="26446" y="27"/>
                  </a:cubicBezTo>
                  <a:cubicBezTo>
                    <a:pt x="26446" y="0"/>
                    <a:pt x="26446" y="0"/>
                    <a:pt x="26446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33"/>
            <p:cNvSpPr/>
            <p:nvPr/>
          </p:nvSpPr>
          <p:spPr>
            <a:xfrm>
              <a:off x="1290525" y="3732225"/>
              <a:ext cx="492325" cy="520125"/>
            </a:xfrm>
            <a:custGeom>
              <a:avLst/>
              <a:gdLst/>
              <a:ahLst/>
              <a:cxnLst/>
              <a:rect l="l" t="t" r="r" b="b"/>
              <a:pathLst>
                <a:path w="19693" h="20805" extrusionOk="0">
                  <a:moveTo>
                    <a:pt x="19692" y="20805"/>
                  </a:moveTo>
                  <a:cubicBezTo>
                    <a:pt x="19638" y="20750"/>
                    <a:pt x="19611" y="20669"/>
                    <a:pt x="19557" y="20615"/>
                  </a:cubicBezTo>
                  <a:cubicBezTo>
                    <a:pt x="19421" y="20452"/>
                    <a:pt x="19204" y="20235"/>
                    <a:pt x="18933" y="19937"/>
                  </a:cubicBezTo>
                  <a:cubicBezTo>
                    <a:pt x="17658" y="18553"/>
                    <a:pt x="14891" y="15624"/>
                    <a:pt x="11881" y="12451"/>
                  </a:cubicBezTo>
                  <a:cubicBezTo>
                    <a:pt x="9033" y="9413"/>
                    <a:pt x="5913" y="6158"/>
                    <a:pt x="3608" y="3717"/>
                  </a:cubicBezTo>
                  <a:cubicBezTo>
                    <a:pt x="1492" y="1520"/>
                    <a:pt x="55" y="1"/>
                    <a:pt x="55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"/>
                    <a:pt x="0" y="1"/>
                    <a:pt x="27" y="28"/>
                  </a:cubicBezTo>
                  <a:cubicBezTo>
                    <a:pt x="27" y="28"/>
                    <a:pt x="1438" y="1574"/>
                    <a:pt x="3526" y="3798"/>
                  </a:cubicBezTo>
                  <a:cubicBezTo>
                    <a:pt x="5805" y="6239"/>
                    <a:pt x="8897" y="9521"/>
                    <a:pt x="11745" y="12559"/>
                  </a:cubicBezTo>
                  <a:cubicBezTo>
                    <a:pt x="14756" y="15733"/>
                    <a:pt x="17522" y="18662"/>
                    <a:pt x="18824" y="20018"/>
                  </a:cubicBezTo>
                  <a:cubicBezTo>
                    <a:pt x="19123" y="20316"/>
                    <a:pt x="19312" y="20533"/>
                    <a:pt x="19475" y="20669"/>
                  </a:cubicBezTo>
                  <a:cubicBezTo>
                    <a:pt x="19529" y="20723"/>
                    <a:pt x="19584" y="20778"/>
                    <a:pt x="19638" y="20805"/>
                  </a:cubicBezTo>
                  <a:cubicBezTo>
                    <a:pt x="19665" y="20805"/>
                    <a:pt x="19665" y="20805"/>
                    <a:pt x="19692" y="20805"/>
                  </a:cubicBezTo>
                  <a:cubicBezTo>
                    <a:pt x="19692" y="20805"/>
                    <a:pt x="19692" y="20805"/>
                    <a:pt x="19692" y="2080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33"/>
            <p:cNvSpPr/>
            <p:nvPr/>
          </p:nvSpPr>
          <p:spPr>
            <a:xfrm>
              <a:off x="1289175" y="3762750"/>
              <a:ext cx="491625" cy="520800"/>
            </a:xfrm>
            <a:custGeom>
              <a:avLst/>
              <a:gdLst/>
              <a:ahLst/>
              <a:cxnLst/>
              <a:rect l="l" t="t" r="r" b="b"/>
              <a:pathLst>
                <a:path w="19665" h="20832" extrusionOk="0">
                  <a:moveTo>
                    <a:pt x="19665" y="20831"/>
                  </a:moveTo>
                  <a:cubicBezTo>
                    <a:pt x="19638" y="20750"/>
                    <a:pt x="19583" y="20696"/>
                    <a:pt x="19529" y="20641"/>
                  </a:cubicBezTo>
                  <a:cubicBezTo>
                    <a:pt x="19421" y="20479"/>
                    <a:pt x="19204" y="20262"/>
                    <a:pt x="18932" y="19963"/>
                  </a:cubicBezTo>
                  <a:cubicBezTo>
                    <a:pt x="17631" y="18580"/>
                    <a:pt x="14891" y="15651"/>
                    <a:pt x="11880" y="12450"/>
                  </a:cubicBezTo>
                  <a:cubicBezTo>
                    <a:pt x="9005" y="9439"/>
                    <a:pt x="5913" y="6157"/>
                    <a:pt x="3607" y="3743"/>
                  </a:cubicBezTo>
                  <a:cubicBezTo>
                    <a:pt x="1492" y="1546"/>
                    <a:pt x="27" y="27"/>
                    <a:pt x="27" y="27"/>
                  </a:cubicBezTo>
                  <a:cubicBezTo>
                    <a:pt x="27" y="0"/>
                    <a:pt x="27" y="0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438" y="1573"/>
                    <a:pt x="3526" y="3825"/>
                  </a:cubicBezTo>
                  <a:cubicBezTo>
                    <a:pt x="5805" y="6266"/>
                    <a:pt x="8897" y="9548"/>
                    <a:pt x="11745" y="12559"/>
                  </a:cubicBezTo>
                  <a:cubicBezTo>
                    <a:pt x="14755" y="15759"/>
                    <a:pt x="17495" y="18661"/>
                    <a:pt x="18824" y="20018"/>
                  </a:cubicBezTo>
                  <a:cubicBezTo>
                    <a:pt x="19122" y="20316"/>
                    <a:pt x="19312" y="20560"/>
                    <a:pt x="19475" y="20696"/>
                  </a:cubicBezTo>
                  <a:cubicBezTo>
                    <a:pt x="19529" y="20750"/>
                    <a:pt x="19583" y="20777"/>
                    <a:pt x="19638" y="20831"/>
                  </a:cubicBezTo>
                  <a:cubicBezTo>
                    <a:pt x="19638" y="20831"/>
                    <a:pt x="19665" y="20831"/>
                    <a:pt x="19665" y="20831"/>
                  </a:cubicBezTo>
                  <a:cubicBezTo>
                    <a:pt x="19665" y="20831"/>
                    <a:pt x="19665" y="20831"/>
                    <a:pt x="19665" y="2083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33"/>
            <p:cNvSpPr/>
            <p:nvPr/>
          </p:nvSpPr>
          <p:spPr>
            <a:xfrm>
              <a:off x="1287800" y="3789875"/>
              <a:ext cx="492325" cy="521475"/>
            </a:xfrm>
            <a:custGeom>
              <a:avLst/>
              <a:gdLst/>
              <a:ahLst/>
              <a:cxnLst/>
              <a:rect l="l" t="t" r="r" b="b"/>
              <a:pathLst>
                <a:path w="19693" h="20859" extrusionOk="0">
                  <a:moveTo>
                    <a:pt x="19666" y="20831"/>
                  </a:moveTo>
                  <a:cubicBezTo>
                    <a:pt x="19611" y="20750"/>
                    <a:pt x="19584" y="20696"/>
                    <a:pt x="19530" y="20641"/>
                  </a:cubicBezTo>
                  <a:cubicBezTo>
                    <a:pt x="19421" y="20479"/>
                    <a:pt x="19204" y="20262"/>
                    <a:pt x="18906" y="19963"/>
                  </a:cubicBezTo>
                  <a:cubicBezTo>
                    <a:pt x="17631" y="18580"/>
                    <a:pt x="14865" y="15651"/>
                    <a:pt x="11854" y="12450"/>
                  </a:cubicBezTo>
                  <a:cubicBezTo>
                    <a:pt x="9006" y="9439"/>
                    <a:pt x="5887" y="6184"/>
                    <a:pt x="3581" y="3743"/>
                  </a:cubicBezTo>
                  <a:cubicBezTo>
                    <a:pt x="1465" y="1546"/>
                    <a:pt x="28" y="27"/>
                    <a:pt x="28" y="27"/>
                  </a:cubicBezTo>
                  <a:cubicBezTo>
                    <a:pt x="28" y="0"/>
                    <a:pt x="1" y="0"/>
                    <a:pt x="1" y="27"/>
                  </a:cubicBezTo>
                  <a:cubicBezTo>
                    <a:pt x="1" y="27"/>
                    <a:pt x="1" y="27"/>
                    <a:pt x="1" y="54"/>
                  </a:cubicBezTo>
                  <a:cubicBezTo>
                    <a:pt x="1" y="54"/>
                    <a:pt x="1411" y="1573"/>
                    <a:pt x="3500" y="3825"/>
                  </a:cubicBezTo>
                  <a:cubicBezTo>
                    <a:pt x="5805" y="6266"/>
                    <a:pt x="8870" y="9548"/>
                    <a:pt x="11745" y="12586"/>
                  </a:cubicBezTo>
                  <a:cubicBezTo>
                    <a:pt x="14756" y="15759"/>
                    <a:pt x="17496" y="18689"/>
                    <a:pt x="18825" y="20045"/>
                  </a:cubicBezTo>
                  <a:cubicBezTo>
                    <a:pt x="19096" y="20343"/>
                    <a:pt x="19313" y="20587"/>
                    <a:pt x="19449" y="20696"/>
                  </a:cubicBezTo>
                  <a:cubicBezTo>
                    <a:pt x="19503" y="20750"/>
                    <a:pt x="19557" y="20804"/>
                    <a:pt x="19638" y="20858"/>
                  </a:cubicBezTo>
                  <a:cubicBezTo>
                    <a:pt x="19638" y="20858"/>
                    <a:pt x="19693" y="20831"/>
                    <a:pt x="19666" y="2083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33"/>
            <p:cNvSpPr/>
            <p:nvPr/>
          </p:nvSpPr>
          <p:spPr>
            <a:xfrm>
              <a:off x="1286450" y="3813600"/>
              <a:ext cx="491650" cy="520800"/>
            </a:xfrm>
            <a:custGeom>
              <a:avLst/>
              <a:gdLst/>
              <a:ahLst/>
              <a:cxnLst/>
              <a:rect l="l" t="t" r="r" b="b"/>
              <a:pathLst>
                <a:path w="19666" h="20832" extrusionOk="0">
                  <a:moveTo>
                    <a:pt x="19665" y="20805"/>
                  </a:moveTo>
                  <a:cubicBezTo>
                    <a:pt x="19638" y="20750"/>
                    <a:pt x="19584" y="20669"/>
                    <a:pt x="19530" y="20615"/>
                  </a:cubicBezTo>
                  <a:cubicBezTo>
                    <a:pt x="19421" y="20479"/>
                    <a:pt x="19204" y="20262"/>
                    <a:pt x="18906" y="19937"/>
                  </a:cubicBezTo>
                  <a:cubicBezTo>
                    <a:pt x="17631" y="18553"/>
                    <a:pt x="14864" y="15624"/>
                    <a:pt x="11854" y="12450"/>
                  </a:cubicBezTo>
                  <a:cubicBezTo>
                    <a:pt x="9006" y="9413"/>
                    <a:pt x="5886" y="6158"/>
                    <a:pt x="3581" y="3744"/>
                  </a:cubicBezTo>
                  <a:cubicBezTo>
                    <a:pt x="1465" y="1519"/>
                    <a:pt x="28" y="1"/>
                    <a:pt x="28" y="1"/>
                  </a:cubicBezTo>
                  <a:cubicBezTo>
                    <a:pt x="28" y="1"/>
                    <a:pt x="1" y="1"/>
                    <a:pt x="1" y="1"/>
                  </a:cubicBezTo>
                  <a:cubicBezTo>
                    <a:pt x="1" y="1"/>
                    <a:pt x="1" y="28"/>
                    <a:pt x="1" y="28"/>
                  </a:cubicBezTo>
                  <a:cubicBezTo>
                    <a:pt x="1" y="28"/>
                    <a:pt x="1411" y="1574"/>
                    <a:pt x="3499" y="3825"/>
                  </a:cubicBezTo>
                  <a:cubicBezTo>
                    <a:pt x="5778" y="6266"/>
                    <a:pt x="8870" y="9548"/>
                    <a:pt x="11718" y="12559"/>
                  </a:cubicBezTo>
                  <a:cubicBezTo>
                    <a:pt x="14729" y="15759"/>
                    <a:pt x="17495" y="18662"/>
                    <a:pt x="18797" y="20018"/>
                  </a:cubicBezTo>
                  <a:cubicBezTo>
                    <a:pt x="19096" y="20316"/>
                    <a:pt x="19286" y="20560"/>
                    <a:pt x="19448" y="20696"/>
                  </a:cubicBezTo>
                  <a:cubicBezTo>
                    <a:pt x="19503" y="20750"/>
                    <a:pt x="19557" y="20777"/>
                    <a:pt x="19611" y="20832"/>
                  </a:cubicBezTo>
                  <a:cubicBezTo>
                    <a:pt x="19638" y="20832"/>
                    <a:pt x="19638" y="20832"/>
                    <a:pt x="19665" y="20832"/>
                  </a:cubicBezTo>
                  <a:cubicBezTo>
                    <a:pt x="19665" y="20832"/>
                    <a:pt x="19665" y="20832"/>
                    <a:pt x="19665" y="2080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33"/>
            <p:cNvSpPr/>
            <p:nvPr/>
          </p:nvSpPr>
          <p:spPr>
            <a:xfrm>
              <a:off x="1308825" y="3524725"/>
              <a:ext cx="1150750" cy="718125"/>
            </a:xfrm>
            <a:custGeom>
              <a:avLst/>
              <a:gdLst/>
              <a:ahLst/>
              <a:cxnLst/>
              <a:rect l="l" t="t" r="r" b="b"/>
              <a:pathLst>
                <a:path w="46030" h="28725" extrusionOk="0">
                  <a:moveTo>
                    <a:pt x="24955" y="1"/>
                  </a:moveTo>
                  <a:lnTo>
                    <a:pt x="46030" y="18309"/>
                  </a:lnTo>
                  <a:lnTo>
                    <a:pt x="19367" y="28725"/>
                  </a:lnTo>
                  <a:lnTo>
                    <a:pt x="1" y="8192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33"/>
            <p:cNvSpPr/>
            <p:nvPr/>
          </p:nvSpPr>
          <p:spPr>
            <a:xfrm>
              <a:off x="1241025" y="3530825"/>
              <a:ext cx="1151425" cy="646950"/>
            </a:xfrm>
            <a:custGeom>
              <a:avLst/>
              <a:gdLst/>
              <a:ahLst/>
              <a:cxnLst/>
              <a:rect l="l" t="t" r="r" b="b"/>
              <a:pathLst>
                <a:path w="46057" h="25878" extrusionOk="0">
                  <a:moveTo>
                    <a:pt x="19909" y="1"/>
                  </a:moveTo>
                  <a:lnTo>
                    <a:pt x="488" y="14865"/>
                  </a:lnTo>
                  <a:lnTo>
                    <a:pt x="0" y="20561"/>
                  </a:lnTo>
                  <a:lnTo>
                    <a:pt x="27422" y="25877"/>
                  </a:lnTo>
                  <a:lnTo>
                    <a:pt x="46057" y="38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33"/>
            <p:cNvSpPr/>
            <p:nvPr/>
          </p:nvSpPr>
          <p:spPr>
            <a:xfrm>
              <a:off x="1262050" y="3485400"/>
              <a:ext cx="1120225" cy="667275"/>
            </a:xfrm>
            <a:custGeom>
              <a:avLst/>
              <a:gdLst/>
              <a:ahLst/>
              <a:cxnLst/>
              <a:rect l="l" t="t" r="r" b="b"/>
              <a:pathLst>
                <a:path w="44809" h="26691" extrusionOk="0">
                  <a:moveTo>
                    <a:pt x="868" y="17251"/>
                  </a:moveTo>
                  <a:cubicBezTo>
                    <a:pt x="1356" y="18662"/>
                    <a:pt x="1248" y="20642"/>
                    <a:pt x="0" y="21971"/>
                  </a:cubicBezTo>
                  <a:lnTo>
                    <a:pt x="26527" y="26690"/>
                  </a:lnTo>
                  <a:lnTo>
                    <a:pt x="44266" y="5561"/>
                  </a:lnTo>
                  <a:cubicBezTo>
                    <a:pt x="44266" y="5561"/>
                    <a:pt x="43019" y="2550"/>
                    <a:pt x="44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33"/>
            <p:cNvSpPr/>
            <p:nvPr/>
          </p:nvSpPr>
          <p:spPr>
            <a:xfrm>
              <a:off x="1320570" y="3933625"/>
              <a:ext cx="595565" cy="112600"/>
            </a:xfrm>
            <a:custGeom>
              <a:avLst/>
              <a:gdLst/>
              <a:ahLst/>
              <a:cxnLst/>
              <a:rect l="l" t="t" r="r" b="b"/>
              <a:pathLst>
                <a:path w="25796" h="4504" extrusionOk="0">
                  <a:moveTo>
                    <a:pt x="1" y="28"/>
                  </a:moveTo>
                  <a:cubicBezTo>
                    <a:pt x="787" y="136"/>
                    <a:pt x="1574" y="245"/>
                    <a:pt x="2360" y="407"/>
                  </a:cubicBezTo>
                  <a:cubicBezTo>
                    <a:pt x="4178" y="733"/>
                    <a:pt x="5995" y="1140"/>
                    <a:pt x="7812" y="1438"/>
                  </a:cubicBezTo>
                  <a:cubicBezTo>
                    <a:pt x="11393" y="2089"/>
                    <a:pt x="14973" y="2740"/>
                    <a:pt x="18580" y="3337"/>
                  </a:cubicBezTo>
                  <a:cubicBezTo>
                    <a:pt x="20967" y="3744"/>
                    <a:pt x="23381" y="4123"/>
                    <a:pt x="25768" y="4503"/>
                  </a:cubicBezTo>
                  <a:cubicBezTo>
                    <a:pt x="25768" y="4503"/>
                    <a:pt x="25795" y="4503"/>
                    <a:pt x="25795" y="4476"/>
                  </a:cubicBezTo>
                  <a:cubicBezTo>
                    <a:pt x="25795" y="4449"/>
                    <a:pt x="25795" y="4449"/>
                    <a:pt x="25768" y="4449"/>
                  </a:cubicBezTo>
                  <a:cubicBezTo>
                    <a:pt x="23978" y="4150"/>
                    <a:pt x="22188" y="3852"/>
                    <a:pt x="20398" y="3554"/>
                  </a:cubicBezTo>
                  <a:cubicBezTo>
                    <a:pt x="16193" y="2848"/>
                    <a:pt x="12016" y="2116"/>
                    <a:pt x="7812" y="1384"/>
                  </a:cubicBezTo>
                  <a:cubicBezTo>
                    <a:pt x="5995" y="1085"/>
                    <a:pt x="4178" y="679"/>
                    <a:pt x="2360" y="380"/>
                  </a:cubicBezTo>
                  <a:cubicBezTo>
                    <a:pt x="1601" y="217"/>
                    <a:pt x="814" y="109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33"/>
            <p:cNvSpPr/>
            <p:nvPr/>
          </p:nvSpPr>
          <p:spPr>
            <a:xfrm>
              <a:off x="1315559" y="3946500"/>
              <a:ext cx="564882" cy="113950"/>
            </a:xfrm>
            <a:custGeom>
              <a:avLst/>
              <a:gdLst/>
              <a:ahLst/>
              <a:cxnLst/>
              <a:rect l="l" t="t" r="r" b="b"/>
              <a:pathLst>
                <a:path w="24467" h="4558" extrusionOk="0">
                  <a:moveTo>
                    <a:pt x="1" y="1"/>
                  </a:moveTo>
                  <a:cubicBezTo>
                    <a:pt x="82" y="28"/>
                    <a:pt x="163" y="82"/>
                    <a:pt x="245" y="82"/>
                  </a:cubicBezTo>
                  <a:cubicBezTo>
                    <a:pt x="977" y="272"/>
                    <a:pt x="1709" y="381"/>
                    <a:pt x="2442" y="516"/>
                  </a:cubicBezTo>
                  <a:cubicBezTo>
                    <a:pt x="6836" y="1303"/>
                    <a:pt x="11257" y="2116"/>
                    <a:pt x="15651" y="2930"/>
                  </a:cubicBezTo>
                  <a:cubicBezTo>
                    <a:pt x="17984" y="3337"/>
                    <a:pt x="20343" y="3798"/>
                    <a:pt x="22676" y="4232"/>
                  </a:cubicBezTo>
                  <a:cubicBezTo>
                    <a:pt x="23273" y="4341"/>
                    <a:pt x="23842" y="4449"/>
                    <a:pt x="24439" y="4558"/>
                  </a:cubicBezTo>
                  <a:lnTo>
                    <a:pt x="24466" y="4558"/>
                  </a:lnTo>
                  <a:cubicBezTo>
                    <a:pt x="24466" y="4530"/>
                    <a:pt x="24466" y="4530"/>
                    <a:pt x="24466" y="4530"/>
                  </a:cubicBezTo>
                  <a:cubicBezTo>
                    <a:pt x="23815" y="4395"/>
                    <a:pt x="23164" y="4232"/>
                    <a:pt x="22513" y="4097"/>
                  </a:cubicBezTo>
                  <a:cubicBezTo>
                    <a:pt x="19937" y="3554"/>
                    <a:pt x="17306" y="3093"/>
                    <a:pt x="14729" y="2605"/>
                  </a:cubicBezTo>
                  <a:cubicBezTo>
                    <a:pt x="10308" y="1791"/>
                    <a:pt x="5914" y="1004"/>
                    <a:pt x="1519" y="218"/>
                  </a:cubicBezTo>
                  <a:cubicBezTo>
                    <a:pt x="1113" y="164"/>
                    <a:pt x="733" y="55"/>
                    <a:pt x="326" y="28"/>
                  </a:cubicBezTo>
                  <a:cubicBezTo>
                    <a:pt x="245" y="28"/>
                    <a:pt x="136" y="28"/>
                    <a:pt x="28" y="1"/>
                  </a:cubicBezTo>
                  <a:cubicBezTo>
                    <a:pt x="28" y="1"/>
                    <a:pt x="28" y="1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33"/>
            <p:cNvSpPr/>
            <p:nvPr/>
          </p:nvSpPr>
          <p:spPr>
            <a:xfrm>
              <a:off x="1324333" y="3975000"/>
              <a:ext cx="599305" cy="118000"/>
            </a:xfrm>
            <a:custGeom>
              <a:avLst/>
              <a:gdLst/>
              <a:ahLst/>
              <a:cxnLst/>
              <a:rect l="l" t="t" r="r" b="b"/>
              <a:pathLst>
                <a:path w="25958" h="4720" extrusionOk="0">
                  <a:moveTo>
                    <a:pt x="27" y="27"/>
                  </a:moveTo>
                  <a:cubicBezTo>
                    <a:pt x="163" y="54"/>
                    <a:pt x="272" y="81"/>
                    <a:pt x="380" y="109"/>
                  </a:cubicBezTo>
                  <a:cubicBezTo>
                    <a:pt x="1465" y="326"/>
                    <a:pt x="2577" y="515"/>
                    <a:pt x="3662" y="705"/>
                  </a:cubicBezTo>
                  <a:cubicBezTo>
                    <a:pt x="8490" y="1573"/>
                    <a:pt x="13318" y="2468"/>
                    <a:pt x="18146" y="3363"/>
                  </a:cubicBezTo>
                  <a:cubicBezTo>
                    <a:pt x="20208" y="3716"/>
                    <a:pt x="22269" y="4123"/>
                    <a:pt x="24358" y="4448"/>
                  </a:cubicBezTo>
                  <a:cubicBezTo>
                    <a:pt x="24873" y="4557"/>
                    <a:pt x="25388" y="4638"/>
                    <a:pt x="25904" y="4720"/>
                  </a:cubicBezTo>
                  <a:cubicBezTo>
                    <a:pt x="25931" y="4720"/>
                    <a:pt x="25958" y="4692"/>
                    <a:pt x="25958" y="4665"/>
                  </a:cubicBezTo>
                  <a:cubicBezTo>
                    <a:pt x="25958" y="4638"/>
                    <a:pt x="25958" y="4638"/>
                    <a:pt x="25931" y="4638"/>
                  </a:cubicBezTo>
                  <a:cubicBezTo>
                    <a:pt x="25524" y="4557"/>
                    <a:pt x="25090" y="4448"/>
                    <a:pt x="24683" y="4367"/>
                  </a:cubicBezTo>
                  <a:cubicBezTo>
                    <a:pt x="23028" y="4069"/>
                    <a:pt x="21374" y="3770"/>
                    <a:pt x="19719" y="3472"/>
                  </a:cubicBezTo>
                  <a:cubicBezTo>
                    <a:pt x="16627" y="2902"/>
                    <a:pt x="13508" y="2333"/>
                    <a:pt x="10416" y="1763"/>
                  </a:cubicBezTo>
                  <a:cubicBezTo>
                    <a:pt x="7649" y="1275"/>
                    <a:pt x="4883" y="787"/>
                    <a:pt x="2116" y="326"/>
                  </a:cubicBezTo>
                  <a:cubicBezTo>
                    <a:pt x="1492" y="217"/>
                    <a:pt x="868" y="81"/>
                    <a:pt x="244" y="0"/>
                  </a:cubicBezTo>
                  <a:lnTo>
                    <a:pt x="27" y="0"/>
                  </a:lnTo>
                  <a:cubicBezTo>
                    <a:pt x="27" y="0"/>
                    <a:pt x="27" y="0"/>
                    <a:pt x="0" y="0"/>
                  </a:cubicBezTo>
                  <a:cubicBezTo>
                    <a:pt x="27" y="0"/>
                    <a:pt x="27" y="27"/>
                    <a:pt x="27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33"/>
            <p:cNvSpPr/>
            <p:nvPr/>
          </p:nvSpPr>
          <p:spPr>
            <a:xfrm>
              <a:off x="1307409" y="3987875"/>
              <a:ext cx="591802" cy="113275"/>
            </a:xfrm>
            <a:custGeom>
              <a:avLst/>
              <a:gdLst/>
              <a:ahLst/>
              <a:cxnLst/>
              <a:rect l="l" t="t" r="r" b="b"/>
              <a:pathLst>
                <a:path w="25633" h="4531" extrusionOk="0">
                  <a:moveTo>
                    <a:pt x="1" y="27"/>
                  </a:moveTo>
                  <a:lnTo>
                    <a:pt x="272" y="109"/>
                  </a:lnTo>
                  <a:cubicBezTo>
                    <a:pt x="489" y="136"/>
                    <a:pt x="679" y="163"/>
                    <a:pt x="896" y="217"/>
                  </a:cubicBezTo>
                  <a:cubicBezTo>
                    <a:pt x="3581" y="678"/>
                    <a:pt x="6267" y="1167"/>
                    <a:pt x="8952" y="1655"/>
                  </a:cubicBezTo>
                  <a:cubicBezTo>
                    <a:pt x="11935" y="2225"/>
                    <a:pt x="14919" y="2767"/>
                    <a:pt x="17903" y="3282"/>
                  </a:cubicBezTo>
                  <a:cubicBezTo>
                    <a:pt x="19937" y="3635"/>
                    <a:pt x="21998" y="4015"/>
                    <a:pt x="24060" y="4313"/>
                  </a:cubicBezTo>
                  <a:lnTo>
                    <a:pt x="25606" y="4503"/>
                  </a:lnTo>
                  <a:cubicBezTo>
                    <a:pt x="25606" y="4530"/>
                    <a:pt x="25633" y="4503"/>
                    <a:pt x="25633" y="4503"/>
                  </a:cubicBezTo>
                  <a:cubicBezTo>
                    <a:pt x="25633" y="4476"/>
                    <a:pt x="25606" y="4476"/>
                    <a:pt x="25606" y="4476"/>
                  </a:cubicBezTo>
                  <a:lnTo>
                    <a:pt x="23572" y="4123"/>
                  </a:lnTo>
                  <a:cubicBezTo>
                    <a:pt x="20832" y="3662"/>
                    <a:pt x="18120" y="3174"/>
                    <a:pt x="15380" y="2686"/>
                  </a:cubicBezTo>
                  <a:cubicBezTo>
                    <a:pt x="11963" y="2062"/>
                    <a:pt x="8572" y="1438"/>
                    <a:pt x="5154" y="841"/>
                  </a:cubicBezTo>
                  <a:cubicBezTo>
                    <a:pt x="3636" y="570"/>
                    <a:pt x="2117" y="244"/>
                    <a:pt x="543" y="55"/>
                  </a:cubicBezTo>
                  <a:cubicBezTo>
                    <a:pt x="381" y="27"/>
                    <a:pt x="218" y="0"/>
                    <a:pt x="28" y="0"/>
                  </a:cubicBezTo>
                  <a:cubicBezTo>
                    <a:pt x="28" y="0"/>
                    <a:pt x="1" y="0"/>
                    <a:pt x="1" y="0"/>
                  </a:cubicBezTo>
                  <a:cubicBezTo>
                    <a:pt x="1" y="0"/>
                    <a:pt x="1" y="27"/>
                    <a:pt x="1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33"/>
            <p:cNvSpPr/>
            <p:nvPr/>
          </p:nvSpPr>
          <p:spPr>
            <a:xfrm>
              <a:off x="1308679" y="4004150"/>
              <a:ext cx="620592" cy="120725"/>
            </a:xfrm>
            <a:custGeom>
              <a:avLst/>
              <a:gdLst/>
              <a:ahLst/>
              <a:cxnLst/>
              <a:rect l="l" t="t" r="r" b="b"/>
              <a:pathLst>
                <a:path w="26880" h="4829" extrusionOk="0">
                  <a:moveTo>
                    <a:pt x="27" y="27"/>
                  </a:moveTo>
                  <a:cubicBezTo>
                    <a:pt x="54" y="55"/>
                    <a:pt x="109" y="82"/>
                    <a:pt x="163" y="82"/>
                  </a:cubicBezTo>
                  <a:cubicBezTo>
                    <a:pt x="543" y="190"/>
                    <a:pt x="922" y="244"/>
                    <a:pt x="1302" y="299"/>
                  </a:cubicBezTo>
                  <a:cubicBezTo>
                    <a:pt x="5181" y="977"/>
                    <a:pt x="9032" y="1682"/>
                    <a:pt x="12884" y="2387"/>
                  </a:cubicBezTo>
                  <a:cubicBezTo>
                    <a:pt x="16627" y="3065"/>
                    <a:pt x="20343" y="3635"/>
                    <a:pt x="24086" y="4313"/>
                  </a:cubicBezTo>
                  <a:cubicBezTo>
                    <a:pt x="25008" y="4476"/>
                    <a:pt x="25958" y="4639"/>
                    <a:pt x="26880" y="4828"/>
                  </a:cubicBezTo>
                  <a:lnTo>
                    <a:pt x="26880" y="4828"/>
                  </a:lnTo>
                  <a:lnTo>
                    <a:pt x="26880" y="4828"/>
                  </a:lnTo>
                  <a:cubicBezTo>
                    <a:pt x="25497" y="4503"/>
                    <a:pt x="24086" y="4232"/>
                    <a:pt x="22703" y="3960"/>
                  </a:cubicBezTo>
                  <a:cubicBezTo>
                    <a:pt x="19448" y="3337"/>
                    <a:pt x="16166" y="2848"/>
                    <a:pt x="12911" y="2252"/>
                  </a:cubicBezTo>
                  <a:cubicBezTo>
                    <a:pt x="9900" y="1709"/>
                    <a:pt x="6917" y="1140"/>
                    <a:pt x="3906" y="624"/>
                  </a:cubicBezTo>
                  <a:cubicBezTo>
                    <a:pt x="2740" y="407"/>
                    <a:pt x="1573" y="217"/>
                    <a:pt x="407" y="27"/>
                  </a:cubicBezTo>
                  <a:cubicBezTo>
                    <a:pt x="326" y="27"/>
                    <a:pt x="244" y="0"/>
                    <a:pt x="136" y="0"/>
                  </a:cubicBezTo>
                  <a:cubicBezTo>
                    <a:pt x="109" y="0"/>
                    <a:pt x="54" y="0"/>
                    <a:pt x="27" y="0"/>
                  </a:cubicBezTo>
                  <a:cubicBezTo>
                    <a:pt x="0" y="0"/>
                    <a:pt x="0" y="27"/>
                    <a:pt x="0" y="27"/>
                  </a:cubicBezTo>
                  <a:cubicBezTo>
                    <a:pt x="0" y="27"/>
                    <a:pt x="27" y="27"/>
                    <a:pt x="27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33"/>
            <p:cNvSpPr/>
            <p:nvPr/>
          </p:nvSpPr>
          <p:spPr>
            <a:xfrm>
              <a:off x="1293025" y="4018375"/>
              <a:ext cx="613712" cy="114625"/>
            </a:xfrm>
            <a:custGeom>
              <a:avLst/>
              <a:gdLst/>
              <a:ahLst/>
              <a:cxnLst/>
              <a:rect l="l" t="t" r="r" b="b"/>
              <a:pathLst>
                <a:path w="26582" h="4585" extrusionOk="0">
                  <a:moveTo>
                    <a:pt x="27" y="28"/>
                  </a:moveTo>
                  <a:cubicBezTo>
                    <a:pt x="81" y="55"/>
                    <a:pt x="163" y="82"/>
                    <a:pt x="217" y="109"/>
                  </a:cubicBezTo>
                  <a:cubicBezTo>
                    <a:pt x="488" y="191"/>
                    <a:pt x="787" y="218"/>
                    <a:pt x="1058" y="272"/>
                  </a:cubicBezTo>
                  <a:cubicBezTo>
                    <a:pt x="4231" y="869"/>
                    <a:pt x="7405" y="1439"/>
                    <a:pt x="10606" y="1981"/>
                  </a:cubicBezTo>
                  <a:cubicBezTo>
                    <a:pt x="15379" y="2795"/>
                    <a:pt x="20153" y="3608"/>
                    <a:pt x="24954" y="4341"/>
                  </a:cubicBezTo>
                  <a:cubicBezTo>
                    <a:pt x="25469" y="4422"/>
                    <a:pt x="26012" y="4503"/>
                    <a:pt x="26554" y="4585"/>
                  </a:cubicBezTo>
                  <a:cubicBezTo>
                    <a:pt x="26581" y="4585"/>
                    <a:pt x="26581" y="4585"/>
                    <a:pt x="26581" y="4558"/>
                  </a:cubicBezTo>
                  <a:cubicBezTo>
                    <a:pt x="26581" y="4531"/>
                    <a:pt x="26581" y="4531"/>
                    <a:pt x="26554" y="4531"/>
                  </a:cubicBezTo>
                  <a:cubicBezTo>
                    <a:pt x="26120" y="4449"/>
                    <a:pt x="25686" y="4341"/>
                    <a:pt x="25225" y="4287"/>
                  </a:cubicBezTo>
                  <a:cubicBezTo>
                    <a:pt x="21265" y="3608"/>
                    <a:pt x="17278" y="2957"/>
                    <a:pt x="13291" y="2279"/>
                  </a:cubicBezTo>
                  <a:cubicBezTo>
                    <a:pt x="9738" y="1683"/>
                    <a:pt x="6211" y="1059"/>
                    <a:pt x="2685" y="435"/>
                  </a:cubicBezTo>
                  <a:cubicBezTo>
                    <a:pt x="1872" y="299"/>
                    <a:pt x="1085" y="109"/>
                    <a:pt x="298" y="28"/>
                  </a:cubicBezTo>
                  <a:cubicBezTo>
                    <a:pt x="217" y="28"/>
                    <a:pt x="136" y="28"/>
                    <a:pt x="27" y="1"/>
                  </a:cubicBezTo>
                  <a:cubicBezTo>
                    <a:pt x="27" y="1"/>
                    <a:pt x="27" y="1"/>
                    <a:pt x="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33"/>
            <p:cNvSpPr/>
            <p:nvPr/>
          </p:nvSpPr>
          <p:spPr>
            <a:xfrm>
              <a:off x="1933350" y="3483375"/>
              <a:ext cx="489625" cy="556050"/>
            </a:xfrm>
            <a:custGeom>
              <a:avLst/>
              <a:gdLst/>
              <a:ahLst/>
              <a:cxnLst/>
              <a:rect l="l" t="t" r="r" b="b"/>
              <a:pathLst>
                <a:path w="19585" h="22242" extrusionOk="0">
                  <a:moveTo>
                    <a:pt x="28" y="22215"/>
                  </a:moveTo>
                  <a:cubicBezTo>
                    <a:pt x="109" y="22188"/>
                    <a:pt x="163" y="22133"/>
                    <a:pt x="218" y="22079"/>
                  </a:cubicBezTo>
                  <a:cubicBezTo>
                    <a:pt x="380" y="21943"/>
                    <a:pt x="570" y="21699"/>
                    <a:pt x="869" y="21374"/>
                  </a:cubicBezTo>
                  <a:cubicBezTo>
                    <a:pt x="2171" y="19909"/>
                    <a:pt x="4910" y="16790"/>
                    <a:pt x="7894" y="13399"/>
                  </a:cubicBezTo>
                  <a:cubicBezTo>
                    <a:pt x="10742" y="10172"/>
                    <a:pt x="13807" y="6673"/>
                    <a:pt x="16085" y="4069"/>
                  </a:cubicBezTo>
                  <a:cubicBezTo>
                    <a:pt x="18147" y="1682"/>
                    <a:pt x="19557" y="27"/>
                    <a:pt x="19557" y="27"/>
                  </a:cubicBezTo>
                  <a:cubicBezTo>
                    <a:pt x="19584" y="27"/>
                    <a:pt x="19584" y="27"/>
                    <a:pt x="19557" y="0"/>
                  </a:cubicBezTo>
                  <a:cubicBezTo>
                    <a:pt x="19557" y="0"/>
                    <a:pt x="19557" y="0"/>
                    <a:pt x="19530" y="0"/>
                  </a:cubicBezTo>
                  <a:cubicBezTo>
                    <a:pt x="19530" y="0"/>
                    <a:pt x="18092" y="1628"/>
                    <a:pt x="16004" y="3987"/>
                  </a:cubicBezTo>
                  <a:cubicBezTo>
                    <a:pt x="13698" y="6564"/>
                    <a:pt x="10606" y="10036"/>
                    <a:pt x="7758" y="13264"/>
                  </a:cubicBezTo>
                  <a:cubicBezTo>
                    <a:pt x="4774" y="16654"/>
                    <a:pt x="2035" y="19801"/>
                    <a:pt x="760" y="21265"/>
                  </a:cubicBezTo>
                  <a:cubicBezTo>
                    <a:pt x="462" y="21618"/>
                    <a:pt x="245" y="21835"/>
                    <a:pt x="136" y="21998"/>
                  </a:cubicBezTo>
                  <a:cubicBezTo>
                    <a:pt x="82" y="22052"/>
                    <a:pt x="55" y="22133"/>
                    <a:pt x="1" y="22188"/>
                  </a:cubicBezTo>
                  <a:lnTo>
                    <a:pt x="1" y="22215"/>
                  </a:lnTo>
                  <a:cubicBezTo>
                    <a:pt x="28" y="22242"/>
                    <a:pt x="28" y="22242"/>
                    <a:pt x="28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33"/>
            <p:cNvSpPr/>
            <p:nvPr/>
          </p:nvSpPr>
          <p:spPr>
            <a:xfrm>
              <a:off x="1935400" y="3511175"/>
              <a:ext cx="489600" cy="556050"/>
            </a:xfrm>
            <a:custGeom>
              <a:avLst/>
              <a:gdLst/>
              <a:ahLst/>
              <a:cxnLst/>
              <a:rect l="l" t="t" r="r" b="b"/>
              <a:pathLst>
                <a:path w="19584" h="22242" extrusionOk="0">
                  <a:moveTo>
                    <a:pt x="27" y="22215"/>
                  </a:moveTo>
                  <a:cubicBezTo>
                    <a:pt x="109" y="22188"/>
                    <a:pt x="163" y="22133"/>
                    <a:pt x="217" y="22079"/>
                  </a:cubicBezTo>
                  <a:cubicBezTo>
                    <a:pt x="353" y="21943"/>
                    <a:pt x="570" y="21699"/>
                    <a:pt x="868" y="21374"/>
                  </a:cubicBezTo>
                  <a:cubicBezTo>
                    <a:pt x="2170" y="19909"/>
                    <a:pt x="4937" y="16790"/>
                    <a:pt x="7893" y="13399"/>
                  </a:cubicBezTo>
                  <a:cubicBezTo>
                    <a:pt x="10741" y="10172"/>
                    <a:pt x="13806" y="6673"/>
                    <a:pt x="16085" y="4069"/>
                  </a:cubicBezTo>
                  <a:cubicBezTo>
                    <a:pt x="18146" y="1682"/>
                    <a:pt x="19556" y="27"/>
                    <a:pt x="19556" y="27"/>
                  </a:cubicBezTo>
                  <a:cubicBezTo>
                    <a:pt x="19583" y="27"/>
                    <a:pt x="19556" y="0"/>
                    <a:pt x="19529" y="0"/>
                  </a:cubicBezTo>
                  <a:cubicBezTo>
                    <a:pt x="19529" y="0"/>
                    <a:pt x="18092" y="1628"/>
                    <a:pt x="16003" y="3988"/>
                  </a:cubicBezTo>
                  <a:cubicBezTo>
                    <a:pt x="13698" y="6564"/>
                    <a:pt x="10605" y="10036"/>
                    <a:pt x="7757" y="13264"/>
                  </a:cubicBezTo>
                  <a:cubicBezTo>
                    <a:pt x="4774" y="16654"/>
                    <a:pt x="2034" y="19801"/>
                    <a:pt x="760" y="21265"/>
                  </a:cubicBezTo>
                  <a:cubicBezTo>
                    <a:pt x="461" y="21591"/>
                    <a:pt x="244" y="21835"/>
                    <a:pt x="136" y="21998"/>
                  </a:cubicBezTo>
                  <a:cubicBezTo>
                    <a:pt x="81" y="22052"/>
                    <a:pt x="54" y="22133"/>
                    <a:pt x="0" y="22188"/>
                  </a:cubicBezTo>
                  <a:lnTo>
                    <a:pt x="0" y="22215"/>
                  </a:lnTo>
                  <a:cubicBezTo>
                    <a:pt x="27" y="22242"/>
                    <a:pt x="27" y="22242"/>
                    <a:pt x="27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33"/>
            <p:cNvSpPr/>
            <p:nvPr/>
          </p:nvSpPr>
          <p:spPr>
            <a:xfrm>
              <a:off x="1937425" y="3535575"/>
              <a:ext cx="488925" cy="555400"/>
            </a:xfrm>
            <a:custGeom>
              <a:avLst/>
              <a:gdLst/>
              <a:ahLst/>
              <a:cxnLst/>
              <a:rect l="l" t="t" r="r" b="b"/>
              <a:pathLst>
                <a:path w="19557" h="22216" extrusionOk="0">
                  <a:moveTo>
                    <a:pt x="28" y="22215"/>
                  </a:moveTo>
                  <a:cubicBezTo>
                    <a:pt x="82" y="22161"/>
                    <a:pt x="163" y="22107"/>
                    <a:pt x="217" y="22052"/>
                  </a:cubicBezTo>
                  <a:cubicBezTo>
                    <a:pt x="353" y="21917"/>
                    <a:pt x="543" y="21673"/>
                    <a:pt x="841" y="21347"/>
                  </a:cubicBezTo>
                  <a:cubicBezTo>
                    <a:pt x="2143" y="19910"/>
                    <a:pt x="4883" y="16790"/>
                    <a:pt x="7893" y="13400"/>
                  </a:cubicBezTo>
                  <a:cubicBezTo>
                    <a:pt x="10741" y="10145"/>
                    <a:pt x="13779" y="6646"/>
                    <a:pt x="16058" y="4042"/>
                  </a:cubicBezTo>
                  <a:cubicBezTo>
                    <a:pt x="18146" y="1682"/>
                    <a:pt x="19557" y="28"/>
                    <a:pt x="19557" y="28"/>
                  </a:cubicBezTo>
                  <a:cubicBezTo>
                    <a:pt x="19557" y="28"/>
                    <a:pt x="19557" y="1"/>
                    <a:pt x="19557" y="1"/>
                  </a:cubicBezTo>
                  <a:cubicBezTo>
                    <a:pt x="19557" y="1"/>
                    <a:pt x="19530" y="1"/>
                    <a:pt x="19530" y="1"/>
                  </a:cubicBezTo>
                  <a:cubicBezTo>
                    <a:pt x="19530" y="1"/>
                    <a:pt x="18092" y="1601"/>
                    <a:pt x="15976" y="3961"/>
                  </a:cubicBezTo>
                  <a:cubicBezTo>
                    <a:pt x="13698" y="6565"/>
                    <a:pt x="10606" y="10037"/>
                    <a:pt x="7758" y="13264"/>
                  </a:cubicBezTo>
                  <a:cubicBezTo>
                    <a:pt x="4747" y="16655"/>
                    <a:pt x="2035" y="19801"/>
                    <a:pt x="733" y="21266"/>
                  </a:cubicBezTo>
                  <a:cubicBezTo>
                    <a:pt x="462" y="21618"/>
                    <a:pt x="245" y="21835"/>
                    <a:pt x="136" y="21998"/>
                  </a:cubicBezTo>
                  <a:cubicBezTo>
                    <a:pt x="82" y="22052"/>
                    <a:pt x="28" y="22107"/>
                    <a:pt x="0" y="22188"/>
                  </a:cubicBezTo>
                  <a:lnTo>
                    <a:pt x="0" y="22215"/>
                  </a:lnTo>
                  <a:cubicBezTo>
                    <a:pt x="0" y="22215"/>
                    <a:pt x="28" y="22215"/>
                    <a:pt x="28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33"/>
            <p:cNvSpPr/>
            <p:nvPr/>
          </p:nvSpPr>
          <p:spPr>
            <a:xfrm>
              <a:off x="1938100" y="3556600"/>
              <a:ext cx="489600" cy="556075"/>
            </a:xfrm>
            <a:custGeom>
              <a:avLst/>
              <a:gdLst/>
              <a:ahLst/>
              <a:cxnLst/>
              <a:rect l="l" t="t" r="r" b="b"/>
              <a:pathLst>
                <a:path w="19584" h="22243" extrusionOk="0">
                  <a:moveTo>
                    <a:pt x="55" y="22215"/>
                  </a:moveTo>
                  <a:cubicBezTo>
                    <a:pt x="109" y="22188"/>
                    <a:pt x="190" y="22134"/>
                    <a:pt x="245" y="22079"/>
                  </a:cubicBezTo>
                  <a:cubicBezTo>
                    <a:pt x="380" y="21944"/>
                    <a:pt x="570" y="21700"/>
                    <a:pt x="869" y="21374"/>
                  </a:cubicBezTo>
                  <a:cubicBezTo>
                    <a:pt x="2170" y="19910"/>
                    <a:pt x="4937" y="16790"/>
                    <a:pt x="7921" y="13400"/>
                  </a:cubicBezTo>
                  <a:cubicBezTo>
                    <a:pt x="10769" y="10172"/>
                    <a:pt x="13834" y="6673"/>
                    <a:pt x="16085" y="4069"/>
                  </a:cubicBezTo>
                  <a:cubicBezTo>
                    <a:pt x="18174" y="1682"/>
                    <a:pt x="19584" y="28"/>
                    <a:pt x="19584" y="28"/>
                  </a:cubicBezTo>
                  <a:cubicBezTo>
                    <a:pt x="19584" y="28"/>
                    <a:pt x="19584" y="28"/>
                    <a:pt x="19584" y="1"/>
                  </a:cubicBezTo>
                  <a:cubicBezTo>
                    <a:pt x="19557" y="1"/>
                    <a:pt x="19557" y="1"/>
                    <a:pt x="19557" y="1"/>
                  </a:cubicBezTo>
                  <a:cubicBezTo>
                    <a:pt x="19557" y="1"/>
                    <a:pt x="18092" y="1628"/>
                    <a:pt x="16004" y="3988"/>
                  </a:cubicBezTo>
                  <a:cubicBezTo>
                    <a:pt x="13698" y="6565"/>
                    <a:pt x="10633" y="10036"/>
                    <a:pt x="7785" y="13291"/>
                  </a:cubicBezTo>
                  <a:cubicBezTo>
                    <a:pt x="4774" y="16682"/>
                    <a:pt x="2035" y="19801"/>
                    <a:pt x="760" y="21266"/>
                  </a:cubicBezTo>
                  <a:cubicBezTo>
                    <a:pt x="489" y="21591"/>
                    <a:pt x="272" y="21835"/>
                    <a:pt x="136" y="21998"/>
                  </a:cubicBezTo>
                  <a:cubicBezTo>
                    <a:pt x="82" y="22052"/>
                    <a:pt x="55" y="22134"/>
                    <a:pt x="28" y="22188"/>
                  </a:cubicBezTo>
                  <a:cubicBezTo>
                    <a:pt x="1" y="22215"/>
                    <a:pt x="1" y="22215"/>
                    <a:pt x="28" y="22215"/>
                  </a:cubicBezTo>
                  <a:cubicBezTo>
                    <a:pt x="28" y="22242"/>
                    <a:pt x="55" y="22242"/>
                    <a:pt x="55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33"/>
            <p:cNvSpPr/>
            <p:nvPr/>
          </p:nvSpPr>
          <p:spPr>
            <a:xfrm>
              <a:off x="1252550" y="3403350"/>
              <a:ext cx="1152100" cy="627950"/>
            </a:xfrm>
            <a:custGeom>
              <a:avLst/>
              <a:gdLst/>
              <a:ahLst/>
              <a:cxnLst/>
              <a:rect l="l" t="t" r="r" b="b"/>
              <a:pathLst>
                <a:path w="46084" h="25118" extrusionOk="0">
                  <a:moveTo>
                    <a:pt x="21021" y="1"/>
                  </a:moveTo>
                  <a:lnTo>
                    <a:pt x="0" y="20181"/>
                  </a:lnTo>
                  <a:lnTo>
                    <a:pt x="26826" y="25117"/>
                  </a:lnTo>
                  <a:lnTo>
                    <a:pt x="46084" y="32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33"/>
            <p:cNvSpPr/>
            <p:nvPr/>
          </p:nvSpPr>
          <p:spPr>
            <a:xfrm>
              <a:off x="1738750" y="4061100"/>
              <a:ext cx="105800" cy="57000"/>
            </a:xfrm>
            <a:custGeom>
              <a:avLst/>
              <a:gdLst/>
              <a:ahLst/>
              <a:cxnLst/>
              <a:rect l="l" t="t" r="r" b="b"/>
              <a:pathLst>
                <a:path w="4232" h="2280" extrusionOk="0">
                  <a:moveTo>
                    <a:pt x="4231" y="733"/>
                  </a:moveTo>
                  <a:lnTo>
                    <a:pt x="0" y="1"/>
                  </a:lnTo>
                  <a:lnTo>
                    <a:pt x="2713" y="2279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33"/>
            <p:cNvSpPr/>
            <p:nvPr/>
          </p:nvSpPr>
          <p:spPr>
            <a:xfrm>
              <a:off x="1339350" y="3442675"/>
              <a:ext cx="991400" cy="531650"/>
            </a:xfrm>
            <a:custGeom>
              <a:avLst/>
              <a:gdLst/>
              <a:ahLst/>
              <a:cxnLst/>
              <a:rect l="l" t="t" r="r" b="b"/>
              <a:pathLst>
                <a:path w="39656" h="21266" extrusionOk="0">
                  <a:moveTo>
                    <a:pt x="17739" y="28"/>
                  </a:moveTo>
                  <a:cubicBezTo>
                    <a:pt x="17739" y="28"/>
                    <a:pt x="17305" y="381"/>
                    <a:pt x="16627" y="1032"/>
                  </a:cubicBezTo>
                  <a:cubicBezTo>
                    <a:pt x="16410" y="1249"/>
                    <a:pt x="16193" y="1466"/>
                    <a:pt x="15922" y="1710"/>
                  </a:cubicBezTo>
                  <a:cubicBezTo>
                    <a:pt x="13698" y="3907"/>
                    <a:pt x="9765" y="7758"/>
                    <a:pt x="6374" y="11094"/>
                  </a:cubicBezTo>
                  <a:cubicBezTo>
                    <a:pt x="2902" y="14485"/>
                    <a:pt x="27" y="17360"/>
                    <a:pt x="27" y="17360"/>
                  </a:cubicBezTo>
                  <a:cubicBezTo>
                    <a:pt x="0" y="17360"/>
                    <a:pt x="0" y="17387"/>
                    <a:pt x="0" y="17414"/>
                  </a:cubicBezTo>
                  <a:cubicBezTo>
                    <a:pt x="0" y="17441"/>
                    <a:pt x="27" y="17469"/>
                    <a:pt x="54" y="17469"/>
                  </a:cubicBezTo>
                  <a:lnTo>
                    <a:pt x="22757" y="21266"/>
                  </a:lnTo>
                  <a:cubicBezTo>
                    <a:pt x="22757" y="21266"/>
                    <a:pt x="22784" y="21266"/>
                    <a:pt x="22811" y="21239"/>
                  </a:cubicBezTo>
                  <a:cubicBezTo>
                    <a:pt x="22811" y="21239"/>
                    <a:pt x="28236" y="15326"/>
                    <a:pt x="32901" y="10227"/>
                  </a:cubicBezTo>
                  <a:cubicBezTo>
                    <a:pt x="36482" y="6294"/>
                    <a:pt x="39628" y="2849"/>
                    <a:pt x="39628" y="2849"/>
                  </a:cubicBezTo>
                  <a:cubicBezTo>
                    <a:pt x="39655" y="2822"/>
                    <a:pt x="39655" y="2795"/>
                    <a:pt x="39628" y="2767"/>
                  </a:cubicBezTo>
                  <a:cubicBezTo>
                    <a:pt x="39628" y="2740"/>
                    <a:pt x="39601" y="2713"/>
                    <a:pt x="39547" y="2713"/>
                  </a:cubicBezTo>
                  <a:cubicBezTo>
                    <a:pt x="39547" y="2713"/>
                    <a:pt x="25442" y="896"/>
                    <a:pt x="19909" y="218"/>
                  </a:cubicBezTo>
                  <a:cubicBezTo>
                    <a:pt x="19285" y="164"/>
                    <a:pt x="18743" y="82"/>
                    <a:pt x="18390" y="55"/>
                  </a:cubicBezTo>
                  <a:cubicBezTo>
                    <a:pt x="17956" y="1"/>
                    <a:pt x="17712" y="1"/>
                    <a:pt x="17712" y="1"/>
                  </a:cubicBezTo>
                  <a:close/>
                  <a:moveTo>
                    <a:pt x="17739" y="82"/>
                  </a:moveTo>
                  <a:cubicBezTo>
                    <a:pt x="17739" y="82"/>
                    <a:pt x="17956" y="109"/>
                    <a:pt x="18363" y="191"/>
                  </a:cubicBezTo>
                  <a:cubicBezTo>
                    <a:pt x="18797" y="245"/>
                    <a:pt x="19258" y="299"/>
                    <a:pt x="19909" y="381"/>
                  </a:cubicBezTo>
                  <a:cubicBezTo>
                    <a:pt x="25063" y="1059"/>
                    <a:pt x="37757" y="2659"/>
                    <a:pt x="39384" y="2849"/>
                  </a:cubicBezTo>
                  <a:cubicBezTo>
                    <a:pt x="38787" y="3500"/>
                    <a:pt x="35939" y="6619"/>
                    <a:pt x="32766" y="10091"/>
                  </a:cubicBezTo>
                  <a:cubicBezTo>
                    <a:pt x="28263" y="15000"/>
                    <a:pt x="23137" y="20696"/>
                    <a:pt x="22730" y="21130"/>
                  </a:cubicBezTo>
                  <a:lnTo>
                    <a:pt x="217" y="17360"/>
                  </a:lnTo>
                  <a:cubicBezTo>
                    <a:pt x="733" y="16818"/>
                    <a:pt x="3391" y="14241"/>
                    <a:pt x="6483" y="11203"/>
                  </a:cubicBezTo>
                  <a:cubicBezTo>
                    <a:pt x="9873" y="7867"/>
                    <a:pt x="13806" y="4015"/>
                    <a:pt x="16003" y="1818"/>
                  </a:cubicBezTo>
                  <a:cubicBezTo>
                    <a:pt x="16274" y="1547"/>
                    <a:pt x="16519" y="1330"/>
                    <a:pt x="16708" y="1113"/>
                  </a:cubicBezTo>
                  <a:cubicBezTo>
                    <a:pt x="17359" y="435"/>
                    <a:pt x="17739" y="28"/>
                    <a:pt x="17739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33"/>
            <p:cNvSpPr/>
            <p:nvPr/>
          </p:nvSpPr>
          <p:spPr>
            <a:xfrm>
              <a:off x="1386800" y="3468450"/>
              <a:ext cx="896475" cy="480125"/>
            </a:xfrm>
            <a:custGeom>
              <a:avLst/>
              <a:gdLst/>
              <a:ahLst/>
              <a:cxnLst/>
              <a:rect l="l" t="t" r="r" b="b"/>
              <a:pathLst>
                <a:path w="35859" h="19205" extrusionOk="0">
                  <a:moveTo>
                    <a:pt x="16031" y="28"/>
                  </a:moveTo>
                  <a:cubicBezTo>
                    <a:pt x="16031" y="28"/>
                    <a:pt x="15651" y="353"/>
                    <a:pt x="15027" y="923"/>
                  </a:cubicBezTo>
                  <a:cubicBezTo>
                    <a:pt x="14838" y="1113"/>
                    <a:pt x="14621" y="1330"/>
                    <a:pt x="14404" y="1547"/>
                  </a:cubicBezTo>
                  <a:cubicBezTo>
                    <a:pt x="12396" y="3527"/>
                    <a:pt x="8843" y="6971"/>
                    <a:pt x="5778" y="10009"/>
                  </a:cubicBezTo>
                  <a:cubicBezTo>
                    <a:pt x="2659" y="13047"/>
                    <a:pt x="28" y="15651"/>
                    <a:pt x="28" y="15651"/>
                  </a:cubicBezTo>
                  <a:cubicBezTo>
                    <a:pt x="28" y="15678"/>
                    <a:pt x="1" y="15705"/>
                    <a:pt x="28" y="15732"/>
                  </a:cubicBezTo>
                  <a:cubicBezTo>
                    <a:pt x="28" y="15759"/>
                    <a:pt x="55" y="15759"/>
                    <a:pt x="82" y="15787"/>
                  </a:cubicBezTo>
                  <a:lnTo>
                    <a:pt x="20561" y="19177"/>
                  </a:lnTo>
                  <a:cubicBezTo>
                    <a:pt x="20588" y="19204"/>
                    <a:pt x="20615" y="19177"/>
                    <a:pt x="20615" y="19177"/>
                  </a:cubicBezTo>
                  <a:cubicBezTo>
                    <a:pt x="20615" y="19177"/>
                    <a:pt x="25524" y="13861"/>
                    <a:pt x="29756" y="9223"/>
                  </a:cubicBezTo>
                  <a:cubicBezTo>
                    <a:pt x="32983" y="5697"/>
                    <a:pt x="35804" y="2577"/>
                    <a:pt x="35804" y="2577"/>
                  </a:cubicBezTo>
                  <a:cubicBezTo>
                    <a:pt x="35859" y="2523"/>
                    <a:pt x="35831" y="2442"/>
                    <a:pt x="35750" y="2442"/>
                  </a:cubicBezTo>
                  <a:cubicBezTo>
                    <a:pt x="35750" y="2442"/>
                    <a:pt x="23002" y="814"/>
                    <a:pt x="18011" y="190"/>
                  </a:cubicBezTo>
                  <a:cubicBezTo>
                    <a:pt x="17441" y="136"/>
                    <a:pt x="16980" y="82"/>
                    <a:pt x="16628" y="28"/>
                  </a:cubicBezTo>
                  <a:cubicBezTo>
                    <a:pt x="16302" y="1"/>
                    <a:pt x="16031" y="1"/>
                    <a:pt x="16031" y="1"/>
                  </a:cubicBezTo>
                  <a:close/>
                  <a:moveTo>
                    <a:pt x="16031" y="82"/>
                  </a:moveTo>
                  <a:cubicBezTo>
                    <a:pt x="16031" y="82"/>
                    <a:pt x="16248" y="109"/>
                    <a:pt x="16628" y="163"/>
                  </a:cubicBezTo>
                  <a:cubicBezTo>
                    <a:pt x="17008" y="245"/>
                    <a:pt x="17414" y="272"/>
                    <a:pt x="17984" y="353"/>
                  </a:cubicBezTo>
                  <a:cubicBezTo>
                    <a:pt x="22649" y="977"/>
                    <a:pt x="34041" y="2387"/>
                    <a:pt x="35560" y="2577"/>
                  </a:cubicBezTo>
                  <a:cubicBezTo>
                    <a:pt x="34991" y="3201"/>
                    <a:pt x="32441" y="5968"/>
                    <a:pt x="29593" y="9087"/>
                  </a:cubicBezTo>
                  <a:cubicBezTo>
                    <a:pt x="25552" y="13535"/>
                    <a:pt x="20913" y="18635"/>
                    <a:pt x="20561" y="19069"/>
                  </a:cubicBezTo>
                  <a:lnTo>
                    <a:pt x="218" y="15678"/>
                  </a:lnTo>
                  <a:cubicBezTo>
                    <a:pt x="733" y="15163"/>
                    <a:pt x="3120" y="12857"/>
                    <a:pt x="5887" y="10118"/>
                  </a:cubicBezTo>
                  <a:cubicBezTo>
                    <a:pt x="8952" y="7107"/>
                    <a:pt x="12505" y="3635"/>
                    <a:pt x="14485" y="1655"/>
                  </a:cubicBezTo>
                  <a:cubicBezTo>
                    <a:pt x="14729" y="1411"/>
                    <a:pt x="14946" y="1221"/>
                    <a:pt x="15136" y="1031"/>
                  </a:cubicBezTo>
                  <a:cubicBezTo>
                    <a:pt x="15706" y="407"/>
                    <a:pt x="16031" y="55"/>
                    <a:pt x="16031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33"/>
            <p:cNvSpPr/>
            <p:nvPr/>
          </p:nvSpPr>
          <p:spPr>
            <a:xfrm>
              <a:off x="1576675" y="3527450"/>
              <a:ext cx="467900" cy="353975"/>
            </a:xfrm>
            <a:custGeom>
              <a:avLst/>
              <a:gdLst/>
              <a:ahLst/>
              <a:cxnLst/>
              <a:rect l="l" t="t" r="r" b="b"/>
              <a:pathLst>
                <a:path w="18716" h="14159" extrusionOk="0">
                  <a:moveTo>
                    <a:pt x="16166" y="190"/>
                  </a:moveTo>
                  <a:lnTo>
                    <a:pt x="16166" y="163"/>
                  </a:lnTo>
                  <a:cubicBezTo>
                    <a:pt x="16166" y="163"/>
                    <a:pt x="16058" y="136"/>
                    <a:pt x="16004" y="109"/>
                  </a:cubicBezTo>
                  <a:cubicBezTo>
                    <a:pt x="15732" y="27"/>
                    <a:pt x="15434" y="0"/>
                    <a:pt x="15136" y="27"/>
                  </a:cubicBezTo>
                  <a:cubicBezTo>
                    <a:pt x="14837" y="27"/>
                    <a:pt x="14566" y="109"/>
                    <a:pt x="14295" y="217"/>
                  </a:cubicBezTo>
                  <a:cubicBezTo>
                    <a:pt x="12857" y="760"/>
                    <a:pt x="11745" y="2279"/>
                    <a:pt x="10497" y="2414"/>
                  </a:cubicBezTo>
                  <a:cubicBezTo>
                    <a:pt x="9711" y="2496"/>
                    <a:pt x="8843" y="2007"/>
                    <a:pt x="8029" y="1953"/>
                  </a:cubicBezTo>
                  <a:cubicBezTo>
                    <a:pt x="7649" y="1899"/>
                    <a:pt x="7270" y="1953"/>
                    <a:pt x="6944" y="2143"/>
                  </a:cubicBezTo>
                  <a:cubicBezTo>
                    <a:pt x="6646" y="2360"/>
                    <a:pt x="6429" y="2658"/>
                    <a:pt x="6320" y="2984"/>
                  </a:cubicBezTo>
                  <a:cubicBezTo>
                    <a:pt x="6212" y="3309"/>
                    <a:pt x="6076" y="3608"/>
                    <a:pt x="5886" y="3879"/>
                  </a:cubicBezTo>
                  <a:cubicBezTo>
                    <a:pt x="5778" y="4015"/>
                    <a:pt x="5669" y="4123"/>
                    <a:pt x="5534" y="4205"/>
                  </a:cubicBezTo>
                  <a:cubicBezTo>
                    <a:pt x="4829" y="4584"/>
                    <a:pt x="3716" y="4584"/>
                    <a:pt x="2876" y="4937"/>
                  </a:cubicBezTo>
                  <a:cubicBezTo>
                    <a:pt x="2496" y="5072"/>
                    <a:pt x="2170" y="5371"/>
                    <a:pt x="1953" y="5723"/>
                  </a:cubicBezTo>
                  <a:cubicBezTo>
                    <a:pt x="1872" y="5886"/>
                    <a:pt x="1845" y="6103"/>
                    <a:pt x="1899" y="6293"/>
                  </a:cubicBezTo>
                  <a:cubicBezTo>
                    <a:pt x="2035" y="6619"/>
                    <a:pt x="2225" y="6917"/>
                    <a:pt x="2469" y="7188"/>
                  </a:cubicBezTo>
                  <a:cubicBezTo>
                    <a:pt x="2713" y="7432"/>
                    <a:pt x="2821" y="7785"/>
                    <a:pt x="2767" y="8110"/>
                  </a:cubicBezTo>
                  <a:cubicBezTo>
                    <a:pt x="2659" y="8490"/>
                    <a:pt x="2252" y="8788"/>
                    <a:pt x="1764" y="9087"/>
                  </a:cubicBezTo>
                  <a:cubicBezTo>
                    <a:pt x="1113" y="9521"/>
                    <a:pt x="353" y="9982"/>
                    <a:pt x="136" y="10606"/>
                  </a:cubicBezTo>
                  <a:cubicBezTo>
                    <a:pt x="1" y="11013"/>
                    <a:pt x="55" y="11528"/>
                    <a:pt x="543" y="12125"/>
                  </a:cubicBezTo>
                  <a:cubicBezTo>
                    <a:pt x="868" y="12586"/>
                    <a:pt x="1384" y="12857"/>
                    <a:pt x="1953" y="12884"/>
                  </a:cubicBezTo>
                  <a:cubicBezTo>
                    <a:pt x="3120" y="12938"/>
                    <a:pt x="4503" y="12206"/>
                    <a:pt x="5615" y="12450"/>
                  </a:cubicBezTo>
                  <a:cubicBezTo>
                    <a:pt x="5805" y="12477"/>
                    <a:pt x="5968" y="12559"/>
                    <a:pt x="6103" y="12694"/>
                  </a:cubicBezTo>
                  <a:cubicBezTo>
                    <a:pt x="6320" y="12857"/>
                    <a:pt x="6510" y="13074"/>
                    <a:pt x="6727" y="13264"/>
                  </a:cubicBezTo>
                  <a:cubicBezTo>
                    <a:pt x="7107" y="13535"/>
                    <a:pt x="7514" y="13752"/>
                    <a:pt x="7948" y="13915"/>
                  </a:cubicBezTo>
                  <a:cubicBezTo>
                    <a:pt x="8409" y="14078"/>
                    <a:pt x="8870" y="14159"/>
                    <a:pt x="9331" y="14132"/>
                  </a:cubicBezTo>
                  <a:cubicBezTo>
                    <a:pt x="9711" y="14105"/>
                    <a:pt x="10036" y="13942"/>
                    <a:pt x="10335" y="13725"/>
                  </a:cubicBezTo>
                  <a:cubicBezTo>
                    <a:pt x="10959" y="13264"/>
                    <a:pt x="11393" y="12504"/>
                    <a:pt x="12125" y="12152"/>
                  </a:cubicBezTo>
                  <a:cubicBezTo>
                    <a:pt x="12776" y="11853"/>
                    <a:pt x="13617" y="12233"/>
                    <a:pt x="14295" y="12125"/>
                  </a:cubicBezTo>
                  <a:cubicBezTo>
                    <a:pt x="14512" y="12098"/>
                    <a:pt x="14702" y="12016"/>
                    <a:pt x="14837" y="11908"/>
                  </a:cubicBezTo>
                  <a:cubicBezTo>
                    <a:pt x="15163" y="11691"/>
                    <a:pt x="15434" y="11392"/>
                    <a:pt x="15597" y="11067"/>
                  </a:cubicBezTo>
                  <a:cubicBezTo>
                    <a:pt x="16004" y="10280"/>
                    <a:pt x="15570" y="9548"/>
                    <a:pt x="16085" y="8544"/>
                  </a:cubicBezTo>
                  <a:cubicBezTo>
                    <a:pt x="16248" y="8246"/>
                    <a:pt x="16438" y="8029"/>
                    <a:pt x="16682" y="7839"/>
                  </a:cubicBezTo>
                  <a:cubicBezTo>
                    <a:pt x="17333" y="7324"/>
                    <a:pt x="18146" y="7134"/>
                    <a:pt x="18499" y="6483"/>
                  </a:cubicBezTo>
                  <a:cubicBezTo>
                    <a:pt x="18716" y="6076"/>
                    <a:pt x="18689" y="5588"/>
                    <a:pt x="18391" y="5235"/>
                  </a:cubicBezTo>
                  <a:cubicBezTo>
                    <a:pt x="17984" y="4801"/>
                    <a:pt x="17523" y="4449"/>
                    <a:pt x="17007" y="4150"/>
                  </a:cubicBezTo>
                  <a:cubicBezTo>
                    <a:pt x="16682" y="3960"/>
                    <a:pt x="16410" y="3689"/>
                    <a:pt x="16221" y="3364"/>
                  </a:cubicBezTo>
                  <a:cubicBezTo>
                    <a:pt x="16166" y="3228"/>
                    <a:pt x="16275" y="3038"/>
                    <a:pt x="16410" y="2794"/>
                  </a:cubicBezTo>
                  <a:cubicBezTo>
                    <a:pt x="16709" y="2333"/>
                    <a:pt x="16953" y="1845"/>
                    <a:pt x="17089" y="1329"/>
                  </a:cubicBezTo>
                  <a:cubicBezTo>
                    <a:pt x="17170" y="923"/>
                    <a:pt x="16980" y="516"/>
                    <a:pt x="16627" y="326"/>
                  </a:cubicBezTo>
                  <a:cubicBezTo>
                    <a:pt x="16492" y="244"/>
                    <a:pt x="16329" y="190"/>
                    <a:pt x="16166" y="163"/>
                  </a:cubicBezTo>
                  <a:close/>
                  <a:moveTo>
                    <a:pt x="16139" y="272"/>
                  </a:moveTo>
                  <a:cubicBezTo>
                    <a:pt x="16275" y="326"/>
                    <a:pt x="16410" y="380"/>
                    <a:pt x="16546" y="461"/>
                  </a:cubicBezTo>
                  <a:cubicBezTo>
                    <a:pt x="16817" y="624"/>
                    <a:pt x="16980" y="977"/>
                    <a:pt x="16926" y="1302"/>
                  </a:cubicBezTo>
                  <a:cubicBezTo>
                    <a:pt x="16763" y="1790"/>
                    <a:pt x="16546" y="2279"/>
                    <a:pt x="16248" y="2713"/>
                  </a:cubicBezTo>
                  <a:cubicBezTo>
                    <a:pt x="16112" y="2930"/>
                    <a:pt x="16031" y="3174"/>
                    <a:pt x="16085" y="3445"/>
                  </a:cubicBezTo>
                  <a:cubicBezTo>
                    <a:pt x="16275" y="3798"/>
                    <a:pt x="16573" y="4069"/>
                    <a:pt x="16926" y="4286"/>
                  </a:cubicBezTo>
                  <a:cubicBezTo>
                    <a:pt x="17414" y="4557"/>
                    <a:pt x="17875" y="4910"/>
                    <a:pt x="18282" y="5317"/>
                  </a:cubicBezTo>
                  <a:cubicBezTo>
                    <a:pt x="18526" y="5615"/>
                    <a:pt x="18580" y="6049"/>
                    <a:pt x="18363" y="6402"/>
                  </a:cubicBezTo>
                  <a:cubicBezTo>
                    <a:pt x="18038" y="7053"/>
                    <a:pt x="17251" y="7242"/>
                    <a:pt x="16627" y="7731"/>
                  </a:cubicBezTo>
                  <a:cubicBezTo>
                    <a:pt x="16356" y="7920"/>
                    <a:pt x="16139" y="8165"/>
                    <a:pt x="15976" y="8463"/>
                  </a:cubicBezTo>
                  <a:cubicBezTo>
                    <a:pt x="15543" y="9331"/>
                    <a:pt x="15787" y="10009"/>
                    <a:pt x="15624" y="10660"/>
                  </a:cubicBezTo>
                  <a:cubicBezTo>
                    <a:pt x="15488" y="11121"/>
                    <a:pt x="15190" y="11528"/>
                    <a:pt x="14783" y="11799"/>
                  </a:cubicBezTo>
                  <a:cubicBezTo>
                    <a:pt x="14647" y="11908"/>
                    <a:pt x="14458" y="11962"/>
                    <a:pt x="14295" y="11989"/>
                  </a:cubicBezTo>
                  <a:cubicBezTo>
                    <a:pt x="13590" y="12098"/>
                    <a:pt x="12749" y="11718"/>
                    <a:pt x="12071" y="12016"/>
                  </a:cubicBezTo>
                  <a:cubicBezTo>
                    <a:pt x="11311" y="12369"/>
                    <a:pt x="10877" y="13128"/>
                    <a:pt x="10226" y="13589"/>
                  </a:cubicBezTo>
                  <a:cubicBezTo>
                    <a:pt x="9982" y="13806"/>
                    <a:pt x="9657" y="13915"/>
                    <a:pt x="9331" y="13969"/>
                  </a:cubicBezTo>
                  <a:cubicBezTo>
                    <a:pt x="8897" y="13969"/>
                    <a:pt x="8436" y="13888"/>
                    <a:pt x="8029" y="13725"/>
                  </a:cubicBezTo>
                  <a:cubicBezTo>
                    <a:pt x="7622" y="13589"/>
                    <a:pt x="7215" y="13372"/>
                    <a:pt x="6863" y="13128"/>
                  </a:cubicBezTo>
                  <a:cubicBezTo>
                    <a:pt x="6592" y="12911"/>
                    <a:pt x="6375" y="12640"/>
                    <a:pt x="6103" y="12450"/>
                  </a:cubicBezTo>
                  <a:cubicBezTo>
                    <a:pt x="5968" y="12342"/>
                    <a:pt x="5832" y="12287"/>
                    <a:pt x="5669" y="12260"/>
                  </a:cubicBezTo>
                  <a:cubicBezTo>
                    <a:pt x="4557" y="12016"/>
                    <a:pt x="3147" y="12776"/>
                    <a:pt x="1981" y="12721"/>
                  </a:cubicBezTo>
                  <a:cubicBezTo>
                    <a:pt x="1465" y="12694"/>
                    <a:pt x="977" y="12450"/>
                    <a:pt x="651" y="12043"/>
                  </a:cubicBezTo>
                  <a:cubicBezTo>
                    <a:pt x="218" y="11474"/>
                    <a:pt x="136" y="11013"/>
                    <a:pt x="272" y="10633"/>
                  </a:cubicBezTo>
                  <a:cubicBezTo>
                    <a:pt x="489" y="10036"/>
                    <a:pt x="1221" y="9602"/>
                    <a:pt x="1845" y="9195"/>
                  </a:cubicBezTo>
                  <a:cubicBezTo>
                    <a:pt x="2333" y="8843"/>
                    <a:pt x="2794" y="8517"/>
                    <a:pt x="2903" y="8137"/>
                  </a:cubicBezTo>
                  <a:cubicBezTo>
                    <a:pt x="2957" y="7758"/>
                    <a:pt x="2821" y="7378"/>
                    <a:pt x="2550" y="7107"/>
                  </a:cubicBezTo>
                  <a:cubicBezTo>
                    <a:pt x="2333" y="6863"/>
                    <a:pt x="2143" y="6564"/>
                    <a:pt x="2008" y="6239"/>
                  </a:cubicBezTo>
                  <a:cubicBezTo>
                    <a:pt x="1953" y="6076"/>
                    <a:pt x="1981" y="5913"/>
                    <a:pt x="2062" y="5778"/>
                  </a:cubicBezTo>
                  <a:cubicBezTo>
                    <a:pt x="2252" y="5452"/>
                    <a:pt x="2550" y="5208"/>
                    <a:pt x="2930" y="5072"/>
                  </a:cubicBezTo>
                  <a:cubicBezTo>
                    <a:pt x="3771" y="4720"/>
                    <a:pt x="4883" y="4720"/>
                    <a:pt x="5588" y="4340"/>
                  </a:cubicBezTo>
                  <a:cubicBezTo>
                    <a:pt x="5751" y="4259"/>
                    <a:pt x="5886" y="4123"/>
                    <a:pt x="5995" y="3988"/>
                  </a:cubicBezTo>
                  <a:cubicBezTo>
                    <a:pt x="6185" y="3716"/>
                    <a:pt x="6348" y="3391"/>
                    <a:pt x="6456" y="3065"/>
                  </a:cubicBezTo>
                  <a:cubicBezTo>
                    <a:pt x="6537" y="2740"/>
                    <a:pt x="6727" y="2496"/>
                    <a:pt x="6998" y="2306"/>
                  </a:cubicBezTo>
                  <a:cubicBezTo>
                    <a:pt x="7297" y="2143"/>
                    <a:pt x="7649" y="2062"/>
                    <a:pt x="8002" y="2116"/>
                  </a:cubicBezTo>
                  <a:cubicBezTo>
                    <a:pt x="8816" y="2197"/>
                    <a:pt x="9711" y="2631"/>
                    <a:pt x="10497" y="2550"/>
                  </a:cubicBezTo>
                  <a:cubicBezTo>
                    <a:pt x="11772" y="2414"/>
                    <a:pt x="12884" y="895"/>
                    <a:pt x="14322" y="326"/>
                  </a:cubicBezTo>
                  <a:cubicBezTo>
                    <a:pt x="14566" y="217"/>
                    <a:pt x="14837" y="163"/>
                    <a:pt x="15136" y="136"/>
                  </a:cubicBezTo>
                  <a:cubicBezTo>
                    <a:pt x="15407" y="109"/>
                    <a:pt x="15678" y="136"/>
                    <a:pt x="15949" y="190"/>
                  </a:cubicBezTo>
                  <a:cubicBezTo>
                    <a:pt x="16004" y="190"/>
                    <a:pt x="16058" y="244"/>
                    <a:pt x="16139" y="244"/>
                  </a:cubicBezTo>
                  <a:cubicBezTo>
                    <a:pt x="16193" y="244"/>
                    <a:pt x="16139" y="244"/>
                    <a:pt x="16139" y="21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33"/>
            <p:cNvSpPr/>
            <p:nvPr/>
          </p:nvSpPr>
          <p:spPr>
            <a:xfrm>
              <a:off x="1717050" y="3618300"/>
              <a:ext cx="50200" cy="88175"/>
            </a:xfrm>
            <a:custGeom>
              <a:avLst/>
              <a:gdLst/>
              <a:ahLst/>
              <a:cxnLst/>
              <a:rect l="l" t="t" r="r" b="b"/>
              <a:pathLst>
                <a:path w="2008" h="3527" extrusionOk="0">
                  <a:moveTo>
                    <a:pt x="1980" y="1"/>
                  </a:moveTo>
                  <a:lnTo>
                    <a:pt x="1926" y="1"/>
                  </a:lnTo>
                  <a:cubicBezTo>
                    <a:pt x="1899" y="1"/>
                    <a:pt x="1872" y="28"/>
                    <a:pt x="1872" y="55"/>
                  </a:cubicBezTo>
                  <a:cubicBezTo>
                    <a:pt x="1628" y="326"/>
                    <a:pt x="1411" y="625"/>
                    <a:pt x="1248" y="950"/>
                  </a:cubicBezTo>
                  <a:cubicBezTo>
                    <a:pt x="895" y="1574"/>
                    <a:pt x="570" y="2334"/>
                    <a:pt x="244" y="2930"/>
                  </a:cubicBezTo>
                  <a:cubicBezTo>
                    <a:pt x="190" y="3039"/>
                    <a:pt x="136" y="3147"/>
                    <a:pt x="82" y="3256"/>
                  </a:cubicBezTo>
                  <a:cubicBezTo>
                    <a:pt x="54" y="3310"/>
                    <a:pt x="27" y="3364"/>
                    <a:pt x="0" y="3419"/>
                  </a:cubicBezTo>
                  <a:cubicBezTo>
                    <a:pt x="0" y="3446"/>
                    <a:pt x="0" y="3473"/>
                    <a:pt x="27" y="3500"/>
                  </a:cubicBezTo>
                  <a:cubicBezTo>
                    <a:pt x="54" y="3527"/>
                    <a:pt x="82" y="3500"/>
                    <a:pt x="109" y="3473"/>
                  </a:cubicBezTo>
                  <a:cubicBezTo>
                    <a:pt x="163" y="3446"/>
                    <a:pt x="190" y="3419"/>
                    <a:pt x="217" y="3364"/>
                  </a:cubicBezTo>
                  <a:cubicBezTo>
                    <a:pt x="271" y="3310"/>
                    <a:pt x="326" y="3229"/>
                    <a:pt x="353" y="3147"/>
                  </a:cubicBezTo>
                  <a:cubicBezTo>
                    <a:pt x="624" y="2713"/>
                    <a:pt x="868" y="2171"/>
                    <a:pt x="1112" y="1628"/>
                  </a:cubicBezTo>
                  <a:cubicBezTo>
                    <a:pt x="1275" y="1276"/>
                    <a:pt x="1438" y="923"/>
                    <a:pt x="1628" y="598"/>
                  </a:cubicBezTo>
                  <a:cubicBezTo>
                    <a:pt x="1736" y="435"/>
                    <a:pt x="1845" y="245"/>
                    <a:pt x="1980" y="82"/>
                  </a:cubicBezTo>
                  <a:cubicBezTo>
                    <a:pt x="1980" y="82"/>
                    <a:pt x="2007" y="82"/>
                    <a:pt x="2007" y="55"/>
                  </a:cubicBezTo>
                  <a:lnTo>
                    <a:pt x="2007" y="1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33"/>
            <p:cNvSpPr/>
            <p:nvPr/>
          </p:nvSpPr>
          <p:spPr>
            <a:xfrm>
              <a:off x="1712300" y="3616275"/>
              <a:ext cx="94275" cy="93600"/>
            </a:xfrm>
            <a:custGeom>
              <a:avLst/>
              <a:gdLst/>
              <a:ahLst/>
              <a:cxnLst/>
              <a:rect l="l" t="t" r="r" b="b"/>
              <a:pathLst>
                <a:path w="3771" h="3744" extrusionOk="0">
                  <a:moveTo>
                    <a:pt x="1682" y="1302"/>
                  </a:moveTo>
                  <a:cubicBezTo>
                    <a:pt x="1492" y="1275"/>
                    <a:pt x="1275" y="1330"/>
                    <a:pt x="1112" y="1411"/>
                  </a:cubicBezTo>
                  <a:cubicBezTo>
                    <a:pt x="1058" y="1411"/>
                    <a:pt x="1031" y="1438"/>
                    <a:pt x="1031" y="1465"/>
                  </a:cubicBezTo>
                  <a:cubicBezTo>
                    <a:pt x="1004" y="1547"/>
                    <a:pt x="1058" y="1655"/>
                    <a:pt x="1167" y="1628"/>
                  </a:cubicBezTo>
                  <a:lnTo>
                    <a:pt x="1411" y="1574"/>
                  </a:lnTo>
                  <a:lnTo>
                    <a:pt x="1682" y="1519"/>
                  </a:lnTo>
                  <a:cubicBezTo>
                    <a:pt x="2007" y="1574"/>
                    <a:pt x="2306" y="1682"/>
                    <a:pt x="2604" y="1845"/>
                  </a:cubicBezTo>
                  <a:cubicBezTo>
                    <a:pt x="3065" y="2089"/>
                    <a:pt x="3418" y="2523"/>
                    <a:pt x="3228" y="2930"/>
                  </a:cubicBezTo>
                  <a:cubicBezTo>
                    <a:pt x="3065" y="3283"/>
                    <a:pt x="2631" y="3418"/>
                    <a:pt x="2143" y="3445"/>
                  </a:cubicBezTo>
                  <a:cubicBezTo>
                    <a:pt x="1682" y="3472"/>
                    <a:pt x="1194" y="3418"/>
                    <a:pt x="733" y="3337"/>
                  </a:cubicBezTo>
                  <a:cubicBezTo>
                    <a:pt x="570" y="3310"/>
                    <a:pt x="434" y="3283"/>
                    <a:pt x="299" y="3283"/>
                  </a:cubicBezTo>
                  <a:lnTo>
                    <a:pt x="109" y="3283"/>
                  </a:lnTo>
                  <a:cubicBezTo>
                    <a:pt x="82" y="3255"/>
                    <a:pt x="27" y="3283"/>
                    <a:pt x="0" y="3337"/>
                  </a:cubicBezTo>
                  <a:cubicBezTo>
                    <a:pt x="0" y="3391"/>
                    <a:pt x="27" y="3445"/>
                    <a:pt x="82" y="3445"/>
                  </a:cubicBezTo>
                  <a:cubicBezTo>
                    <a:pt x="136" y="3472"/>
                    <a:pt x="190" y="3500"/>
                    <a:pt x="244" y="3527"/>
                  </a:cubicBezTo>
                  <a:cubicBezTo>
                    <a:pt x="407" y="3554"/>
                    <a:pt x="543" y="3581"/>
                    <a:pt x="678" y="3608"/>
                  </a:cubicBezTo>
                  <a:cubicBezTo>
                    <a:pt x="1167" y="3716"/>
                    <a:pt x="1682" y="3744"/>
                    <a:pt x="2170" y="3716"/>
                  </a:cubicBezTo>
                  <a:cubicBezTo>
                    <a:pt x="2767" y="3662"/>
                    <a:pt x="3282" y="3472"/>
                    <a:pt x="3445" y="3038"/>
                  </a:cubicBezTo>
                  <a:cubicBezTo>
                    <a:pt x="3635" y="2632"/>
                    <a:pt x="3418" y="2143"/>
                    <a:pt x="2984" y="1818"/>
                  </a:cubicBezTo>
                  <a:cubicBezTo>
                    <a:pt x="2794" y="1682"/>
                    <a:pt x="2577" y="1547"/>
                    <a:pt x="2360" y="1465"/>
                  </a:cubicBezTo>
                  <a:cubicBezTo>
                    <a:pt x="2658" y="1438"/>
                    <a:pt x="2957" y="1384"/>
                    <a:pt x="3228" y="1275"/>
                  </a:cubicBezTo>
                  <a:cubicBezTo>
                    <a:pt x="3445" y="1221"/>
                    <a:pt x="3608" y="1058"/>
                    <a:pt x="3689" y="841"/>
                  </a:cubicBezTo>
                  <a:cubicBezTo>
                    <a:pt x="3771" y="516"/>
                    <a:pt x="3445" y="272"/>
                    <a:pt x="3011" y="163"/>
                  </a:cubicBezTo>
                  <a:cubicBezTo>
                    <a:pt x="2577" y="28"/>
                    <a:pt x="2143" y="1"/>
                    <a:pt x="1709" y="55"/>
                  </a:cubicBezTo>
                  <a:cubicBezTo>
                    <a:pt x="1682" y="55"/>
                    <a:pt x="1628" y="55"/>
                    <a:pt x="1601" y="82"/>
                  </a:cubicBezTo>
                  <a:cubicBezTo>
                    <a:pt x="1601" y="82"/>
                    <a:pt x="1573" y="109"/>
                    <a:pt x="1573" y="136"/>
                  </a:cubicBezTo>
                  <a:lnTo>
                    <a:pt x="1573" y="136"/>
                  </a:lnTo>
                  <a:lnTo>
                    <a:pt x="1573" y="136"/>
                  </a:lnTo>
                  <a:cubicBezTo>
                    <a:pt x="1573" y="136"/>
                    <a:pt x="1601" y="163"/>
                    <a:pt x="1628" y="163"/>
                  </a:cubicBezTo>
                  <a:cubicBezTo>
                    <a:pt x="1655" y="163"/>
                    <a:pt x="1682" y="163"/>
                    <a:pt x="1709" y="163"/>
                  </a:cubicBezTo>
                  <a:cubicBezTo>
                    <a:pt x="2143" y="136"/>
                    <a:pt x="2550" y="163"/>
                    <a:pt x="2957" y="299"/>
                  </a:cubicBezTo>
                  <a:cubicBezTo>
                    <a:pt x="3309" y="407"/>
                    <a:pt x="3581" y="543"/>
                    <a:pt x="3499" y="814"/>
                  </a:cubicBezTo>
                  <a:cubicBezTo>
                    <a:pt x="3472" y="977"/>
                    <a:pt x="3228" y="1085"/>
                    <a:pt x="2984" y="1140"/>
                  </a:cubicBezTo>
                  <a:cubicBezTo>
                    <a:pt x="2631" y="1221"/>
                    <a:pt x="2252" y="1275"/>
                    <a:pt x="1872" y="127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33"/>
            <p:cNvSpPr/>
            <p:nvPr/>
          </p:nvSpPr>
          <p:spPr>
            <a:xfrm>
              <a:off x="1801125" y="3637300"/>
              <a:ext cx="56300" cy="82750"/>
            </a:xfrm>
            <a:custGeom>
              <a:avLst/>
              <a:gdLst/>
              <a:ahLst/>
              <a:cxnLst/>
              <a:rect l="l" t="t" r="r" b="b"/>
              <a:pathLst>
                <a:path w="2252" h="3310" extrusionOk="0">
                  <a:moveTo>
                    <a:pt x="1330" y="326"/>
                  </a:moveTo>
                  <a:cubicBezTo>
                    <a:pt x="950" y="760"/>
                    <a:pt x="624" y="1248"/>
                    <a:pt x="380" y="1763"/>
                  </a:cubicBezTo>
                  <a:cubicBezTo>
                    <a:pt x="218" y="2062"/>
                    <a:pt x="109" y="2387"/>
                    <a:pt x="28" y="2713"/>
                  </a:cubicBezTo>
                  <a:cubicBezTo>
                    <a:pt x="1" y="2903"/>
                    <a:pt x="55" y="3065"/>
                    <a:pt x="163" y="3201"/>
                  </a:cubicBezTo>
                  <a:cubicBezTo>
                    <a:pt x="299" y="3309"/>
                    <a:pt x="516" y="3282"/>
                    <a:pt x="733" y="3120"/>
                  </a:cubicBezTo>
                  <a:cubicBezTo>
                    <a:pt x="1248" y="2686"/>
                    <a:pt x="1655" y="2143"/>
                    <a:pt x="1953" y="1519"/>
                  </a:cubicBezTo>
                  <a:cubicBezTo>
                    <a:pt x="2170" y="1167"/>
                    <a:pt x="2252" y="760"/>
                    <a:pt x="2198" y="353"/>
                  </a:cubicBezTo>
                  <a:cubicBezTo>
                    <a:pt x="2143" y="163"/>
                    <a:pt x="1953" y="27"/>
                    <a:pt x="1764" y="27"/>
                  </a:cubicBezTo>
                  <a:cubicBezTo>
                    <a:pt x="1682" y="0"/>
                    <a:pt x="1601" y="27"/>
                    <a:pt x="1519" y="82"/>
                  </a:cubicBezTo>
                  <a:cubicBezTo>
                    <a:pt x="1438" y="136"/>
                    <a:pt x="1384" y="190"/>
                    <a:pt x="1330" y="272"/>
                  </a:cubicBezTo>
                  <a:cubicBezTo>
                    <a:pt x="1302" y="299"/>
                    <a:pt x="1302" y="326"/>
                    <a:pt x="1330" y="326"/>
                  </a:cubicBezTo>
                  <a:close/>
                  <a:moveTo>
                    <a:pt x="1628" y="190"/>
                  </a:moveTo>
                  <a:cubicBezTo>
                    <a:pt x="1601" y="217"/>
                    <a:pt x="1574" y="244"/>
                    <a:pt x="1547" y="244"/>
                  </a:cubicBezTo>
                  <a:cubicBezTo>
                    <a:pt x="1140" y="733"/>
                    <a:pt x="814" y="1275"/>
                    <a:pt x="543" y="1845"/>
                  </a:cubicBezTo>
                  <a:cubicBezTo>
                    <a:pt x="380" y="2116"/>
                    <a:pt x="299" y="2442"/>
                    <a:pt x="245" y="2740"/>
                  </a:cubicBezTo>
                  <a:cubicBezTo>
                    <a:pt x="190" y="2848"/>
                    <a:pt x="218" y="2957"/>
                    <a:pt x="299" y="3065"/>
                  </a:cubicBezTo>
                  <a:cubicBezTo>
                    <a:pt x="326" y="3065"/>
                    <a:pt x="353" y="3065"/>
                    <a:pt x="380" y="3065"/>
                  </a:cubicBezTo>
                  <a:cubicBezTo>
                    <a:pt x="462" y="3038"/>
                    <a:pt x="543" y="2984"/>
                    <a:pt x="597" y="2930"/>
                  </a:cubicBezTo>
                  <a:cubicBezTo>
                    <a:pt x="1085" y="2523"/>
                    <a:pt x="1492" y="2008"/>
                    <a:pt x="1764" y="1438"/>
                  </a:cubicBezTo>
                  <a:cubicBezTo>
                    <a:pt x="1899" y="1167"/>
                    <a:pt x="2008" y="841"/>
                    <a:pt x="2008" y="543"/>
                  </a:cubicBezTo>
                  <a:cubicBezTo>
                    <a:pt x="2008" y="353"/>
                    <a:pt x="1899" y="190"/>
                    <a:pt x="1709" y="190"/>
                  </a:cubicBezTo>
                  <a:cubicBezTo>
                    <a:pt x="1682" y="190"/>
                    <a:pt x="1655" y="190"/>
                    <a:pt x="1628" y="19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33"/>
            <p:cNvSpPr/>
            <p:nvPr/>
          </p:nvSpPr>
          <p:spPr>
            <a:xfrm>
              <a:off x="1842500" y="3647475"/>
              <a:ext cx="72575" cy="85450"/>
            </a:xfrm>
            <a:custGeom>
              <a:avLst/>
              <a:gdLst/>
              <a:ahLst/>
              <a:cxnLst/>
              <a:rect l="l" t="t" r="r" b="b"/>
              <a:pathLst>
                <a:path w="2903" h="3418" extrusionOk="0">
                  <a:moveTo>
                    <a:pt x="1845" y="299"/>
                  </a:moveTo>
                  <a:cubicBezTo>
                    <a:pt x="1411" y="570"/>
                    <a:pt x="1031" y="895"/>
                    <a:pt x="760" y="1302"/>
                  </a:cubicBezTo>
                  <a:cubicBezTo>
                    <a:pt x="461" y="1709"/>
                    <a:pt x="217" y="2170"/>
                    <a:pt x="81" y="2658"/>
                  </a:cubicBezTo>
                  <a:cubicBezTo>
                    <a:pt x="0" y="2902"/>
                    <a:pt x="54" y="3147"/>
                    <a:pt x="190" y="3364"/>
                  </a:cubicBezTo>
                  <a:cubicBezTo>
                    <a:pt x="244" y="3391"/>
                    <a:pt x="326" y="3418"/>
                    <a:pt x="407" y="3418"/>
                  </a:cubicBezTo>
                  <a:cubicBezTo>
                    <a:pt x="515" y="3391"/>
                    <a:pt x="624" y="3364"/>
                    <a:pt x="705" y="3336"/>
                  </a:cubicBezTo>
                  <a:cubicBezTo>
                    <a:pt x="1194" y="3147"/>
                    <a:pt x="1628" y="2848"/>
                    <a:pt x="1980" y="2468"/>
                  </a:cubicBezTo>
                  <a:cubicBezTo>
                    <a:pt x="2333" y="2116"/>
                    <a:pt x="2604" y="1682"/>
                    <a:pt x="2794" y="1221"/>
                  </a:cubicBezTo>
                  <a:cubicBezTo>
                    <a:pt x="2902" y="895"/>
                    <a:pt x="2875" y="543"/>
                    <a:pt x="2685" y="299"/>
                  </a:cubicBezTo>
                  <a:cubicBezTo>
                    <a:pt x="2550" y="82"/>
                    <a:pt x="2278" y="0"/>
                    <a:pt x="2034" y="109"/>
                  </a:cubicBezTo>
                  <a:cubicBezTo>
                    <a:pt x="1953" y="136"/>
                    <a:pt x="1872" y="190"/>
                    <a:pt x="1817" y="244"/>
                  </a:cubicBezTo>
                  <a:cubicBezTo>
                    <a:pt x="1790" y="271"/>
                    <a:pt x="1790" y="299"/>
                    <a:pt x="1817" y="299"/>
                  </a:cubicBezTo>
                  <a:cubicBezTo>
                    <a:pt x="1817" y="299"/>
                    <a:pt x="1817" y="299"/>
                    <a:pt x="1845" y="299"/>
                  </a:cubicBezTo>
                  <a:close/>
                  <a:moveTo>
                    <a:pt x="2414" y="299"/>
                  </a:moveTo>
                  <a:lnTo>
                    <a:pt x="2387" y="299"/>
                  </a:lnTo>
                  <a:cubicBezTo>
                    <a:pt x="2333" y="299"/>
                    <a:pt x="2251" y="299"/>
                    <a:pt x="2170" y="299"/>
                  </a:cubicBezTo>
                  <a:cubicBezTo>
                    <a:pt x="1763" y="461"/>
                    <a:pt x="1411" y="733"/>
                    <a:pt x="1166" y="1085"/>
                  </a:cubicBezTo>
                  <a:cubicBezTo>
                    <a:pt x="977" y="1329"/>
                    <a:pt x="814" y="1573"/>
                    <a:pt x="678" y="1818"/>
                  </a:cubicBezTo>
                  <a:cubicBezTo>
                    <a:pt x="543" y="2062"/>
                    <a:pt x="434" y="2306"/>
                    <a:pt x="353" y="2577"/>
                  </a:cubicBezTo>
                  <a:cubicBezTo>
                    <a:pt x="271" y="2848"/>
                    <a:pt x="244" y="3065"/>
                    <a:pt x="353" y="3201"/>
                  </a:cubicBezTo>
                  <a:lnTo>
                    <a:pt x="353" y="3201"/>
                  </a:lnTo>
                  <a:cubicBezTo>
                    <a:pt x="380" y="3201"/>
                    <a:pt x="407" y="3201"/>
                    <a:pt x="434" y="3201"/>
                  </a:cubicBezTo>
                  <a:cubicBezTo>
                    <a:pt x="515" y="3174"/>
                    <a:pt x="597" y="3147"/>
                    <a:pt x="651" y="3147"/>
                  </a:cubicBezTo>
                  <a:cubicBezTo>
                    <a:pt x="1085" y="2984"/>
                    <a:pt x="1492" y="2713"/>
                    <a:pt x="1817" y="2360"/>
                  </a:cubicBezTo>
                  <a:cubicBezTo>
                    <a:pt x="2143" y="2007"/>
                    <a:pt x="2414" y="1601"/>
                    <a:pt x="2577" y="1139"/>
                  </a:cubicBezTo>
                  <a:cubicBezTo>
                    <a:pt x="2658" y="895"/>
                    <a:pt x="2631" y="651"/>
                    <a:pt x="2495" y="434"/>
                  </a:cubicBezTo>
                  <a:cubicBezTo>
                    <a:pt x="2468" y="380"/>
                    <a:pt x="2441" y="353"/>
                    <a:pt x="2414" y="29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33"/>
            <p:cNvSpPr/>
            <p:nvPr/>
          </p:nvSpPr>
          <p:spPr>
            <a:xfrm>
              <a:off x="1885900" y="3669175"/>
              <a:ext cx="69850" cy="76650"/>
            </a:xfrm>
            <a:custGeom>
              <a:avLst/>
              <a:gdLst/>
              <a:ahLst/>
              <a:cxnLst/>
              <a:rect l="l" t="t" r="r" b="b"/>
              <a:pathLst>
                <a:path w="2794" h="3066" extrusionOk="0">
                  <a:moveTo>
                    <a:pt x="2740" y="0"/>
                  </a:moveTo>
                  <a:cubicBezTo>
                    <a:pt x="2712" y="0"/>
                    <a:pt x="2712" y="0"/>
                    <a:pt x="2685" y="0"/>
                  </a:cubicBezTo>
                  <a:cubicBezTo>
                    <a:pt x="2658" y="0"/>
                    <a:pt x="2631" y="54"/>
                    <a:pt x="2577" y="82"/>
                  </a:cubicBezTo>
                  <a:cubicBezTo>
                    <a:pt x="2387" y="217"/>
                    <a:pt x="2197" y="353"/>
                    <a:pt x="2034" y="516"/>
                  </a:cubicBezTo>
                  <a:cubicBezTo>
                    <a:pt x="1844" y="678"/>
                    <a:pt x="1682" y="868"/>
                    <a:pt x="1519" y="1031"/>
                  </a:cubicBezTo>
                  <a:cubicBezTo>
                    <a:pt x="1031" y="1573"/>
                    <a:pt x="570" y="2143"/>
                    <a:pt x="163" y="2713"/>
                  </a:cubicBezTo>
                  <a:cubicBezTo>
                    <a:pt x="136" y="2740"/>
                    <a:pt x="109" y="2794"/>
                    <a:pt x="81" y="2821"/>
                  </a:cubicBezTo>
                  <a:cubicBezTo>
                    <a:pt x="81" y="2848"/>
                    <a:pt x="54" y="2875"/>
                    <a:pt x="54" y="2930"/>
                  </a:cubicBezTo>
                  <a:cubicBezTo>
                    <a:pt x="0" y="2957"/>
                    <a:pt x="27" y="3011"/>
                    <a:pt x="54" y="3038"/>
                  </a:cubicBezTo>
                  <a:cubicBezTo>
                    <a:pt x="81" y="3065"/>
                    <a:pt x="136" y="3065"/>
                    <a:pt x="163" y="3038"/>
                  </a:cubicBezTo>
                  <a:cubicBezTo>
                    <a:pt x="217" y="3011"/>
                    <a:pt x="244" y="3011"/>
                    <a:pt x="271" y="2984"/>
                  </a:cubicBezTo>
                  <a:cubicBezTo>
                    <a:pt x="298" y="2957"/>
                    <a:pt x="326" y="2930"/>
                    <a:pt x="353" y="2875"/>
                  </a:cubicBezTo>
                  <a:cubicBezTo>
                    <a:pt x="814" y="2333"/>
                    <a:pt x="1221" y="1736"/>
                    <a:pt x="1682" y="1194"/>
                  </a:cubicBezTo>
                  <a:cubicBezTo>
                    <a:pt x="1844" y="1004"/>
                    <a:pt x="2007" y="841"/>
                    <a:pt x="2170" y="651"/>
                  </a:cubicBezTo>
                  <a:cubicBezTo>
                    <a:pt x="2333" y="488"/>
                    <a:pt x="2495" y="326"/>
                    <a:pt x="2685" y="163"/>
                  </a:cubicBezTo>
                  <a:cubicBezTo>
                    <a:pt x="2712" y="136"/>
                    <a:pt x="2740" y="109"/>
                    <a:pt x="2767" y="82"/>
                  </a:cubicBezTo>
                  <a:cubicBezTo>
                    <a:pt x="2794" y="27"/>
                    <a:pt x="2767" y="54"/>
                    <a:pt x="2767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33"/>
            <p:cNvSpPr/>
            <p:nvPr/>
          </p:nvSpPr>
          <p:spPr>
            <a:xfrm>
              <a:off x="1919800" y="3690200"/>
              <a:ext cx="71225" cy="73250"/>
            </a:xfrm>
            <a:custGeom>
              <a:avLst/>
              <a:gdLst/>
              <a:ahLst/>
              <a:cxnLst/>
              <a:rect l="l" t="t" r="r" b="b"/>
              <a:pathLst>
                <a:path w="2849" h="2930" extrusionOk="0">
                  <a:moveTo>
                    <a:pt x="2848" y="0"/>
                  </a:moveTo>
                  <a:lnTo>
                    <a:pt x="2685" y="0"/>
                  </a:lnTo>
                  <a:cubicBezTo>
                    <a:pt x="2550" y="27"/>
                    <a:pt x="2414" y="54"/>
                    <a:pt x="2279" y="81"/>
                  </a:cubicBezTo>
                  <a:cubicBezTo>
                    <a:pt x="1845" y="163"/>
                    <a:pt x="1438" y="271"/>
                    <a:pt x="1004" y="353"/>
                  </a:cubicBezTo>
                  <a:cubicBezTo>
                    <a:pt x="733" y="380"/>
                    <a:pt x="488" y="461"/>
                    <a:pt x="244" y="570"/>
                  </a:cubicBezTo>
                  <a:cubicBezTo>
                    <a:pt x="190" y="597"/>
                    <a:pt x="109" y="678"/>
                    <a:pt x="82" y="732"/>
                  </a:cubicBezTo>
                  <a:cubicBezTo>
                    <a:pt x="0" y="949"/>
                    <a:pt x="0" y="1193"/>
                    <a:pt x="82" y="1410"/>
                  </a:cubicBezTo>
                  <a:cubicBezTo>
                    <a:pt x="136" y="1763"/>
                    <a:pt x="217" y="2116"/>
                    <a:pt x="353" y="2468"/>
                  </a:cubicBezTo>
                  <a:cubicBezTo>
                    <a:pt x="380" y="2577"/>
                    <a:pt x="434" y="2685"/>
                    <a:pt x="516" y="2794"/>
                  </a:cubicBezTo>
                  <a:cubicBezTo>
                    <a:pt x="543" y="2821"/>
                    <a:pt x="570" y="2848"/>
                    <a:pt x="597" y="2848"/>
                  </a:cubicBezTo>
                  <a:cubicBezTo>
                    <a:pt x="624" y="2902"/>
                    <a:pt x="705" y="2929"/>
                    <a:pt x="733" y="2902"/>
                  </a:cubicBezTo>
                  <a:cubicBezTo>
                    <a:pt x="787" y="2875"/>
                    <a:pt x="814" y="2794"/>
                    <a:pt x="787" y="2740"/>
                  </a:cubicBezTo>
                  <a:cubicBezTo>
                    <a:pt x="787" y="2712"/>
                    <a:pt x="787" y="2685"/>
                    <a:pt x="787" y="2658"/>
                  </a:cubicBezTo>
                  <a:cubicBezTo>
                    <a:pt x="760" y="2604"/>
                    <a:pt x="733" y="2550"/>
                    <a:pt x="705" y="2468"/>
                  </a:cubicBezTo>
                  <a:cubicBezTo>
                    <a:pt x="651" y="2360"/>
                    <a:pt x="597" y="2224"/>
                    <a:pt x="543" y="2116"/>
                  </a:cubicBezTo>
                  <a:cubicBezTo>
                    <a:pt x="488" y="1872"/>
                    <a:pt x="434" y="1627"/>
                    <a:pt x="380" y="1383"/>
                  </a:cubicBezTo>
                  <a:cubicBezTo>
                    <a:pt x="326" y="1221"/>
                    <a:pt x="299" y="1085"/>
                    <a:pt x="326" y="922"/>
                  </a:cubicBezTo>
                  <a:cubicBezTo>
                    <a:pt x="326" y="895"/>
                    <a:pt x="326" y="895"/>
                    <a:pt x="326" y="868"/>
                  </a:cubicBezTo>
                  <a:cubicBezTo>
                    <a:pt x="326" y="841"/>
                    <a:pt x="326" y="787"/>
                    <a:pt x="353" y="759"/>
                  </a:cubicBezTo>
                  <a:cubicBezTo>
                    <a:pt x="461" y="651"/>
                    <a:pt x="678" y="624"/>
                    <a:pt x="1004" y="543"/>
                  </a:cubicBezTo>
                  <a:cubicBezTo>
                    <a:pt x="1329" y="461"/>
                    <a:pt x="1628" y="407"/>
                    <a:pt x="1926" y="326"/>
                  </a:cubicBezTo>
                  <a:cubicBezTo>
                    <a:pt x="2170" y="244"/>
                    <a:pt x="2414" y="190"/>
                    <a:pt x="2658" y="109"/>
                  </a:cubicBezTo>
                  <a:lnTo>
                    <a:pt x="2848" y="54"/>
                  </a:lnTo>
                  <a:lnTo>
                    <a:pt x="2848" y="54"/>
                  </a:lnTo>
                  <a:cubicBezTo>
                    <a:pt x="2848" y="54"/>
                    <a:pt x="2848" y="0"/>
                    <a:pt x="284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33"/>
            <p:cNvSpPr/>
            <p:nvPr/>
          </p:nvSpPr>
          <p:spPr>
            <a:xfrm>
              <a:off x="1879775" y="3585750"/>
              <a:ext cx="19025" cy="22425"/>
            </a:xfrm>
            <a:custGeom>
              <a:avLst/>
              <a:gdLst/>
              <a:ahLst/>
              <a:cxnLst/>
              <a:rect l="l" t="t" r="r" b="b"/>
              <a:pathLst>
                <a:path w="761" h="897" extrusionOk="0">
                  <a:moveTo>
                    <a:pt x="706" y="28"/>
                  </a:moveTo>
                  <a:lnTo>
                    <a:pt x="679" y="28"/>
                  </a:lnTo>
                  <a:cubicBezTo>
                    <a:pt x="679" y="28"/>
                    <a:pt x="652" y="55"/>
                    <a:pt x="652" y="55"/>
                  </a:cubicBezTo>
                  <a:cubicBezTo>
                    <a:pt x="516" y="164"/>
                    <a:pt x="408" y="272"/>
                    <a:pt x="299" y="408"/>
                  </a:cubicBezTo>
                  <a:cubicBezTo>
                    <a:pt x="191" y="489"/>
                    <a:pt x="109" y="625"/>
                    <a:pt x="28" y="733"/>
                  </a:cubicBezTo>
                  <a:cubicBezTo>
                    <a:pt x="28" y="760"/>
                    <a:pt x="1" y="815"/>
                    <a:pt x="1" y="842"/>
                  </a:cubicBezTo>
                  <a:cubicBezTo>
                    <a:pt x="1" y="842"/>
                    <a:pt x="1" y="869"/>
                    <a:pt x="1" y="896"/>
                  </a:cubicBezTo>
                  <a:cubicBezTo>
                    <a:pt x="1" y="896"/>
                    <a:pt x="28" y="896"/>
                    <a:pt x="55" y="896"/>
                  </a:cubicBezTo>
                  <a:cubicBezTo>
                    <a:pt x="82" y="869"/>
                    <a:pt x="109" y="842"/>
                    <a:pt x="137" y="815"/>
                  </a:cubicBezTo>
                  <a:cubicBezTo>
                    <a:pt x="245" y="679"/>
                    <a:pt x="354" y="516"/>
                    <a:pt x="489" y="354"/>
                  </a:cubicBezTo>
                  <a:cubicBezTo>
                    <a:pt x="571" y="272"/>
                    <a:pt x="652" y="191"/>
                    <a:pt x="733" y="109"/>
                  </a:cubicBezTo>
                  <a:cubicBezTo>
                    <a:pt x="733" y="109"/>
                    <a:pt x="733" y="109"/>
                    <a:pt x="733" y="82"/>
                  </a:cubicBezTo>
                  <a:cubicBezTo>
                    <a:pt x="733" y="55"/>
                    <a:pt x="733" y="82"/>
                    <a:pt x="733" y="82"/>
                  </a:cubicBezTo>
                  <a:cubicBezTo>
                    <a:pt x="760" y="55"/>
                    <a:pt x="760" y="55"/>
                    <a:pt x="733" y="28"/>
                  </a:cubicBezTo>
                  <a:cubicBezTo>
                    <a:pt x="760" y="1"/>
                    <a:pt x="706" y="1"/>
                    <a:pt x="706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8" name="Google Shape;2598;p33"/>
            <p:cNvSpPr/>
            <p:nvPr/>
          </p:nvSpPr>
          <p:spPr>
            <a:xfrm>
              <a:off x="1885200" y="3583050"/>
              <a:ext cx="26475" cy="6800"/>
            </a:xfrm>
            <a:custGeom>
              <a:avLst/>
              <a:gdLst/>
              <a:ahLst/>
              <a:cxnLst/>
              <a:rect l="l" t="t" r="r" b="b"/>
              <a:pathLst>
                <a:path w="1059" h="272" extrusionOk="0">
                  <a:moveTo>
                    <a:pt x="1" y="55"/>
                  </a:moveTo>
                  <a:cubicBezTo>
                    <a:pt x="1" y="82"/>
                    <a:pt x="1" y="55"/>
                    <a:pt x="1" y="82"/>
                  </a:cubicBezTo>
                  <a:cubicBezTo>
                    <a:pt x="28" y="109"/>
                    <a:pt x="82" y="82"/>
                    <a:pt x="109" y="82"/>
                  </a:cubicBezTo>
                  <a:cubicBezTo>
                    <a:pt x="354" y="136"/>
                    <a:pt x="598" y="190"/>
                    <a:pt x="842" y="245"/>
                  </a:cubicBezTo>
                  <a:lnTo>
                    <a:pt x="1032" y="272"/>
                  </a:lnTo>
                  <a:cubicBezTo>
                    <a:pt x="1032" y="272"/>
                    <a:pt x="1059" y="272"/>
                    <a:pt x="1059" y="272"/>
                  </a:cubicBezTo>
                  <a:cubicBezTo>
                    <a:pt x="1059" y="272"/>
                    <a:pt x="1059" y="245"/>
                    <a:pt x="1032" y="245"/>
                  </a:cubicBezTo>
                  <a:cubicBezTo>
                    <a:pt x="977" y="217"/>
                    <a:pt x="923" y="190"/>
                    <a:pt x="869" y="163"/>
                  </a:cubicBezTo>
                  <a:cubicBezTo>
                    <a:pt x="733" y="109"/>
                    <a:pt x="570" y="82"/>
                    <a:pt x="435" y="55"/>
                  </a:cubicBezTo>
                  <a:cubicBezTo>
                    <a:pt x="299" y="28"/>
                    <a:pt x="164" y="0"/>
                    <a:pt x="55" y="0"/>
                  </a:cubicBezTo>
                  <a:lnTo>
                    <a:pt x="28" y="0"/>
                  </a:lnTo>
                  <a:cubicBezTo>
                    <a:pt x="1" y="0"/>
                    <a:pt x="28" y="0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9" name="Google Shape;2599;p33"/>
            <p:cNvSpPr/>
            <p:nvPr/>
          </p:nvSpPr>
          <p:spPr>
            <a:xfrm>
              <a:off x="1890625" y="3588475"/>
              <a:ext cx="23100" cy="23075"/>
            </a:xfrm>
            <a:custGeom>
              <a:avLst/>
              <a:gdLst/>
              <a:ahLst/>
              <a:cxnLst/>
              <a:rect l="l" t="t" r="r" b="b"/>
              <a:pathLst>
                <a:path w="924" h="923" extrusionOk="0">
                  <a:moveTo>
                    <a:pt x="923" y="0"/>
                  </a:moveTo>
                  <a:lnTo>
                    <a:pt x="869" y="0"/>
                  </a:lnTo>
                  <a:cubicBezTo>
                    <a:pt x="869" y="0"/>
                    <a:pt x="842" y="28"/>
                    <a:pt x="815" y="28"/>
                  </a:cubicBezTo>
                  <a:cubicBezTo>
                    <a:pt x="598" y="190"/>
                    <a:pt x="408" y="353"/>
                    <a:pt x="191" y="543"/>
                  </a:cubicBezTo>
                  <a:cubicBezTo>
                    <a:pt x="109" y="624"/>
                    <a:pt x="55" y="733"/>
                    <a:pt x="1" y="868"/>
                  </a:cubicBezTo>
                  <a:lnTo>
                    <a:pt x="1" y="896"/>
                  </a:lnTo>
                  <a:cubicBezTo>
                    <a:pt x="1" y="896"/>
                    <a:pt x="1" y="896"/>
                    <a:pt x="28" y="896"/>
                  </a:cubicBezTo>
                  <a:cubicBezTo>
                    <a:pt x="1" y="923"/>
                    <a:pt x="82" y="923"/>
                    <a:pt x="55" y="896"/>
                  </a:cubicBezTo>
                  <a:lnTo>
                    <a:pt x="82" y="896"/>
                  </a:lnTo>
                  <a:lnTo>
                    <a:pt x="82" y="896"/>
                  </a:lnTo>
                  <a:cubicBezTo>
                    <a:pt x="137" y="787"/>
                    <a:pt x="191" y="706"/>
                    <a:pt x="272" y="624"/>
                  </a:cubicBezTo>
                  <a:cubicBezTo>
                    <a:pt x="462" y="434"/>
                    <a:pt x="706" y="217"/>
                    <a:pt x="869" y="82"/>
                  </a:cubicBezTo>
                  <a:cubicBezTo>
                    <a:pt x="896" y="82"/>
                    <a:pt x="896" y="55"/>
                    <a:pt x="923" y="28"/>
                  </a:cubicBezTo>
                  <a:cubicBezTo>
                    <a:pt x="923" y="28"/>
                    <a:pt x="923" y="0"/>
                    <a:pt x="92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0" name="Google Shape;2600;p33"/>
            <p:cNvSpPr/>
            <p:nvPr/>
          </p:nvSpPr>
          <p:spPr>
            <a:xfrm>
              <a:off x="1900125" y="3589150"/>
              <a:ext cx="21725" cy="27825"/>
            </a:xfrm>
            <a:custGeom>
              <a:avLst/>
              <a:gdLst/>
              <a:ahLst/>
              <a:cxnLst/>
              <a:rect l="l" t="t" r="r" b="b"/>
              <a:pathLst>
                <a:path w="869" h="1113" extrusionOk="0">
                  <a:moveTo>
                    <a:pt x="814" y="28"/>
                  </a:moveTo>
                  <a:cubicBezTo>
                    <a:pt x="814" y="28"/>
                    <a:pt x="787" y="55"/>
                    <a:pt x="760" y="55"/>
                  </a:cubicBezTo>
                  <a:cubicBezTo>
                    <a:pt x="652" y="218"/>
                    <a:pt x="543" y="380"/>
                    <a:pt x="435" y="543"/>
                  </a:cubicBezTo>
                  <a:cubicBezTo>
                    <a:pt x="326" y="706"/>
                    <a:pt x="190" y="814"/>
                    <a:pt x="82" y="950"/>
                  </a:cubicBezTo>
                  <a:cubicBezTo>
                    <a:pt x="55" y="950"/>
                    <a:pt x="28" y="977"/>
                    <a:pt x="28" y="1004"/>
                  </a:cubicBezTo>
                  <a:cubicBezTo>
                    <a:pt x="28" y="1031"/>
                    <a:pt x="28" y="1031"/>
                    <a:pt x="28" y="1031"/>
                  </a:cubicBezTo>
                  <a:cubicBezTo>
                    <a:pt x="1" y="1058"/>
                    <a:pt x="1" y="1086"/>
                    <a:pt x="28" y="1086"/>
                  </a:cubicBezTo>
                  <a:cubicBezTo>
                    <a:pt x="28" y="1113"/>
                    <a:pt x="55" y="1113"/>
                    <a:pt x="82" y="1086"/>
                  </a:cubicBezTo>
                  <a:lnTo>
                    <a:pt x="109" y="1086"/>
                  </a:lnTo>
                  <a:cubicBezTo>
                    <a:pt x="136" y="1058"/>
                    <a:pt x="163" y="1031"/>
                    <a:pt x="218" y="1004"/>
                  </a:cubicBezTo>
                  <a:cubicBezTo>
                    <a:pt x="299" y="923"/>
                    <a:pt x="380" y="814"/>
                    <a:pt x="462" y="733"/>
                  </a:cubicBezTo>
                  <a:cubicBezTo>
                    <a:pt x="597" y="543"/>
                    <a:pt x="733" y="326"/>
                    <a:pt x="841" y="109"/>
                  </a:cubicBezTo>
                  <a:cubicBezTo>
                    <a:pt x="841" y="109"/>
                    <a:pt x="841" y="82"/>
                    <a:pt x="869" y="55"/>
                  </a:cubicBezTo>
                  <a:lnTo>
                    <a:pt x="869" y="28"/>
                  </a:lnTo>
                  <a:cubicBezTo>
                    <a:pt x="869" y="28"/>
                    <a:pt x="869" y="28"/>
                    <a:pt x="869" y="28"/>
                  </a:cubicBezTo>
                  <a:cubicBezTo>
                    <a:pt x="869" y="28"/>
                    <a:pt x="814" y="1"/>
                    <a:pt x="814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33"/>
            <p:cNvSpPr/>
            <p:nvPr/>
          </p:nvSpPr>
          <p:spPr>
            <a:xfrm>
              <a:off x="1897425" y="3600675"/>
              <a:ext cx="19675" cy="4775"/>
            </a:xfrm>
            <a:custGeom>
              <a:avLst/>
              <a:gdLst/>
              <a:ahLst/>
              <a:cxnLst/>
              <a:rect l="l" t="t" r="r" b="b"/>
              <a:pathLst>
                <a:path w="787" h="191" extrusionOk="0">
                  <a:moveTo>
                    <a:pt x="0" y="28"/>
                  </a:moveTo>
                  <a:cubicBezTo>
                    <a:pt x="27" y="55"/>
                    <a:pt x="54" y="82"/>
                    <a:pt x="81" y="82"/>
                  </a:cubicBezTo>
                  <a:cubicBezTo>
                    <a:pt x="163" y="109"/>
                    <a:pt x="271" y="136"/>
                    <a:pt x="353" y="136"/>
                  </a:cubicBezTo>
                  <a:cubicBezTo>
                    <a:pt x="434" y="163"/>
                    <a:pt x="488" y="163"/>
                    <a:pt x="543" y="191"/>
                  </a:cubicBezTo>
                  <a:cubicBezTo>
                    <a:pt x="624" y="191"/>
                    <a:pt x="678" y="191"/>
                    <a:pt x="732" y="191"/>
                  </a:cubicBezTo>
                  <a:cubicBezTo>
                    <a:pt x="787" y="191"/>
                    <a:pt x="787" y="136"/>
                    <a:pt x="732" y="136"/>
                  </a:cubicBezTo>
                  <a:cubicBezTo>
                    <a:pt x="678" y="109"/>
                    <a:pt x="624" y="82"/>
                    <a:pt x="570" y="82"/>
                  </a:cubicBezTo>
                  <a:cubicBezTo>
                    <a:pt x="434" y="55"/>
                    <a:pt x="298" y="28"/>
                    <a:pt x="163" y="1"/>
                  </a:cubicBezTo>
                  <a:cubicBezTo>
                    <a:pt x="136" y="1"/>
                    <a:pt x="81" y="1"/>
                    <a:pt x="54" y="1"/>
                  </a:cubicBez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33"/>
            <p:cNvSpPr/>
            <p:nvPr/>
          </p:nvSpPr>
          <p:spPr>
            <a:xfrm>
              <a:off x="1913700" y="3596600"/>
              <a:ext cx="24425" cy="21725"/>
            </a:xfrm>
            <a:custGeom>
              <a:avLst/>
              <a:gdLst/>
              <a:ahLst/>
              <a:cxnLst/>
              <a:rect l="l" t="t" r="r" b="b"/>
              <a:pathLst>
                <a:path w="977" h="869" extrusionOk="0">
                  <a:moveTo>
                    <a:pt x="244" y="733"/>
                  </a:moveTo>
                  <a:lnTo>
                    <a:pt x="271" y="679"/>
                  </a:lnTo>
                  <a:cubicBezTo>
                    <a:pt x="380" y="516"/>
                    <a:pt x="515" y="354"/>
                    <a:pt x="651" y="191"/>
                  </a:cubicBezTo>
                  <a:cubicBezTo>
                    <a:pt x="732" y="137"/>
                    <a:pt x="841" y="109"/>
                    <a:pt x="922" y="164"/>
                  </a:cubicBezTo>
                  <a:lnTo>
                    <a:pt x="977" y="164"/>
                  </a:lnTo>
                  <a:lnTo>
                    <a:pt x="977" y="164"/>
                  </a:lnTo>
                  <a:cubicBezTo>
                    <a:pt x="977" y="137"/>
                    <a:pt x="949" y="137"/>
                    <a:pt x="949" y="109"/>
                  </a:cubicBezTo>
                  <a:cubicBezTo>
                    <a:pt x="868" y="28"/>
                    <a:pt x="760" y="1"/>
                    <a:pt x="678" y="55"/>
                  </a:cubicBezTo>
                  <a:cubicBezTo>
                    <a:pt x="461" y="137"/>
                    <a:pt x="298" y="462"/>
                    <a:pt x="163" y="598"/>
                  </a:cubicBezTo>
                  <a:cubicBezTo>
                    <a:pt x="163" y="598"/>
                    <a:pt x="54" y="706"/>
                    <a:pt x="27" y="733"/>
                  </a:cubicBezTo>
                  <a:cubicBezTo>
                    <a:pt x="0" y="760"/>
                    <a:pt x="0" y="815"/>
                    <a:pt x="27" y="869"/>
                  </a:cubicBezTo>
                  <a:cubicBezTo>
                    <a:pt x="54" y="869"/>
                    <a:pt x="81" y="869"/>
                    <a:pt x="136" y="869"/>
                  </a:cubicBezTo>
                  <a:cubicBezTo>
                    <a:pt x="190" y="869"/>
                    <a:pt x="326" y="842"/>
                    <a:pt x="353" y="842"/>
                  </a:cubicBezTo>
                  <a:lnTo>
                    <a:pt x="814" y="788"/>
                  </a:lnTo>
                  <a:cubicBezTo>
                    <a:pt x="841" y="788"/>
                    <a:pt x="841" y="733"/>
                    <a:pt x="814" y="733"/>
                  </a:cubicBezTo>
                  <a:lnTo>
                    <a:pt x="353" y="733"/>
                  </a:lnTo>
                  <a:close/>
                  <a:moveTo>
                    <a:pt x="163" y="815"/>
                  </a:moveTo>
                  <a:cubicBezTo>
                    <a:pt x="163" y="842"/>
                    <a:pt x="163" y="842"/>
                    <a:pt x="136" y="842"/>
                  </a:cubicBezTo>
                  <a:lnTo>
                    <a:pt x="136" y="84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33"/>
            <p:cNvSpPr/>
            <p:nvPr/>
          </p:nvSpPr>
          <p:spPr>
            <a:xfrm>
              <a:off x="1923175" y="3605425"/>
              <a:ext cx="11550" cy="3425"/>
            </a:xfrm>
            <a:custGeom>
              <a:avLst/>
              <a:gdLst/>
              <a:ahLst/>
              <a:cxnLst/>
              <a:rect l="l" t="t" r="r" b="b"/>
              <a:pathLst>
                <a:path w="462" h="137" extrusionOk="0">
                  <a:moveTo>
                    <a:pt x="1" y="28"/>
                  </a:moveTo>
                  <a:cubicBezTo>
                    <a:pt x="55" y="55"/>
                    <a:pt x="55" y="55"/>
                    <a:pt x="82" y="82"/>
                  </a:cubicBezTo>
                  <a:cubicBezTo>
                    <a:pt x="109" y="82"/>
                    <a:pt x="109" y="82"/>
                    <a:pt x="136" y="82"/>
                  </a:cubicBezTo>
                  <a:cubicBezTo>
                    <a:pt x="218" y="109"/>
                    <a:pt x="299" y="109"/>
                    <a:pt x="408" y="109"/>
                  </a:cubicBezTo>
                  <a:cubicBezTo>
                    <a:pt x="435" y="136"/>
                    <a:pt x="435" y="109"/>
                    <a:pt x="462" y="82"/>
                  </a:cubicBezTo>
                  <a:cubicBezTo>
                    <a:pt x="435" y="82"/>
                    <a:pt x="435" y="55"/>
                    <a:pt x="408" y="82"/>
                  </a:cubicBezTo>
                  <a:cubicBezTo>
                    <a:pt x="326" y="55"/>
                    <a:pt x="218" y="28"/>
                    <a:pt x="136" y="1"/>
                  </a:cubicBezTo>
                  <a:lnTo>
                    <a:pt x="109" y="1"/>
                  </a:lnTo>
                  <a:cubicBezTo>
                    <a:pt x="55" y="1"/>
                    <a:pt x="28" y="28"/>
                    <a:pt x="1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33"/>
            <p:cNvSpPr/>
            <p:nvPr/>
          </p:nvSpPr>
          <p:spPr>
            <a:xfrm>
              <a:off x="1708900" y="3728850"/>
              <a:ext cx="202775" cy="55625"/>
            </a:xfrm>
            <a:custGeom>
              <a:avLst/>
              <a:gdLst/>
              <a:ahLst/>
              <a:cxnLst/>
              <a:rect l="l" t="t" r="r" b="b"/>
              <a:pathLst>
                <a:path w="8111" h="2225" extrusionOk="0">
                  <a:moveTo>
                    <a:pt x="1" y="81"/>
                  </a:moveTo>
                  <a:cubicBezTo>
                    <a:pt x="55" y="109"/>
                    <a:pt x="109" y="136"/>
                    <a:pt x="163" y="163"/>
                  </a:cubicBezTo>
                  <a:cubicBezTo>
                    <a:pt x="380" y="217"/>
                    <a:pt x="597" y="244"/>
                    <a:pt x="842" y="244"/>
                  </a:cubicBezTo>
                  <a:cubicBezTo>
                    <a:pt x="1248" y="298"/>
                    <a:pt x="1709" y="380"/>
                    <a:pt x="2143" y="461"/>
                  </a:cubicBezTo>
                  <a:cubicBezTo>
                    <a:pt x="2794" y="597"/>
                    <a:pt x="3445" y="732"/>
                    <a:pt x="4096" y="895"/>
                  </a:cubicBezTo>
                  <a:cubicBezTo>
                    <a:pt x="5154" y="1166"/>
                    <a:pt x="6212" y="1519"/>
                    <a:pt x="7243" y="1926"/>
                  </a:cubicBezTo>
                  <a:cubicBezTo>
                    <a:pt x="7433" y="2007"/>
                    <a:pt x="7595" y="2089"/>
                    <a:pt x="7785" y="2143"/>
                  </a:cubicBezTo>
                  <a:cubicBezTo>
                    <a:pt x="7867" y="2170"/>
                    <a:pt x="7948" y="2197"/>
                    <a:pt x="8029" y="2224"/>
                  </a:cubicBezTo>
                  <a:cubicBezTo>
                    <a:pt x="8084" y="2224"/>
                    <a:pt x="8111" y="2143"/>
                    <a:pt x="8084" y="2143"/>
                  </a:cubicBezTo>
                  <a:cubicBezTo>
                    <a:pt x="8002" y="2061"/>
                    <a:pt x="7948" y="2007"/>
                    <a:pt x="7867" y="1980"/>
                  </a:cubicBezTo>
                  <a:cubicBezTo>
                    <a:pt x="7704" y="1872"/>
                    <a:pt x="7514" y="1790"/>
                    <a:pt x="7351" y="1709"/>
                  </a:cubicBezTo>
                  <a:cubicBezTo>
                    <a:pt x="6321" y="1275"/>
                    <a:pt x="5236" y="895"/>
                    <a:pt x="4151" y="624"/>
                  </a:cubicBezTo>
                  <a:cubicBezTo>
                    <a:pt x="3500" y="461"/>
                    <a:pt x="2849" y="326"/>
                    <a:pt x="2198" y="217"/>
                  </a:cubicBezTo>
                  <a:cubicBezTo>
                    <a:pt x="1737" y="163"/>
                    <a:pt x="1276" y="109"/>
                    <a:pt x="842" y="54"/>
                  </a:cubicBezTo>
                  <a:cubicBezTo>
                    <a:pt x="625" y="27"/>
                    <a:pt x="408" y="0"/>
                    <a:pt x="163" y="27"/>
                  </a:cubicBezTo>
                  <a:cubicBezTo>
                    <a:pt x="109" y="27"/>
                    <a:pt x="55" y="54"/>
                    <a:pt x="1" y="54"/>
                  </a:cubicBezTo>
                  <a:lnTo>
                    <a:pt x="1" y="5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33"/>
            <p:cNvSpPr/>
            <p:nvPr/>
          </p:nvSpPr>
          <p:spPr>
            <a:xfrm>
              <a:off x="1677025" y="3759350"/>
              <a:ext cx="162100" cy="74625"/>
            </a:xfrm>
            <a:custGeom>
              <a:avLst/>
              <a:gdLst/>
              <a:ahLst/>
              <a:cxnLst/>
              <a:rect l="l" t="t" r="r" b="b"/>
              <a:pathLst>
                <a:path w="6484" h="2985" extrusionOk="0">
                  <a:moveTo>
                    <a:pt x="1791" y="516"/>
                  </a:moveTo>
                  <a:lnTo>
                    <a:pt x="1791" y="516"/>
                  </a:lnTo>
                  <a:cubicBezTo>
                    <a:pt x="1655" y="706"/>
                    <a:pt x="1466" y="923"/>
                    <a:pt x="1411" y="1031"/>
                  </a:cubicBezTo>
                  <a:cubicBezTo>
                    <a:pt x="1330" y="1221"/>
                    <a:pt x="1303" y="1411"/>
                    <a:pt x="1330" y="1601"/>
                  </a:cubicBezTo>
                  <a:cubicBezTo>
                    <a:pt x="1357" y="1737"/>
                    <a:pt x="1411" y="1818"/>
                    <a:pt x="1574" y="1737"/>
                  </a:cubicBezTo>
                  <a:lnTo>
                    <a:pt x="1683" y="1682"/>
                  </a:lnTo>
                  <a:cubicBezTo>
                    <a:pt x="1981" y="1411"/>
                    <a:pt x="2252" y="1140"/>
                    <a:pt x="2496" y="814"/>
                  </a:cubicBezTo>
                  <a:cubicBezTo>
                    <a:pt x="2605" y="706"/>
                    <a:pt x="2713" y="625"/>
                    <a:pt x="2822" y="543"/>
                  </a:cubicBezTo>
                  <a:cubicBezTo>
                    <a:pt x="2632" y="896"/>
                    <a:pt x="2469" y="1275"/>
                    <a:pt x="2334" y="1655"/>
                  </a:cubicBezTo>
                  <a:cubicBezTo>
                    <a:pt x="2306" y="1764"/>
                    <a:pt x="2334" y="1845"/>
                    <a:pt x="2388" y="1926"/>
                  </a:cubicBezTo>
                  <a:cubicBezTo>
                    <a:pt x="2442" y="1954"/>
                    <a:pt x="2523" y="1981"/>
                    <a:pt x="2578" y="1954"/>
                  </a:cubicBezTo>
                  <a:cubicBezTo>
                    <a:pt x="2767" y="1926"/>
                    <a:pt x="2930" y="1845"/>
                    <a:pt x="3093" y="1737"/>
                  </a:cubicBezTo>
                  <a:cubicBezTo>
                    <a:pt x="3364" y="1520"/>
                    <a:pt x="3663" y="1221"/>
                    <a:pt x="3880" y="1004"/>
                  </a:cubicBezTo>
                  <a:cubicBezTo>
                    <a:pt x="3852" y="1086"/>
                    <a:pt x="3798" y="1140"/>
                    <a:pt x="3798" y="1140"/>
                  </a:cubicBezTo>
                  <a:cubicBezTo>
                    <a:pt x="3608" y="1384"/>
                    <a:pt x="3473" y="1682"/>
                    <a:pt x="3418" y="1981"/>
                  </a:cubicBezTo>
                  <a:cubicBezTo>
                    <a:pt x="3391" y="2116"/>
                    <a:pt x="3473" y="2279"/>
                    <a:pt x="3608" y="2388"/>
                  </a:cubicBezTo>
                  <a:cubicBezTo>
                    <a:pt x="3744" y="2442"/>
                    <a:pt x="3934" y="2442"/>
                    <a:pt x="4069" y="2333"/>
                  </a:cubicBezTo>
                  <a:cubicBezTo>
                    <a:pt x="4286" y="2171"/>
                    <a:pt x="4476" y="2008"/>
                    <a:pt x="4639" y="1818"/>
                  </a:cubicBezTo>
                  <a:lnTo>
                    <a:pt x="4585" y="1926"/>
                  </a:lnTo>
                  <a:cubicBezTo>
                    <a:pt x="4503" y="2062"/>
                    <a:pt x="4449" y="2198"/>
                    <a:pt x="4395" y="2333"/>
                  </a:cubicBezTo>
                  <a:cubicBezTo>
                    <a:pt x="4341" y="2442"/>
                    <a:pt x="4341" y="2550"/>
                    <a:pt x="4368" y="2659"/>
                  </a:cubicBezTo>
                  <a:cubicBezTo>
                    <a:pt x="4368" y="2767"/>
                    <a:pt x="4422" y="2849"/>
                    <a:pt x="4503" y="2903"/>
                  </a:cubicBezTo>
                  <a:cubicBezTo>
                    <a:pt x="4612" y="2984"/>
                    <a:pt x="4775" y="2957"/>
                    <a:pt x="4883" y="2876"/>
                  </a:cubicBezTo>
                  <a:cubicBezTo>
                    <a:pt x="5290" y="2605"/>
                    <a:pt x="5643" y="2279"/>
                    <a:pt x="5995" y="1954"/>
                  </a:cubicBezTo>
                  <a:cubicBezTo>
                    <a:pt x="5941" y="2035"/>
                    <a:pt x="5914" y="2116"/>
                    <a:pt x="5887" y="2225"/>
                  </a:cubicBezTo>
                  <a:cubicBezTo>
                    <a:pt x="5860" y="2360"/>
                    <a:pt x="5914" y="2523"/>
                    <a:pt x="6022" y="2632"/>
                  </a:cubicBezTo>
                  <a:cubicBezTo>
                    <a:pt x="6049" y="2659"/>
                    <a:pt x="6104" y="2659"/>
                    <a:pt x="6131" y="2632"/>
                  </a:cubicBezTo>
                  <a:cubicBezTo>
                    <a:pt x="6158" y="2605"/>
                    <a:pt x="6158" y="2550"/>
                    <a:pt x="6131" y="2523"/>
                  </a:cubicBezTo>
                  <a:cubicBezTo>
                    <a:pt x="6049" y="2442"/>
                    <a:pt x="6049" y="2333"/>
                    <a:pt x="6049" y="2252"/>
                  </a:cubicBezTo>
                  <a:cubicBezTo>
                    <a:pt x="6104" y="2089"/>
                    <a:pt x="6212" y="1926"/>
                    <a:pt x="6321" y="1818"/>
                  </a:cubicBezTo>
                  <a:cubicBezTo>
                    <a:pt x="6348" y="1764"/>
                    <a:pt x="6456" y="1628"/>
                    <a:pt x="6483" y="1601"/>
                  </a:cubicBezTo>
                  <a:cubicBezTo>
                    <a:pt x="6483" y="1574"/>
                    <a:pt x="6483" y="1547"/>
                    <a:pt x="6483" y="1520"/>
                  </a:cubicBezTo>
                  <a:cubicBezTo>
                    <a:pt x="6456" y="1465"/>
                    <a:pt x="6375" y="1438"/>
                    <a:pt x="6348" y="1465"/>
                  </a:cubicBezTo>
                  <a:cubicBezTo>
                    <a:pt x="5887" y="1655"/>
                    <a:pt x="5209" y="2442"/>
                    <a:pt x="4775" y="2659"/>
                  </a:cubicBezTo>
                  <a:cubicBezTo>
                    <a:pt x="4693" y="2713"/>
                    <a:pt x="4639" y="2740"/>
                    <a:pt x="4612" y="2713"/>
                  </a:cubicBezTo>
                  <a:cubicBezTo>
                    <a:pt x="4585" y="2686"/>
                    <a:pt x="4558" y="2659"/>
                    <a:pt x="4558" y="2605"/>
                  </a:cubicBezTo>
                  <a:cubicBezTo>
                    <a:pt x="4558" y="2550"/>
                    <a:pt x="4558" y="2469"/>
                    <a:pt x="4585" y="2388"/>
                  </a:cubicBezTo>
                  <a:cubicBezTo>
                    <a:pt x="4639" y="2252"/>
                    <a:pt x="4666" y="2143"/>
                    <a:pt x="4748" y="2008"/>
                  </a:cubicBezTo>
                  <a:cubicBezTo>
                    <a:pt x="4775" y="1926"/>
                    <a:pt x="4829" y="1845"/>
                    <a:pt x="4883" y="1764"/>
                  </a:cubicBezTo>
                  <a:cubicBezTo>
                    <a:pt x="4992" y="1574"/>
                    <a:pt x="5127" y="1384"/>
                    <a:pt x="5236" y="1194"/>
                  </a:cubicBezTo>
                  <a:cubicBezTo>
                    <a:pt x="5263" y="1167"/>
                    <a:pt x="5263" y="1140"/>
                    <a:pt x="5236" y="1140"/>
                  </a:cubicBezTo>
                  <a:cubicBezTo>
                    <a:pt x="5236" y="1086"/>
                    <a:pt x="5182" y="1058"/>
                    <a:pt x="5127" y="1086"/>
                  </a:cubicBezTo>
                  <a:cubicBezTo>
                    <a:pt x="5100" y="1113"/>
                    <a:pt x="4992" y="1221"/>
                    <a:pt x="4937" y="1275"/>
                  </a:cubicBezTo>
                  <a:lnTo>
                    <a:pt x="4612" y="1574"/>
                  </a:lnTo>
                  <a:cubicBezTo>
                    <a:pt x="4449" y="1764"/>
                    <a:pt x="4259" y="1954"/>
                    <a:pt x="4042" y="2116"/>
                  </a:cubicBezTo>
                  <a:cubicBezTo>
                    <a:pt x="3907" y="2225"/>
                    <a:pt x="3771" y="2306"/>
                    <a:pt x="3663" y="2225"/>
                  </a:cubicBezTo>
                  <a:cubicBezTo>
                    <a:pt x="3554" y="2143"/>
                    <a:pt x="3554" y="2008"/>
                    <a:pt x="3581" y="1872"/>
                  </a:cubicBezTo>
                  <a:cubicBezTo>
                    <a:pt x="3663" y="1655"/>
                    <a:pt x="3744" y="1438"/>
                    <a:pt x="3880" y="1221"/>
                  </a:cubicBezTo>
                  <a:cubicBezTo>
                    <a:pt x="3988" y="1113"/>
                    <a:pt x="4069" y="977"/>
                    <a:pt x="4151" y="814"/>
                  </a:cubicBezTo>
                  <a:cubicBezTo>
                    <a:pt x="4205" y="787"/>
                    <a:pt x="4205" y="733"/>
                    <a:pt x="4151" y="679"/>
                  </a:cubicBezTo>
                  <a:cubicBezTo>
                    <a:pt x="4124" y="679"/>
                    <a:pt x="4097" y="679"/>
                    <a:pt x="4069" y="679"/>
                  </a:cubicBezTo>
                  <a:cubicBezTo>
                    <a:pt x="4015" y="706"/>
                    <a:pt x="3961" y="787"/>
                    <a:pt x="3907" y="814"/>
                  </a:cubicBezTo>
                  <a:cubicBezTo>
                    <a:pt x="3635" y="1004"/>
                    <a:pt x="3310" y="1384"/>
                    <a:pt x="2984" y="1601"/>
                  </a:cubicBezTo>
                  <a:cubicBezTo>
                    <a:pt x="2849" y="1709"/>
                    <a:pt x="2686" y="1791"/>
                    <a:pt x="2523" y="1818"/>
                  </a:cubicBezTo>
                  <a:cubicBezTo>
                    <a:pt x="2496" y="1818"/>
                    <a:pt x="2469" y="1791"/>
                    <a:pt x="2469" y="1737"/>
                  </a:cubicBezTo>
                  <a:cubicBezTo>
                    <a:pt x="2496" y="1628"/>
                    <a:pt x="2523" y="1520"/>
                    <a:pt x="2551" y="1411"/>
                  </a:cubicBezTo>
                  <a:cubicBezTo>
                    <a:pt x="2713" y="1031"/>
                    <a:pt x="2957" y="543"/>
                    <a:pt x="2957" y="516"/>
                  </a:cubicBezTo>
                  <a:lnTo>
                    <a:pt x="2957" y="435"/>
                  </a:lnTo>
                  <a:cubicBezTo>
                    <a:pt x="2957" y="380"/>
                    <a:pt x="2903" y="353"/>
                    <a:pt x="2876" y="380"/>
                  </a:cubicBezTo>
                  <a:cubicBezTo>
                    <a:pt x="2849" y="408"/>
                    <a:pt x="2795" y="408"/>
                    <a:pt x="2767" y="435"/>
                  </a:cubicBezTo>
                  <a:cubicBezTo>
                    <a:pt x="2632" y="516"/>
                    <a:pt x="2496" y="625"/>
                    <a:pt x="2361" y="760"/>
                  </a:cubicBezTo>
                  <a:cubicBezTo>
                    <a:pt x="2117" y="1058"/>
                    <a:pt x="1845" y="1330"/>
                    <a:pt x="1574" y="1601"/>
                  </a:cubicBezTo>
                  <a:lnTo>
                    <a:pt x="1493" y="1628"/>
                  </a:lnTo>
                  <a:cubicBezTo>
                    <a:pt x="1438" y="1655"/>
                    <a:pt x="1411" y="1601"/>
                    <a:pt x="1411" y="1520"/>
                  </a:cubicBezTo>
                  <a:cubicBezTo>
                    <a:pt x="1438" y="1384"/>
                    <a:pt x="1466" y="1248"/>
                    <a:pt x="1520" y="1113"/>
                  </a:cubicBezTo>
                  <a:cubicBezTo>
                    <a:pt x="1574" y="977"/>
                    <a:pt x="1791" y="733"/>
                    <a:pt x="1927" y="543"/>
                  </a:cubicBezTo>
                  <a:cubicBezTo>
                    <a:pt x="1954" y="489"/>
                    <a:pt x="1981" y="435"/>
                    <a:pt x="2008" y="353"/>
                  </a:cubicBezTo>
                  <a:cubicBezTo>
                    <a:pt x="2008" y="272"/>
                    <a:pt x="1981" y="272"/>
                    <a:pt x="1927" y="272"/>
                  </a:cubicBezTo>
                  <a:cubicBezTo>
                    <a:pt x="1872" y="299"/>
                    <a:pt x="1818" y="326"/>
                    <a:pt x="1791" y="380"/>
                  </a:cubicBezTo>
                  <a:lnTo>
                    <a:pt x="1303" y="706"/>
                  </a:lnTo>
                  <a:cubicBezTo>
                    <a:pt x="1032" y="923"/>
                    <a:pt x="760" y="1113"/>
                    <a:pt x="462" y="1303"/>
                  </a:cubicBezTo>
                  <a:cubicBezTo>
                    <a:pt x="381" y="1357"/>
                    <a:pt x="245" y="1384"/>
                    <a:pt x="136" y="1384"/>
                  </a:cubicBezTo>
                  <a:lnTo>
                    <a:pt x="136" y="1303"/>
                  </a:lnTo>
                  <a:cubicBezTo>
                    <a:pt x="164" y="1058"/>
                    <a:pt x="272" y="869"/>
                    <a:pt x="435" y="706"/>
                  </a:cubicBezTo>
                  <a:cubicBezTo>
                    <a:pt x="652" y="489"/>
                    <a:pt x="896" y="272"/>
                    <a:pt x="1140" y="82"/>
                  </a:cubicBezTo>
                  <a:cubicBezTo>
                    <a:pt x="1167" y="82"/>
                    <a:pt x="1194" y="55"/>
                    <a:pt x="1221" y="28"/>
                  </a:cubicBezTo>
                  <a:cubicBezTo>
                    <a:pt x="1221" y="1"/>
                    <a:pt x="1221" y="28"/>
                    <a:pt x="1221" y="1"/>
                  </a:cubicBezTo>
                  <a:cubicBezTo>
                    <a:pt x="1221" y="1"/>
                    <a:pt x="1221" y="1"/>
                    <a:pt x="1221" y="1"/>
                  </a:cubicBezTo>
                  <a:lnTo>
                    <a:pt x="1194" y="1"/>
                  </a:lnTo>
                  <a:cubicBezTo>
                    <a:pt x="1167" y="1"/>
                    <a:pt x="1140" y="55"/>
                    <a:pt x="1113" y="55"/>
                  </a:cubicBezTo>
                  <a:cubicBezTo>
                    <a:pt x="842" y="245"/>
                    <a:pt x="598" y="435"/>
                    <a:pt x="381" y="679"/>
                  </a:cubicBezTo>
                  <a:cubicBezTo>
                    <a:pt x="191" y="841"/>
                    <a:pt x="82" y="1058"/>
                    <a:pt x="1" y="1303"/>
                  </a:cubicBezTo>
                  <a:cubicBezTo>
                    <a:pt x="1" y="1357"/>
                    <a:pt x="1" y="1411"/>
                    <a:pt x="1" y="1438"/>
                  </a:cubicBezTo>
                  <a:cubicBezTo>
                    <a:pt x="28" y="1492"/>
                    <a:pt x="55" y="1520"/>
                    <a:pt x="82" y="1547"/>
                  </a:cubicBezTo>
                  <a:cubicBezTo>
                    <a:pt x="245" y="1574"/>
                    <a:pt x="408" y="1520"/>
                    <a:pt x="543" y="1438"/>
                  </a:cubicBezTo>
                  <a:cubicBezTo>
                    <a:pt x="842" y="1248"/>
                    <a:pt x="1113" y="1058"/>
                    <a:pt x="1384" y="84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33"/>
            <p:cNvSpPr/>
            <p:nvPr/>
          </p:nvSpPr>
          <p:spPr>
            <a:xfrm>
              <a:off x="1887250" y="3020225"/>
              <a:ext cx="81400" cy="84125"/>
            </a:xfrm>
            <a:custGeom>
              <a:avLst/>
              <a:gdLst/>
              <a:ahLst/>
              <a:cxnLst/>
              <a:rect l="l" t="t" r="r" b="b"/>
              <a:pathLst>
                <a:path w="3256" h="3365" extrusionOk="0">
                  <a:moveTo>
                    <a:pt x="1628" y="1"/>
                  </a:moveTo>
                  <a:lnTo>
                    <a:pt x="2062" y="1248"/>
                  </a:lnTo>
                  <a:lnTo>
                    <a:pt x="3255" y="1682"/>
                  </a:lnTo>
                  <a:lnTo>
                    <a:pt x="2062" y="2143"/>
                  </a:lnTo>
                  <a:lnTo>
                    <a:pt x="1628" y="3364"/>
                  </a:lnTo>
                  <a:lnTo>
                    <a:pt x="1167" y="2143"/>
                  </a:lnTo>
                  <a:lnTo>
                    <a:pt x="0" y="1682"/>
                  </a:lnTo>
                  <a:lnTo>
                    <a:pt x="1167" y="12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33"/>
            <p:cNvSpPr/>
            <p:nvPr/>
          </p:nvSpPr>
          <p:spPr>
            <a:xfrm>
              <a:off x="2618225" y="3761400"/>
              <a:ext cx="107850" cy="110550"/>
            </a:xfrm>
            <a:custGeom>
              <a:avLst/>
              <a:gdLst/>
              <a:ahLst/>
              <a:cxnLst/>
              <a:rect l="l" t="t" r="r" b="b"/>
              <a:pathLst>
                <a:path w="4314" h="4422" extrusionOk="0">
                  <a:moveTo>
                    <a:pt x="2171" y="0"/>
                  </a:moveTo>
                  <a:lnTo>
                    <a:pt x="2740" y="1600"/>
                  </a:lnTo>
                  <a:lnTo>
                    <a:pt x="4313" y="2197"/>
                  </a:lnTo>
                  <a:lnTo>
                    <a:pt x="2740" y="2794"/>
                  </a:lnTo>
                  <a:lnTo>
                    <a:pt x="2171" y="4421"/>
                  </a:lnTo>
                  <a:lnTo>
                    <a:pt x="1574" y="2794"/>
                  </a:lnTo>
                  <a:lnTo>
                    <a:pt x="1" y="2197"/>
                  </a:lnTo>
                  <a:lnTo>
                    <a:pt x="1574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33"/>
            <p:cNvSpPr/>
            <p:nvPr/>
          </p:nvSpPr>
          <p:spPr>
            <a:xfrm>
              <a:off x="1801800" y="3151100"/>
              <a:ext cx="40725" cy="42075"/>
            </a:xfrm>
            <a:custGeom>
              <a:avLst/>
              <a:gdLst/>
              <a:ahLst/>
              <a:cxnLst/>
              <a:rect l="l" t="t" r="r" b="b"/>
              <a:pathLst>
                <a:path w="1629" h="1683" extrusionOk="0">
                  <a:moveTo>
                    <a:pt x="814" y="1"/>
                  </a:moveTo>
                  <a:lnTo>
                    <a:pt x="1031" y="624"/>
                  </a:lnTo>
                  <a:lnTo>
                    <a:pt x="1628" y="841"/>
                  </a:lnTo>
                  <a:lnTo>
                    <a:pt x="1031" y="1058"/>
                  </a:lnTo>
                  <a:lnTo>
                    <a:pt x="814" y="1682"/>
                  </a:lnTo>
                  <a:lnTo>
                    <a:pt x="597" y="1058"/>
                  </a:lnTo>
                  <a:lnTo>
                    <a:pt x="1" y="841"/>
                  </a:lnTo>
                  <a:lnTo>
                    <a:pt x="597" y="6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33"/>
            <p:cNvSpPr/>
            <p:nvPr/>
          </p:nvSpPr>
          <p:spPr>
            <a:xfrm>
              <a:off x="2476500" y="3528800"/>
              <a:ext cx="54275" cy="55625"/>
            </a:xfrm>
            <a:custGeom>
              <a:avLst/>
              <a:gdLst/>
              <a:ahLst/>
              <a:cxnLst/>
              <a:rect l="l" t="t" r="r" b="b"/>
              <a:pathLst>
                <a:path w="2171" h="2225" extrusionOk="0">
                  <a:moveTo>
                    <a:pt x="1086" y="1"/>
                  </a:moveTo>
                  <a:lnTo>
                    <a:pt x="1384" y="814"/>
                  </a:lnTo>
                  <a:lnTo>
                    <a:pt x="2171" y="1113"/>
                  </a:lnTo>
                  <a:lnTo>
                    <a:pt x="1384" y="1411"/>
                  </a:lnTo>
                  <a:lnTo>
                    <a:pt x="1086" y="2225"/>
                  </a:lnTo>
                  <a:lnTo>
                    <a:pt x="788" y="1411"/>
                  </a:lnTo>
                  <a:lnTo>
                    <a:pt x="1" y="1113"/>
                  </a:lnTo>
                  <a:lnTo>
                    <a:pt x="788" y="8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33"/>
            <p:cNvSpPr/>
            <p:nvPr/>
          </p:nvSpPr>
          <p:spPr>
            <a:xfrm>
              <a:off x="1238300" y="3543050"/>
              <a:ext cx="54275" cy="54950"/>
            </a:xfrm>
            <a:custGeom>
              <a:avLst/>
              <a:gdLst/>
              <a:ahLst/>
              <a:cxnLst/>
              <a:rect l="l" t="t" r="r" b="b"/>
              <a:pathLst>
                <a:path w="2171" h="2198" extrusionOk="0">
                  <a:moveTo>
                    <a:pt x="1086" y="0"/>
                  </a:moveTo>
                  <a:lnTo>
                    <a:pt x="1384" y="787"/>
                  </a:lnTo>
                  <a:lnTo>
                    <a:pt x="2171" y="1085"/>
                  </a:lnTo>
                  <a:lnTo>
                    <a:pt x="1384" y="1383"/>
                  </a:lnTo>
                  <a:lnTo>
                    <a:pt x="1086" y="2197"/>
                  </a:lnTo>
                  <a:lnTo>
                    <a:pt x="787" y="1383"/>
                  </a:lnTo>
                  <a:lnTo>
                    <a:pt x="1" y="1085"/>
                  </a:lnTo>
                  <a:lnTo>
                    <a:pt x="787" y="7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33"/>
            <p:cNvSpPr/>
            <p:nvPr/>
          </p:nvSpPr>
          <p:spPr>
            <a:xfrm>
              <a:off x="1801800" y="2969375"/>
              <a:ext cx="20375" cy="21050"/>
            </a:xfrm>
            <a:custGeom>
              <a:avLst/>
              <a:gdLst/>
              <a:ahLst/>
              <a:cxnLst/>
              <a:rect l="l" t="t" r="r" b="b"/>
              <a:pathLst>
                <a:path w="815" h="842" extrusionOk="0">
                  <a:moveTo>
                    <a:pt x="408" y="0"/>
                  </a:moveTo>
                  <a:lnTo>
                    <a:pt x="516" y="299"/>
                  </a:lnTo>
                  <a:lnTo>
                    <a:pt x="814" y="407"/>
                  </a:lnTo>
                  <a:lnTo>
                    <a:pt x="516" y="516"/>
                  </a:lnTo>
                  <a:lnTo>
                    <a:pt x="408" y="841"/>
                  </a:lnTo>
                  <a:lnTo>
                    <a:pt x="299" y="516"/>
                  </a:lnTo>
                  <a:lnTo>
                    <a:pt x="1" y="407"/>
                  </a:lnTo>
                  <a:lnTo>
                    <a:pt x="299" y="2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33"/>
            <p:cNvSpPr/>
            <p:nvPr/>
          </p:nvSpPr>
          <p:spPr>
            <a:xfrm>
              <a:off x="945375" y="3515250"/>
              <a:ext cx="26475" cy="27150"/>
            </a:xfrm>
            <a:custGeom>
              <a:avLst/>
              <a:gdLst/>
              <a:ahLst/>
              <a:cxnLst/>
              <a:rect l="l" t="t" r="r" b="b"/>
              <a:pathLst>
                <a:path w="1059" h="1086" extrusionOk="0">
                  <a:moveTo>
                    <a:pt x="543" y="0"/>
                  </a:moveTo>
                  <a:lnTo>
                    <a:pt x="678" y="407"/>
                  </a:lnTo>
                  <a:lnTo>
                    <a:pt x="1058" y="543"/>
                  </a:lnTo>
                  <a:lnTo>
                    <a:pt x="678" y="705"/>
                  </a:lnTo>
                  <a:lnTo>
                    <a:pt x="543" y="1085"/>
                  </a:lnTo>
                  <a:lnTo>
                    <a:pt x="380" y="705"/>
                  </a:lnTo>
                  <a:lnTo>
                    <a:pt x="0" y="543"/>
                  </a:lnTo>
                  <a:lnTo>
                    <a:pt x="380" y="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33"/>
            <p:cNvSpPr/>
            <p:nvPr/>
          </p:nvSpPr>
          <p:spPr>
            <a:xfrm>
              <a:off x="1913000" y="3232475"/>
              <a:ext cx="20375" cy="21050"/>
            </a:xfrm>
            <a:custGeom>
              <a:avLst/>
              <a:gdLst/>
              <a:ahLst/>
              <a:cxnLst/>
              <a:rect l="l" t="t" r="r" b="b"/>
              <a:pathLst>
                <a:path w="815" h="842" extrusionOk="0">
                  <a:moveTo>
                    <a:pt x="408" y="0"/>
                  </a:moveTo>
                  <a:lnTo>
                    <a:pt x="516" y="299"/>
                  </a:lnTo>
                  <a:lnTo>
                    <a:pt x="815" y="434"/>
                  </a:lnTo>
                  <a:lnTo>
                    <a:pt x="516" y="543"/>
                  </a:lnTo>
                  <a:lnTo>
                    <a:pt x="408" y="841"/>
                  </a:lnTo>
                  <a:lnTo>
                    <a:pt x="299" y="543"/>
                  </a:lnTo>
                  <a:lnTo>
                    <a:pt x="1" y="434"/>
                  </a:lnTo>
                  <a:lnTo>
                    <a:pt x="299" y="2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33"/>
            <p:cNvSpPr/>
            <p:nvPr/>
          </p:nvSpPr>
          <p:spPr>
            <a:xfrm>
              <a:off x="2726050" y="3363350"/>
              <a:ext cx="27150" cy="27825"/>
            </a:xfrm>
            <a:custGeom>
              <a:avLst/>
              <a:gdLst/>
              <a:ahLst/>
              <a:cxnLst/>
              <a:rect l="l" t="t" r="r" b="b"/>
              <a:pathLst>
                <a:path w="1086" h="1113" extrusionOk="0">
                  <a:moveTo>
                    <a:pt x="543" y="0"/>
                  </a:moveTo>
                  <a:lnTo>
                    <a:pt x="706" y="407"/>
                  </a:lnTo>
                  <a:lnTo>
                    <a:pt x="1085" y="570"/>
                  </a:lnTo>
                  <a:lnTo>
                    <a:pt x="706" y="706"/>
                  </a:lnTo>
                  <a:lnTo>
                    <a:pt x="543" y="1112"/>
                  </a:lnTo>
                  <a:lnTo>
                    <a:pt x="407" y="706"/>
                  </a:lnTo>
                  <a:lnTo>
                    <a:pt x="0" y="570"/>
                  </a:lnTo>
                  <a:lnTo>
                    <a:pt x="407" y="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33"/>
            <p:cNvSpPr/>
            <p:nvPr/>
          </p:nvSpPr>
          <p:spPr>
            <a:xfrm>
              <a:off x="1148800" y="3816325"/>
              <a:ext cx="26475" cy="28500"/>
            </a:xfrm>
            <a:custGeom>
              <a:avLst/>
              <a:gdLst/>
              <a:ahLst/>
              <a:cxnLst/>
              <a:rect l="l" t="t" r="r" b="b"/>
              <a:pathLst>
                <a:path w="1059" h="1140" extrusionOk="0">
                  <a:moveTo>
                    <a:pt x="543" y="0"/>
                  </a:moveTo>
                  <a:lnTo>
                    <a:pt x="678" y="407"/>
                  </a:lnTo>
                  <a:lnTo>
                    <a:pt x="1058" y="570"/>
                  </a:lnTo>
                  <a:lnTo>
                    <a:pt x="678" y="705"/>
                  </a:lnTo>
                  <a:lnTo>
                    <a:pt x="543" y="1139"/>
                  </a:lnTo>
                  <a:lnTo>
                    <a:pt x="380" y="732"/>
                  </a:lnTo>
                  <a:lnTo>
                    <a:pt x="0" y="570"/>
                  </a:lnTo>
                  <a:lnTo>
                    <a:pt x="380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616" name="Google Shape;2616;p33"/>
          <p:cNvSpPr/>
          <p:nvPr/>
        </p:nvSpPr>
        <p:spPr>
          <a:xfrm>
            <a:off x="6739729" y="783050"/>
            <a:ext cx="1881246" cy="335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latin typeface="Catamaran"/>
                <a:ea typeface="Catamaran"/>
                <a:cs typeface="Catamaran"/>
                <a:sym typeface="Catamaran"/>
              </a:rPr>
              <a:t>3ème Semestre</a:t>
            </a:r>
            <a:endParaRPr sz="1900" b="1" dirty="0">
              <a:latin typeface="Catamaran"/>
              <a:ea typeface="Catamaran"/>
              <a:cs typeface="Catamaran"/>
              <a:sym typeface="Catamar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7" name="Google Shape;3087;p52"/>
          <p:cNvSpPr txBox="1">
            <a:spLocks noGrp="1"/>
          </p:cNvSpPr>
          <p:nvPr>
            <p:ph type="title"/>
          </p:nvPr>
        </p:nvSpPr>
        <p:spPr>
          <a:xfrm>
            <a:off x="5337550" y="1745250"/>
            <a:ext cx="2846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sp>
        <p:nvSpPr>
          <p:cNvPr id="3088" name="Google Shape;3088;p52"/>
          <p:cNvSpPr txBox="1">
            <a:spLocks noGrp="1"/>
          </p:cNvSpPr>
          <p:nvPr>
            <p:ph type="subTitle" idx="1"/>
          </p:nvPr>
        </p:nvSpPr>
        <p:spPr>
          <a:xfrm>
            <a:off x="5337700" y="2317950"/>
            <a:ext cx="28467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Spécifique pour 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</a:t>
            </a:r>
            <a:r>
              <a:rPr lang="en" dirty="0"/>
              <a:t>nfo1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</a:t>
            </a:r>
            <a:r>
              <a:rPr lang="en" dirty="0"/>
              <a:t>nfo2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</a:t>
            </a:r>
            <a:r>
              <a:rPr lang="en" dirty="0"/>
              <a:t>nfo3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9" name="Google Shape;3089;p52"/>
          <p:cNvSpPr/>
          <p:nvPr/>
        </p:nvSpPr>
        <p:spPr>
          <a:xfrm>
            <a:off x="1375226" y="1059974"/>
            <a:ext cx="2518954" cy="3417504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90" name="Google Shape;3090;p52"/>
          <p:cNvPicPr preferRelativeResize="0"/>
          <p:nvPr/>
        </p:nvPicPr>
        <p:blipFill rotWithShape="1">
          <a:blip r:embed="rId3">
            <a:alphaModFix/>
          </a:blip>
          <a:srcRect l="7001" r="50252"/>
          <a:stretch/>
        </p:blipFill>
        <p:spPr>
          <a:xfrm>
            <a:off x="1566300" y="1365875"/>
            <a:ext cx="2137776" cy="280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52"/>
          <p:cNvSpPr/>
          <p:nvPr/>
        </p:nvSpPr>
        <p:spPr>
          <a:xfrm>
            <a:off x="305843" y="1052225"/>
            <a:ext cx="2518954" cy="3417504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90" name="Google Shape;3090;p52"/>
          <p:cNvPicPr preferRelativeResize="0"/>
          <p:nvPr/>
        </p:nvPicPr>
        <p:blipFill rotWithShape="1">
          <a:blip r:embed="rId3">
            <a:alphaModFix/>
          </a:blip>
          <a:srcRect l="7001" r="50252"/>
          <a:stretch/>
        </p:blipFill>
        <p:spPr>
          <a:xfrm>
            <a:off x="496917" y="1358126"/>
            <a:ext cx="2137776" cy="28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747B5D93-705F-4F51-23D7-C75D23EED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871" y="655485"/>
            <a:ext cx="1517650" cy="23304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C6BB38D-D542-8118-AECA-9B93E29F44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837" y="705602"/>
            <a:ext cx="3399790" cy="223021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EB318A-AFCA-A122-A21D-E03DC492E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5763" y="3075659"/>
            <a:ext cx="2803442" cy="1839020"/>
          </a:xfrm>
          <a:prstGeom prst="rect">
            <a:avLst/>
          </a:prstGeom>
        </p:spPr>
      </p:pic>
      <p:sp>
        <p:nvSpPr>
          <p:cNvPr id="6" name="Bulle rectangulaire à coins arrondis 5">
            <a:extLst>
              <a:ext uri="{FF2B5EF4-FFF2-40B4-BE49-F238E27FC236}">
                <a16:creationId xmlns:a16="http://schemas.microsoft.com/office/drawing/2014/main" id="{4C13CED2-43AB-DE81-E944-A4A118CB7E8C}"/>
              </a:ext>
            </a:extLst>
          </p:cNvPr>
          <p:cNvSpPr/>
          <p:nvPr/>
        </p:nvSpPr>
        <p:spPr>
          <a:xfrm>
            <a:off x="6432605" y="3075659"/>
            <a:ext cx="1296063" cy="919510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Dépôt casier</a:t>
            </a:r>
          </a:p>
        </p:txBody>
      </p:sp>
    </p:spTree>
    <p:extLst>
      <p:ext uri="{BB962C8B-B14F-4D97-AF65-F5344CB8AC3E}">
        <p14:creationId xmlns:p14="http://schemas.microsoft.com/office/powerpoint/2010/main" val="28700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52"/>
          <p:cNvSpPr/>
          <p:nvPr/>
        </p:nvSpPr>
        <p:spPr>
          <a:xfrm>
            <a:off x="305843" y="1052225"/>
            <a:ext cx="2518954" cy="3417504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90" name="Google Shape;3090;p52"/>
          <p:cNvPicPr preferRelativeResize="0"/>
          <p:nvPr/>
        </p:nvPicPr>
        <p:blipFill rotWithShape="1">
          <a:blip r:embed="rId3">
            <a:alphaModFix/>
          </a:blip>
          <a:srcRect l="7001" r="50252"/>
          <a:stretch/>
        </p:blipFill>
        <p:spPr>
          <a:xfrm>
            <a:off x="496917" y="1358126"/>
            <a:ext cx="2137776" cy="28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85BF102-731A-3A11-3099-58BDCCA53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0495" y="310655"/>
            <a:ext cx="3520440" cy="22610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466385B-160C-00EC-2C02-084AEDB84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4660" y="2423459"/>
            <a:ext cx="3886200" cy="2496015"/>
          </a:xfrm>
          <a:prstGeom prst="rect">
            <a:avLst/>
          </a:prstGeom>
        </p:spPr>
      </p:pic>
      <p:sp>
        <p:nvSpPr>
          <p:cNvPr id="6" name="Bulle rectangulaire à coins arrondis 5">
            <a:extLst>
              <a:ext uri="{FF2B5EF4-FFF2-40B4-BE49-F238E27FC236}">
                <a16:creationId xmlns:a16="http://schemas.microsoft.com/office/drawing/2014/main" id="{5C7396EA-69E3-BE56-27B1-0827B03A9193}"/>
              </a:ext>
            </a:extLst>
          </p:cNvPr>
          <p:cNvSpPr/>
          <p:nvPr/>
        </p:nvSpPr>
        <p:spPr>
          <a:xfrm>
            <a:off x="7847937" y="1503949"/>
            <a:ext cx="1296063" cy="919510"/>
          </a:xfrm>
          <a:prstGeom prst="wedgeRoundRectCallout">
            <a:avLst>
              <a:gd name="adj1" fmla="val -16539"/>
              <a:gd name="adj2" fmla="val 29511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Dépôt casier</a:t>
            </a:r>
          </a:p>
        </p:txBody>
      </p:sp>
    </p:spTree>
    <p:extLst>
      <p:ext uri="{BB962C8B-B14F-4D97-AF65-F5344CB8AC3E}">
        <p14:creationId xmlns:p14="http://schemas.microsoft.com/office/powerpoint/2010/main" val="3061428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>
          <a:extLst>
            <a:ext uri="{FF2B5EF4-FFF2-40B4-BE49-F238E27FC236}">
              <a16:creationId xmlns:a16="http://schemas.microsoft.com/office/drawing/2014/main" id="{685CBF0C-6F16-977F-9D1D-F71500909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52">
            <a:extLst>
              <a:ext uri="{FF2B5EF4-FFF2-40B4-BE49-F238E27FC236}">
                <a16:creationId xmlns:a16="http://schemas.microsoft.com/office/drawing/2014/main" id="{96C4CA5D-288C-2C47-8530-5A3CA6D12C53}"/>
              </a:ext>
            </a:extLst>
          </p:cNvPr>
          <p:cNvSpPr/>
          <p:nvPr/>
        </p:nvSpPr>
        <p:spPr>
          <a:xfrm>
            <a:off x="305843" y="1052225"/>
            <a:ext cx="2518954" cy="3417504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90" name="Google Shape;3090;p52">
            <a:extLst>
              <a:ext uri="{FF2B5EF4-FFF2-40B4-BE49-F238E27FC236}">
                <a16:creationId xmlns:a16="http://schemas.microsoft.com/office/drawing/2014/main" id="{C72C21D1-A49E-CACD-82FF-E21C2228A4C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7001" r="50252"/>
          <a:stretch/>
        </p:blipFill>
        <p:spPr>
          <a:xfrm>
            <a:off x="496917" y="1358126"/>
            <a:ext cx="2137776" cy="28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B126CAFA-9A47-4222-B654-BDA13E630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871" y="1163430"/>
            <a:ext cx="5055042" cy="300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75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9" name="Google Shape;3089;p52"/>
          <p:cNvSpPr/>
          <p:nvPr/>
        </p:nvSpPr>
        <p:spPr>
          <a:xfrm>
            <a:off x="305843" y="1052225"/>
            <a:ext cx="2518954" cy="3417504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90" name="Google Shape;3090;p52"/>
          <p:cNvPicPr preferRelativeResize="0"/>
          <p:nvPr/>
        </p:nvPicPr>
        <p:blipFill rotWithShape="1">
          <a:blip r:embed="rId3">
            <a:alphaModFix/>
          </a:blip>
          <a:srcRect l="7001" r="50252"/>
          <a:stretch/>
        </p:blipFill>
        <p:spPr>
          <a:xfrm>
            <a:off x="496917" y="1358126"/>
            <a:ext cx="2137776" cy="28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550F4A5-B9A9-4497-1310-FCBDE56DA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870" y="1052225"/>
            <a:ext cx="5749503" cy="295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0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4" name="Google Shape;2494;p33"/>
          <p:cNvGrpSpPr/>
          <p:nvPr/>
        </p:nvGrpSpPr>
        <p:grpSpPr>
          <a:xfrm>
            <a:off x="116897" y="1225561"/>
            <a:ext cx="3242441" cy="2692378"/>
            <a:chOff x="748725" y="2946325"/>
            <a:chExt cx="2426250" cy="2014650"/>
          </a:xfrm>
        </p:grpSpPr>
        <p:sp>
          <p:nvSpPr>
            <p:cNvPr id="2495" name="Google Shape;2495;p33"/>
            <p:cNvSpPr/>
            <p:nvPr/>
          </p:nvSpPr>
          <p:spPr>
            <a:xfrm>
              <a:off x="990800" y="4111975"/>
              <a:ext cx="1921075" cy="849000"/>
            </a:xfrm>
            <a:custGeom>
              <a:avLst/>
              <a:gdLst/>
              <a:ahLst/>
              <a:cxnLst/>
              <a:rect l="l" t="t" r="r" b="b"/>
              <a:pathLst>
                <a:path w="76843" h="33960" extrusionOk="0">
                  <a:moveTo>
                    <a:pt x="38408" y="0"/>
                  </a:moveTo>
                  <a:cubicBezTo>
                    <a:pt x="17197" y="0"/>
                    <a:pt x="1" y="7595"/>
                    <a:pt x="1" y="16980"/>
                  </a:cubicBezTo>
                  <a:cubicBezTo>
                    <a:pt x="1" y="26364"/>
                    <a:pt x="17197" y="33959"/>
                    <a:pt x="38408" y="33959"/>
                  </a:cubicBezTo>
                  <a:cubicBezTo>
                    <a:pt x="59646" y="33959"/>
                    <a:pt x="76842" y="26364"/>
                    <a:pt x="76842" y="16980"/>
                  </a:cubicBezTo>
                  <a:cubicBezTo>
                    <a:pt x="76842" y="7595"/>
                    <a:pt x="59646" y="0"/>
                    <a:pt x="38408" y="0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6" name="Google Shape;2496;p33"/>
            <p:cNvSpPr/>
            <p:nvPr/>
          </p:nvSpPr>
          <p:spPr>
            <a:xfrm>
              <a:off x="783975" y="3396575"/>
              <a:ext cx="991400" cy="1083625"/>
            </a:xfrm>
            <a:custGeom>
              <a:avLst/>
              <a:gdLst/>
              <a:ahLst/>
              <a:cxnLst/>
              <a:rect l="l" t="t" r="r" b="b"/>
              <a:pathLst>
                <a:path w="39656" h="43345" extrusionOk="0">
                  <a:moveTo>
                    <a:pt x="32658" y="34068"/>
                  </a:moveTo>
                  <a:cubicBezTo>
                    <a:pt x="32658" y="34068"/>
                    <a:pt x="13563" y="43344"/>
                    <a:pt x="9847" y="34556"/>
                  </a:cubicBezTo>
                  <a:cubicBezTo>
                    <a:pt x="7487" y="28942"/>
                    <a:pt x="14593" y="28426"/>
                    <a:pt x="14702" y="27341"/>
                  </a:cubicBezTo>
                  <a:cubicBezTo>
                    <a:pt x="14783" y="26229"/>
                    <a:pt x="5127" y="27965"/>
                    <a:pt x="2767" y="22459"/>
                  </a:cubicBezTo>
                  <a:cubicBezTo>
                    <a:pt x="1" y="16112"/>
                    <a:pt x="13373" y="16329"/>
                    <a:pt x="9847" y="15000"/>
                  </a:cubicBezTo>
                  <a:cubicBezTo>
                    <a:pt x="3418" y="12586"/>
                    <a:pt x="1167" y="6266"/>
                    <a:pt x="4476" y="3988"/>
                  </a:cubicBezTo>
                  <a:cubicBezTo>
                    <a:pt x="10281" y="0"/>
                    <a:pt x="14892" y="12857"/>
                    <a:pt x="14919" y="10877"/>
                  </a:cubicBezTo>
                  <a:cubicBezTo>
                    <a:pt x="15027" y="1384"/>
                    <a:pt x="22242" y="1031"/>
                    <a:pt x="23951" y="9494"/>
                  </a:cubicBezTo>
                  <a:cubicBezTo>
                    <a:pt x="24222" y="10931"/>
                    <a:pt x="24060" y="14864"/>
                    <a:pt x="25985" y="14430"/>
                  </a:cubicBezTo>
                  <a:cubicBezTo>
                    <a:pt x="28644" y="13834"/>
                    <a:pt x="26609" y="9277"/>
                    <a:pt x="29322" y="8355"/>
                  </a:cubicBezTo>
                  <a:cubicBezTo>
                    <a:pt x="35045" y="6402"/>
                    <a:pt x="39656" y="19285"/>
                    <a:pt x="32658" y="34068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7" name="Google Shape;2497;p33"/>
            <p:cNvSpPr/>
            <p:nvPr/>
          </p:nvSpPr>
          <p:spPr>
            <a:xfrm>
              <a:off x="928425" y="3568800"/>
              <a:ext cx="684203" cy="698483"/>
            </a:xfrm>
            <a:custGeom>
              <a:avLst/>
              <a:gdLst/>
              <a:ahLst/>
              <a:cxnLst/>
              <a:rect l="l" t="t" r="r" b="b"/>
              <a:pathLst>
                <a:path w="32496" h="34557" extrusionOk="0">
                  <a:moveTo>
                    <a:pt x="32495" y="34529"/>
                  </a:moveTo>
                  <a:lnTo>
                    <a:pt x="32495" y="34421"/>
                  </a:lnTo>
                  <a:cubicBezTo>
                    <a:pt x="32495" y="34394"/>
                    <a:pt x="32495" y="34421"/>
                    <a:pt x="32468" y="34394"/>
                  </a:cubicBezTo>
                  <a:cubicBezTo>
                    <a:pt x="32359" y="34285"/>
                    <a:pt x="32251" y="34204"/>
                    <a:pt x="32115" y="34095"/>
                  </a:cubicBezTo>
                  <a:cubicBezTo>
                    <a:pt x="30868" y="32956"/>
                    <a:pt x="29593" y="31790"/>
                    <a:pt x="28345" y="30651"/>
                  </a:cubicBezTo>
                  <a:cubicBezTo>
                    <a:pt x="27233" y="29620"/>
                    <a:pt x="26121" y="28589"/>
                    <a:pt x="25009" y="27558"/>
                  </a:cubicBezTo>
                  <a:cubicBezTo>
                    <a:pt x="20561" y="23408"/>
                    <a:pt x="16248" y="19150"/>
                    <a:pt x="12125" y="14675"/>
                  </a:cubicBezTo>
                  <a:cubicBezTo>
                    <a:pt x="9982" y="12369"/>
                    <a:pt x="7921" y="9982"/>
                    <a:pt x="5914" y="7514"/>
                  </a:cubicBezTo>
                  <a:cubicBezTo>
                    <a:pt x="4693" y="6049"/>
                    <a:pt x="3527" y="4585"/>
                    <a:pt x="2360" y="3066"/>
                  </a:cubicBezTo>
                  <a:cubicBezTo>
                    <a:pt x="1601" y="2062"/>
                    <a:pt x="842" y="1058"/>
                    <a:pt x="109" y="28"/>
                  </a:cubicBezTo>
                  <a:cubicBezTo>
                    <a:pt x="82" y="1"/>
                    <a:pt x="55" y="1"/>
                    <a:pt x="28" y="28"/>
                  </a:cubicBezTo>
                  <a:cubicBezTo>
                    <a:pt x="1" y="28"/>
                    <a:pt x="1" y="82"/>
                    <a:pt x="28" y="109"/>
                  </a:cubicBezTo>
                  <a:cubicBezTo>
                    <a:pt x="733" y="1140"/>
                    <a:pt x="1465" y="2171"/>
                    <a:pt x="2225" y="3201"/>
                  </a:cubicBezTo>
                  <a:cubicBezTo>
                    <a:pt x="3337" y="4720"/>
                    <a:pt x="4503" y="6239"/>
                    <a:pt x="5697" y="7704"/>
                  </a:cubicBezTo>
                  <a:cubicBezTo>
                    <a:pt x="8680" y="11420"/>
                    <a:pt x="11854" y="14946"/>
                    <a:pt x="15163" y="18336"/>
                  </a:cubicBezTo>
                  <a:cubicBezTo>
                    <a:pt x="18119" y="21428"/>
                    <a:pt x="21184" y="24412"/>
                    <a:pt x="24304" y="27314"/>
                  </a:cubicBezTo>
                  <a:cubicBezTo>
                    <a:pt x="26392" y="29240"/>
                    <a:pt x="28508" y="31166"/>
                    <a:pt x="30624" y="33065"/>
                  </a:cubicBezTo>
                  <a:lnTo>
                    <a:pt x="32224" y="34475"/>
                  </a:lnTo>
                  <a:cubicBezTo>
                    <a:pt x="32278" y="34502"/>
                    <a:pt x="32305" y="34529"/>
                    <a:pt x="32332" y="34556"/>
                  </a:cubicBezTo>
                  <a:cubicBezTo>
                    <a:pt x="32387" y="34556"/>
                    <a:pt x="32414" y="34556"/>
                    <a:pt x="32468" y="34556"/>
                  </a:cubicBezTo>
                  <a:cubicBezTo>
                    <a:pt x="32468" y="34556"/>
                    <a:pt x="32468" y="34556"/>
                    <a:pt x="32495" y="34556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8" name="Google Shape;2498;p33"/>
            <p:cNvSpPr/>
            <p:nvPr/>
          </p:nvSpPr>
          <p:spPr>
            <a:xfrm>
              <a:off x="1524450" y="3575600"/>
              <a:ext cx="82075" cy="682175"/>
            </a:xfrm>
            <a:custGeom>
              <a:avLst/>
              <a:gdLst/>
              <a:ahLst/>
              <a:cxnLst/>
              <a:rect l="l" t="t" r="r" b="b"/>
              <a:pathLst>
                <a:path w="3283" h="27287" extrusionOk="0">
                  <a:moveTo>
                    <a:pt x="3283" y="27260"/>
                  </a:moveTo>
                  <a:cubicBezTo>
                    <a:pt x="3120" y="27015"/>
                    <a:pt x="3012" y="26771"/>
                    <a:pt x="2876" y="26527"/>
                  </a:cubicBezTo>
                  <a:cubicBezTo>
                    <a:pt x="2225" y="25469"/>
                    <a:pt x="1683" y="24330"/>
                    <a:pt x="1303" y="23164"/>
                  </a:cubicBezTo>
                  <a:cubicBezTo>
                    <a:pt x="923" y="21970"/>
                    <a:pt x="706" y="20750"/>
                    <a:pt x="625" y="19502"/>
                  </a:cubicBezTo>
                  <a:cubicBezTo>
                    <a:pt x="299" y="15759"/>
                    <a:pt x="977" y="11745"/>
                    <a:pt x="1276" y="7839"/>
                  </a:cubicBezTo>
                  <a:cubicBezTo>
                    <a:pt x="1466" y="5127"/>
                    <a:pt x="1466" y="2495"/>
                    <a:pt x="869" y="54"/>
                  </a:cubicBezTo>
                  <a:cubicBezTo>
                    <a:pt x="842" y="0"/>
                    <a:pt x="760" y="0"/>
                    <a:pt x="788" y="81"/>
                  </a:cubicBezTo>
                  <a:cubicBezTo>
                    <a:pt x="1303" y="2495"/>
                    <a:pt x="1222" y="5127"/>
                    <a:pt x="1005" y="7812"/>
                  </a:cubicBezTo>
                  <a:cubicBezTo>
                    <a:pt x="652" y="11718"/>
                    <a:pt x="1" y="15759"/>
                    <a:pt x="299" y="19529"/>
                  </a:cubicBezTo>
                  <a:cubicBezTo>
                    <a:pt x="381" y="20777"/>
                    <a:pt x="625" y="22052"/>
                    <a:pt x="977" y="23245"/>
                  </a:cubicBezTo>
                  <a:cubicBezTo>
                    <a:pt x="1330" y="24493"/>
                    <a:pt x="1900" y="25632"/>
                    <a:pt x="2659" y="26663"/>
                  </a:cubicBezTo>
                  <a:cubicBezTo>
                    <a:pt x="2822" y="26880"/>
                    <a:pt x="3039" y="27070"/>
                    <a:pt x="3229" y="27287"/>
                  </a:cubicBezTo>
                  <a:cubicBezTo>
                    <a:pt x="3256" y="27287"/>
                    <a:pt x="3256" y="27287"/>
                    <a:pt x="3256" y="27287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99" name="Google Shape;2499;p33"/>
            <p:cNvSpPr/>
            <p:nvPr/>
          </p:nvSpPr>
          <p:spPr>
            <a:xfrm>
              <a:off x="1221350" y="3568800"/>
              <a:ext cx="137675" cy="463843"/>
            </a:xfrm>
            <a:custGeom>
              <a:avLst/>
              <a:gdLst/>
              <a:ahLst/>
              <a:cxnLst/>
              <a:rect l="l" t="t" r="r" b="b"/>
              <a:pathLst>
                <a:path w="5507" h="25687" extrusionOk="0">
                  <a:moveTo>
                    <a:pt x="5453" y="25659"/>
                  </a:moveTo>
                  <a:cubicBezTo>
                    <a:pt x="5480" y="25632"/>
                    <a:pt x="5507" y="25632"/>
                    <a:pt x="5507" y="25605"/>
                  </a:cubicBezTo>
                  <a:cubicBezTo>
                    <a:pt x="5507" y="25470"/>
                    <a:pt x="5398" y="25334"/>
                    <a:pt x="5344" y="25225"/>
                  </a:cubicBezTo>
                  <a:cubicBezTo>
                    <a:pt x="4802" y="23951"/>
                    <a:pt x="4449" y="22649"/>
                    <a:pt x="4232" y="21320"/>
                  </a:cubicBezTo>
                  <a:cubicBezTo>
                    <a:pt x="3988" y="19557"/>
                    <a:pt x="3825" y="17794"/>
                    <a:pt x="3771" y="16030"/>
                  </a:cubicBezTo>
                  <a:cubicBezTo>
                    <a:pt x="3717" y="14267"/>
                    <a:pt x="3554" y="12477"/>
                    <a:pt x="3283" y="10741"/>
                  </a:cubicBezTo>
                  <a:cubicBezTo>
                    <a:pt x="3011" y="9250"/>
                    <a:pt x="2632" y="7812"/>
                    <a:pt x="2198" y="6402"/>
                  </a:cubicBezTo>
                  <a:cubicBezTo>
                    <a:pt x="1520" y="4259"/>
                    <a:pt x="733" y="2143"/>
                    <a:pt x="82" y="55"/>
                  </a:cubicBezTo>
                  <a:cubicBezTo>
                    <a:pt x="82" y="27"/>
                    <a:pt x="55" y="0"/>
                    <a:pt x="28" y="27"/>
                  </a:cubicBezTo>
                  <a:cubicBezTo>
                    <a:pt x="1" y="27"/>
                    <a:pt x="1" y="55"/>
                    <a:pt x="1" y="82"/>
                  </a:cubicBezTo>
                  <a:cubicBezTo>
                    <a:pt x="706" y="2550"/>
                    <a:pt x="1574" y="5018"/>
                    <a:pt x="2252" y="7541"/>
                  </a:cubicBezTo>
                  <a:cubicBezTo>
                    <a:pt x="2550" y="8599"/>
                    <a:pt x="2794" y="9684"/>
                    <a:pt x="2984" y="10768"/>
                  </a:cubicBezTo>
                  <a:cubicBezTo>
                    <a:pt x="3228" y="12532"/>
                    <a:pt x="3391" y="14295"/>
                    <a:pt x="3472" y="16058"/>
                  </a:cubicBezTo>
                  <a:cubicBezTo>
                    <a:pt x="3527" y="17821"/>
                    <a:pt x="3717" y="19584"/>
                    <a:pt x="3988" y="21347"/>
                  </a:cubicBezTo>
                  <a:cubicBezTo>
                    <a:pt x="4232" y="22703"/>
                    <a:pt x="4612" y="24032"/>
                    <a:pt x="5181" y="25280"/>
                  </a:cubicBezTo>
                  <a:cubicBezTo>
                    <a:pt x="5236" y="25415"/>
                    <a:pt x="5236" y="25578"/>
                    <a:pt x="5344" y="25659"/>
                  </a:cubicBezTo>
                  <a:cubicBezTo>
                    <a:pt x="5398" y="25687"/>
                    <a:pt x="5371" y="25659"/>
                    <a:pt x="5425" y="25659"/>
                  </a:cubicBezTo>
                  <a:lnTo>
                    <a:pt x="5453" y="25659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0" name="Google Shape;2500;p33"/>
            <p:cNvSpPr/>
            <p:nvPr/>
          </p:nvSpPr>
          <p:spPr>
            <a:xfrm>
              <a:off x="1018600" y="4197400"/>
              <a:ext cx="531650" cy="53600"/>
            </a:xfrm>
            <a:custGeom>
              <a:avLst/>
              <a:gdLst/>
              <a:ahLst/>
              <a:cxnLst/>
              <a:rect l="l" t="t" r="r" b="b"/>
              <a:pathLst>
                <a:path w="21266" h="2144" extrusionOk="0">
                  <a:moveTo>
                    <a:pt x="21239" y="706"/>
                  </a:moveTo>
                  <a:cubicBezTo>
                    <a:pt x="21211" y="652"/>
                    <a:pt x="21211" y="624"/>
                    <a:pt x="21184" y="597"/>
                  </a:cubicBezTo>
                  <a:cubicBezTo>
                    <a:pt x="21103" y="543"/>
                    <a:pt x="21049" y="516"/>
                    <a:pt x="20967" y="516"/>
                  </a:cubicBezTo>
                  <a:cubicBezTo>
                    <a:pt x="20018" y="163"/>
                    <a:pt x="19042" y="1"/>
                    <a:pt x="18038" y="1"/>
                  </a:cubicBezTo>
                  <a:cubicBezTo>
                    <a:pt x="17550" y="1"/>
                    <a:pt x="17034" y="28"/>
                    <a:pt x="16546" y="82"/>
                  </a:cubicBezTo>
                  <a:cubicBezTo>
                    <a:pt x="15380" y="190"/>
                    <a:pt x="14213" y="407"/>
                    <a:pt x="13156" y="597"/>
                  </a:cubicBezTo>
                  <a:cubicBezTo>
                    <a:pt x="10660" y="977"/>
                    <a:pt x="8002" y="1547"/>
                    <a:pt x="5344" y="1764"/>
                  </a:cubicBezTo>
                  <a:cubicBezTo>
                    <a:pt x="4639" y="1818"/>
                    <a:pt x="3961" y="1845"/>
                    <a:pt x="3255" y="1845"/>
                  </a:cubicBezTo>
                  <a:cubicBezTo>
                    <a:pt x="2198" y="1872"/>
                    <a:pt x="1167" y="1791"/>
                    <a:pt x="136" y="1655"/>
                  </a:cubicBezTo>
                  <a:cubicBezTo>
                    <a:pt x="82" y="1628"/>
                    <a:pt x="28" y="1655"/>
                    <a:pt x="28" y="1709"/>
                  </a:cubicBezTo>
                  <a:cubicBezTo>
                    <a:pt x="1" y="1764"/>
                    <a:pt x="55" y="1818"/>
                    <a:pt x="109" y="1818"/>
                  </a:cubicBezTo>
                  <a:cubicBezTo>
                    <a:pt x="1140" y="2035"/>
                    <a:pt x="2198" y="2143"/>
                    <a:pt x="3255" y="2143"/>
                  </a:cubicBezTo>
                  <a:cubicBezTo>
                    <a:pt x="3961" y="2143"/>
                    <a:pt x="4666" y="2116"/>
                    <a:pt x="5371" y="2062"/>
                  </a:cubicBezTo>
                  <a:cubicBezTo>
                    <a:pt x="8029" y="1845"/>
                    <a:pt x="10687" y="1303"/>
                    <a:pt x="13183" y="923"/>
                  </a:cubicBezTo>
                  <a:cubicBezTo>
                    <a:pt x="14241" y="733"/>
                    <a:pt x="15380" y="516"/>
                    <a:pt x="16573" y="407"/>
                  </a:cubicBezTo>
                  <a:cubicBezTo>
                    <a:pt x="17034" y="353"/>
                    <a:pt x="17523" y="299"/>
                    <a:pt x="18011" y="299"/>
                  </a:cubicBezTo>
                  <a:cubicBezTo>
                    <a:pt x="18987" y="272"/>
                    <a:pt x="19964" y="380"/>
                    <a:pt x="20886" y="679"/>
                  </a:cubicBezTo>
                  <a:cubicBezTo>
                    <a:pt x="20940" y="706"/>
                    <a:pt x="21022" y="733"/>
                    <a:pt x="21103" y="760"/>
                  </a:cubicBezTo>
                  <a:cubicBezTo>
                    <a:pt x="21157" y="760"/>
                    <a:pt x="21157" y="733"/>
                    <a:pt x="21211" y="733"/>
                  </a:cubicBezTo>
                  <a:cubicBezTo>
                    <a:pt x="21266" y="706"/>
                    <a:pt x="21211" y="733"/>
                    <a:pt x="21211" y="733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1" name="Google Shape;2501;p33"/>
            <p:cNvSpPr/>
            <p:nvPr/>
          </p:nvSpPr>
          <p:spPr>
            <a:xfrm>
              <a:off x="923675" y="3889550"/>
              <a:ext cx="327569" cy="44775"/>
            </a:xfrm>
            <a:custGeom>
              <a:avLst/>
              <a:gdLst/>
              <a:ahLst/>
              <a:cxnLst/>
              <a:rect l="l" t="t" r="r" b="b"/>
              <a:pathLst>
                <a:path w="19992" h="1791" extrusionOk="0">
                  <a:moveTo>
                    <a:pt x="19964" y="1682"/>
                  </a:moveTo>
                  <a:cubicBezTo>
                    <a:pt x="19964" y="1628"/>
                    <a:pt x="19991" y="1682"/>
                    <a:pt x="19964" y="1628"/>
                  </a:cubicBezTo>
                  <a:cubicBezTo>
                    <a:pt x="19910" y="1574"/>
                    <a:pt x="19828" y="1601"/>
                    <a:pt x="19747" y="1574"/>
                  </a:cubicBezTo>
                  <a:cubicBezTo>
                    <a:pt x="19069" y="1438"/>
                    <a:pt x="18391" y="1357"/>
                    <a:pt x="17686" y="1329"/>
                  </a:cubicBezTo>
                  <a:cubicBezTo>
                    <a:pt x="16546" y="1275"/>
                    <a:pt x="15407" y="1357"/>
                    <a:pt x="14268" y="1357"/>
                  </a:cubicBezTo>
                  <a:cubicBezTo>
                    <a:pt x="12912" y="1384"/>
                    <a:pt x="11447" y="1411"/>
                    <a:pt x="9955" y="1384"/>
                  </a:cubicBezTo>
                  <a:cubicBezTo>
                    <a:pt x="8545" y="1357"/>
                    <a:pt x="7107" y="1302"/>
                    <a:pt x="5670" y="1167"/>
                  </a:cubicBezTo>
                  <a:cubicBezTo>
                    <a:pt x="3771" y="1004"/>
                    <a:pt x="1899" y="624"/>
                    <a:pt x="109" y="0"/>
                  </a:cubicBezTo>
                  <a:cubicBezTo>
                    <a:pt x="55" y="0"/>
                    <a:pt x="28" y="28"/>
                    <a:pt x="1" y="55"/>
                  </a:cubicBezTo>
                  <a:cubicBezTo>
                    <a:pt x="1" y="82"/>
                    <a:pt x="28" y="136"/>
                    <a:pt x="55" y="136"/>
                  </a:cubicBezTo>
                  <a:cubicBezTo>
                    <a:pt x="1845" y="814"/>
                    <a:pt x="3744" y="1221"/>
                    <a:pt x="5643" y="1411"/>
                  </a:cubicBezTo>
                  <a:cubicBezTo>
                    <a:pt x="7080" y="1574"/>
                    <a:pt x="8545" y="1655"/>
                    <a:pt x="9955" y="1655"/>
                  </a:cubicBezTo>
                  <a:cubicBezTo>
                    <a:pt x="11447" y="1682"/>
                    <a:pt x="12885" y="1655"/>
                    <a:pt x="14268" y="1628"/>
                  </a:cubicBezTo>
                  <a:cubicBezTo>
                    <a:pt x="15407" y="1601"/>
                    <a:pt x="16546" y="1519"/>
                    <a:pt x="17686" y="1546"/>
                  </a:cubicBezTo>
                  <a:cubicBezTo>
                    <a:pt x="18364" y="1546"/>
                    <a:pt x="19042" y="1601"/>
                    <a:pt x="19720" y="1736"/>
                  </a:cubicBezTo>
                  <a:cubicBezTo>
                    <a:pt x="19774" y="1736"/>
                    <a:pt x="19855" y="1791"/>
                    <a:pt x="19910" y="1763"/>
                  </a:cubicBezTo>
                  <a:cubicBezTo>
                    <a:pt x="19991" y="1736"/>
                    <a:pt x="19910" y="1763"/>
                    <a:pt x="19964" y="1709"/>
                  </a:cubicBezTo>
                  <a:cubicBezTo>
                    <a:pt x="19964" y="1709"/>
                    <a:pt x="19964" y="1709"/>
                    <a:pt x="19964" y="1709"/>
                  </a:cubicBezTo>
                  <a:cubicBezTo>
                    <a:pt x="19964" y="1709"/>
                    <a:pt x="19964" y="1682"/>
                    <a:pt x="19964" y="1682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2" name="Google Shape;2502;p33"/>
            <p:cNvSpPr/>
            <p:nvPr/>
          </p:nvSpPr>
          <p:spPr>
            <a:xfrm>
              <a:off x="886400" y="3616275"/>
              <a:ext cx="145791" cy="82750"/>
            </a:xfrm>
            <a:custGeom>
              <a:avLst/>
              <a:gdLst/>
              <a:ahLst/>
              <a:cxnLst/>
              <a:rect l="l" t="t" r="r" b="b"/>
              <a:pathLst>
                <a:path w="7515" h="4341" extrusionOk="0">
                  <a:moveTo>
                    <a:pt x="7487" y="4286"/>
                  </a:moveTo>
                  <a:cubicBezTo>
                    <a:pt x="7460" y="4259"/>
                    <a:pt x="7460" y="4232"/>
                    <a:pt x="7433" y="4205"/>
                  </a:cubicBezTo>
                  <a:cubicBezTo>
                    <a:pt x="7324" y="4151"/>
                    <a:pt x="7243" y="4097"/>
                    <a:pt x="7134" y="4069"/>
                  </a:cubicBezTo>
                  <a:cubicBezTo>
                    <a:pt x="6538" y="3798"/>
                    <a:pt x="5968" y="3527"/>
                    <a:pt x="5398" y="3256"/>
                  </a:cubicBezTo>
                  <a:cubicBezTo>
                    <a:pt x="4829" y="2957"/>
                    <a:pt x="4286" y="2659"/>
                    <a:pt x="3717" y="2333"/>
                  </a:cubicBezTo>
                  <a:cubicBezTo>
                    <a:pt x="3364" y="2116"/>
                    <a:pt x="3011" y="1899"/>
                    <a:pt x="2632" y="1683"/>
                  </a:cubicBezTo>
                  <a:cubicBezTo>
                    <a:pt x="1818" y="1167"/>
                    <a:pt x="1004" y="652"/>
                    <a:pt x="163" y="55"/>
                  </a:cubicBezTo>
                  <a:cubicBezTo>
                    <a:pt x="109" y="1"/>
                    <a:pt x="1" y="136"/>
                    <a:pt x="82" y="164"/>
                  </a:cubicBezTo>
                  <a:cubicBezTo>
                    <a:pt x="896" y="787"/>
                    <a:pt x="1682" y="1357"/>
                    <a:pt x="2496" y="1899"/>
                  </a:cubicBezTo>
                  <a:cubicBezTo>
                    <a:pt x="2876" y="2116"/>
                    <a:pt x="3228" y="2333"/>
                    <a:pt x="3608" y="2578"/>
                  </a:cubicBezTo>
                  <a:cubicBezTo>
                    <a:pt x="4151" y="2876"/>
                    <a:pt x="4720" y="3174"/>
                    <a:pt x="5290" y="3473"/>
                  </a:cubicBezTo>
                  <a:cubicBezTo>
                    <a:pt x="5860" y="3744"/>
                    <a:pt x="6456" y="3988"/>
                    <a:pt x="7053" y="4232"/>
                  </a:cubicBezTo>
                  <a:cubicBezTo>
                    <a:pt x="7161" y="4286"/>
                    <a:pt x="7270" y="4314"/>
                    <a:pt x="7378" y="4341"/>
                  </a:cubicBezTo>
                  <a:cubicBezTo>
                    <a:pt x="7406" y="4341"/>
                    <a:pt x="7433" y="4341"/>
                    <a:pt x="7487" y="4314"/>
                  </a:cubicBezTo>
                  <a:lnTo>
                    <a:pt x="7487" y="4314"/>
                  </a:lnTo>
                  <a:cubicBezTo>
                    <a:pt x="7514" y="4314"/>
                    <a:pt x="7514" y="4286"/>
                    <a:pt x="7487" y="4286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3" name="Google Shape;2503;p33"/>
            <p:cNvSpPr/>
            <p:nvPr/>
          </p:nvSpPr>
          <p:spPr>
            <a:xfrm>
              <a:off x="1136600" y="3696297"/>
              <a:ext cx="84125" cy="214293"/>
            </a:xfrm>
            <a:custGeom>
              <a:avLst/>
              <a:gdLst/>
              <a:ahLst/>
              <a:cxnLst/>
              <a:rect l="l" t="t" r="r" b="b"/>
              <a:pathLst>
                <a:path w="3365" h="11935" extrusionOk="0">
                  <a:moveTo>
                    <a:pt x="3364" y="11935"/>
                  </a:moveTo>
                  <a:cubicBezTo>
                    <a:pt x="3256" y="11664"/>
                    <a:pt x="3174" y="11392"/>
                    <a:pt x="3093" y="11121"/>
                  </a:cubicBezTo>
                  <a:cubicBezTo>
                    <a:pt x="2876" y="10470"/>
                    <a:pt x="2659" y="9846"/>
                    <a:pt x="2469" y="9223"/>
                  </a:cubicBezTo>
                  <a:cubicBezTo>
                    <a:pt x="2062" y="7866"/>
                    <a:pt x="1791" y="6456"/>
                    <a:pt x="1438" y="5045"/>
                  </a:cubicBezTo>
                  <a:cubicBezTo>
                    <a:pt x="1140" y="3879"/>
                    <a:pt x="760" y="2713"/>
                    <a:pt x="462" y="1546"/>
                  </a:cubicBezTo>
                  <a:cubicBezTo>
                    <a:pt x="326" y="1058"/>
                    <a:pt x="191" y="543"/>
                    <a:pt x="82" y="55"/>
                  </a:cubicBezTo>
                  <a:cubicBezTo>
                    <a:pt x="82" y="28"/>
                    <a:pt x="55" y="0"/>
                    <a:pt x="55" y="28"/>
                  </a:cubicBezTo>
                  <a:cubicBezTo>
                    <a:pt x="28" y="28"/>
                    <a:pt x="1" y="28"/>
                    <a:pt x="28" y="55"/>
                  </a:cubicBezTo>
                  <a:cubicBezTo>
                    <a:pt x="109" y="570"/>
                    <a:pt x="218" y="1085"/>
                    <a:pt x="353" y="1574"/>
                  </a:cubicBezTo>
                  <a:cubicBezTo>
                    <a:pt x="625" y="2767"/>
                    <a:pt x="950" y="3933"/>
                    <a:pt x="1221" y="5100"/>
                  </a:cubicBezTo>
                  <a:cubicBezTo>
                    <a:pt x="1547" y="6537"/>
                    <a:pt x="1818" y="7921"/>
                    <a:pt x="2225" y="9304"/>
                  </a:cubicBezTo>
                  <a:cubicBezTo>
                    <a:pt x="2415" y="9955"/>
                    <a:pt x="2632" y="10579"/>
                    <a:pt x="2903" y="11203"/>
                  </a:cubicBezTo>
                  <a:cubicBezTo>
                    <a:pt x="3039" y="11447"/>
                    <a:pt x="3174" y="11691"/>
                    <a:pt x="3337" y="11935"/>
                  </a:cubicBezTo>
                  <a:lnTo>
                    <a:pt x="3364" y="11935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4" name="Google Shape;2504;p33"/>
            <p:cNvSpPr/>
            <p:nvPr/>
          </p:nvSpPr>
          <p:spPr>
            <a:xfrm>
              <a:off x="1019275" y="3546088"/>
              <a:ext cx="47500" cy="197350"/>
            </a:xfrm>
            <a:custGeom>
              <a:avLst/>
              <a:gdLst/>
              <a:ahLst/>
              <a:cxnLst/>
              <a:rect l="l" t="t" r="r" b="b"/>
              <a:pathLst>
                <a:path w="1900" h="7894" extrusionOk="0">
                  <a:moveTo>
                    <a:pt x="1872" y="7758"/>
                  </a:moveTo>
                  <a:lnTo>
                    <a:pt x="1872" y="7351"/>
                  </a:lnTo>
                  <a:cubicBezTo>
                    <a:pt x="1872" y="7215"/>
                    <a:pt x="1818" y="7107"/>
                    <a:pt x="1818" y="6971"/>
                  </a:cubicBezTo>
                  <a:cubicBezTo>
                    <a:pt x="1655" y="5940"/>
                    <a:pt x="1438" y="4910"/>
                    <a:pt x="1221" y="3879"/>
                  </a:cubicBezTo>
                  <a:cubicBezTo>
                    <a:pt x="1113" y="3363"/>
                    <a:pt x="977" y="2848"/>
                    <a:pt x="841" y="2333"/>
                  </a:cubicBezTo>
                  <a:cubicBezTo>
                    <a:pt x="624" y="1573"/>
                    <a:pt x="407" y="814"/>
                    <a:pt x="163" y="81"/>
                  </a:cubicBezTo>
                  <a:cubicBezTo>
                    <a:pt x="136" y="27"/>
                    <a:pt x="109" y="0"/>
                    <a:pt x="55" y="27"/>
                  </a:cubicBezTo>
                  <a:cubicBezTo>
                    <a:pt x="28" y="27"/>
                    <a:pt x="0" y="81"/>
                    <a:pt x="0" y="136"/>
                  </a:cubicBezTo>
                  <a:cubicBezTo>
                    <a:pt x="326" y="1112"/>
                    <a:pt x="570" y="2143"/>
                    <a:pt x="814" y="3174"/>
                  </a:cubicBezTo>
                  <a:cubicBezTo>
                    <a:pt x="977" y="3906"/>
                    <a:pt x="1140" y="4638"/>
                    <a:pt x="1302" y="5371"/>
                  </a:cubicBezTo>
                  <a:cubicBezTo>
                    <a:pt x="1411" y="5886"/>
                    <a:pt x="1492" y="6374"/>
                    <a:pt x="1601" y="6862"/>
                  </a:cubicBezTo>
                  <a:cubicBezTo>
                    <a:pt x="1655" y="7052"/>
                    <a:pt x="1655" y="7242"/>
                    <a:pt x="1709" y="7405"/>
                  </a:cubicBezTo>
                  <a:cubicBezTo>
                    <a:pt x="1736" y="7541"/>
                    <a:pt x="1791" y="7649"/>
                    <a:pt x="1845" y="7785"/>
                  </a:cubicBezTo>
                  <a:cubicBezTo>
                    <a:pt x="1899" y="7893"/>
                    <a:pt x="1872" y="7758"/>
                    <a:pt x="1872" y="7758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5" name="Google Shape;2505;p33"/>
            <p:cNvSpPr/>
            <p:nvPr/>
          </p:nvSpPr>
          <p:spPr>
            <a:xfrm>
              <a:off x="1139875" y="4053650"/>
              <a:ext cx="243558" cy="72575"/>
            </a:xfrm>
            <a:custGeom>
              <a:avLst/>
              <a:gdLst/>
              <a:ahLst/>
              <a:cxnLst/>
              <a:rect l="l" t="t" r="r" b="b"/>
              <a:pathLst>
                <a:path w="15381" h="2903" extrusionOk="0">
                  <a:moveTo>
                    <a:pt x="15380" y="217"/>
                  </a:moveTo>
                  <a:cubicBezTo>
                    <a:pt x="15326" y="190"/>
                    <a:pt x="15299" y="163"/>
                    <a:pt x="15245" y="136"/>
                  </a:cubicBezTo>
                  <a:cubicBezTo>
                    <a:pt x="15217" y="136"/>
                    <a:pt x="15163" y="109"/>
                    <a:pt x="15136" y="109"/>
                  </a:cubicBezTo>
                  <a:cubicBezTo>
                    <a:pt x="14322" y="0"/>
                    <a:pt x="13509" y="28"/>
                    <a:pt x="12722" y="244"/>
                  </a:cubicBezTo>
                  <a:cubicBezTo>
                    <a:pt x="11420" y="543"/>
                    <a:pt x="10172" y="1140"/>
                    <a:pt x="8979" y="1519"/>
                  </a:cubicBezTo>
                  <a:cubicBezTo>
                    <a:pt x="7541" y="1980"/>
                    <a:pt x="6077" y="2333"/>
                    <a:pt x="4585" y="2496"/>
                  </a:cubicBezTo>
                  <a:cubicBezTo>
                    <a:pt x="3066" y="2686"/>
                    <a:pt x="1574" y="2659"/>
                    <a:pt x="82" y="2360"/>
                  </a:cubicBezTo>
                  <a:cubicBezTo>
                    <a:pt x="55" y="2360"/>
                    <a:pt x="28" y="2387"/>
                    <a:pt x="1" y="2414"/>
                  </a:cubicBezTo>
                  <a:cubicBezTo>
                    <a:pt x="1" y="2442"/>
                    <a:pt x="28" y="2469"/>
                    <a:pt x="55" y="2496"/>
                  </a:cubicBezTo>
                  <a:cubicBezTo>
                    <a:pt x="1547" y="2821"/>
                    <a:pt x="3093" y="2903"/>
                    <a:pt x="4612" y="2740"/>
                  </a:cubicBezTo>
                  <a:cubicBezTo>
                    <a:pt x="6131" y="2604"/>
                    <a:pt x="7623" y="2279"/>
                    <a:pt x="9060" y="1818"/>
                  </a:cubicBezTo>
                  <a:cubicBezTo>
                    <a:pt x="10254" y="1411"/>
                    <a:pt x="11502" y="841"/>
                    <a:pt x="12803" y="489"/>
                  </a:cubicBezTo>
                  <a:cubicBezTo>
                    <a:pt x="13536" y="272"/>
                    <a:pt x="14322" y="217"/>
                    <a:pt x="15109" y="299"/>
                  </a:cubicBezTo>
                  <a:cubicBezTo>
                    <a:pt x="15136" y="299"/>
                    <a:pt x="15190" y="299"/>
                    <a:pt x="15245" y="299"/>
                  </a:cubicBezTo>
                  <a:cubicBezTo>
                    <a:pt x="15272" y="299"/>
                    <a:pt x="15326" y="299"/>
                    <a:pt x="15380" y="272"/>
                  </a:cubicBezTo>
                  <a:cubicBezTo>
                    <a:pt x="15380" y="272"/>
                    <a:pt x="15380" y="217"/>
                    <a:pt x="15380" y="217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6" name="Google Shape;2506;p33"/>
            <p:cNvSpPr/>
            <p:nvPr/>
          </p:nvSpPr>
          <p:spPr>
            <a:xfrm>
              <a:off x="1925225" y="3408775"/>
              <a:ext cx="1150750" cy="1068025"/>
            </a:xfrm>
            <a:custGeom>
              <a:avLst/>
              <a:gdLst/>
              <a:ahLst/>
              <a:cxnLst/>
              <a:rect l="l" t="t" r="r" b="b"/>
              <a:pathLst>
                <a:path w="46030" h="42721" extrusionOk="0">
                  <a:moveTo>
                    <a:pt x="13020" y="37893"/>
                  </a:moveTo>
                  <a:cubicBezTo>
                    <a:pt x="13020" y="37893"/>
                    <a:pt x="0" y="19367"/>
                    <a:pt x="8598" y="13969"/>
                  </a:cubicBezTo>
                  <a:cubicBezTo>
                    <a:pt x="14105" y="10498"/>
                    <a:pt x="15868" y="17929"/>
                    <a:pt x="17034" y="17821"/>
                  </a:cubicBezTo>
                  <a:cubicBezTo>
                    <a:pt x="18200" y="17712"/>
                    <a:pt x="14756" y="7867"/>
                    <a:pt x="20099" y="4449"/>
                  </a:cubicBezTo>
                  <a:cubicBezTo>
                    <a:pt x="26337" y="462"/>
                    <a:pt x="28399" y="14566"/>
                    <a:pt x="29185" y="10633"/>
                  </a:cubicBezTo>
                  <a:cubicBezTo>
                    <a:pt x="30623" y="3418"/>
                    <a:pt x="36889" y="1"/>
                    <a:pt x="39845" y="3093"/>
                  </a:cubicBezTo>
                  <a:cubicBezTo>
                    <a:pt x="45053" y="8518"/>
                    <a:pt x="32332" y="15570"/>
                    <a:pt x="34393" y="15244"/>
                  </a:cubicBezTo>
                  <a:cubicBezTo>
                    <a:pt x="44402" y="13752"/>
                    <a:pt x="46029" y="21266"/>
                    <a:pt x="37404" y="24493"/>
                  </a:cubicBezTo>
                  <a:cubicBezTo>
                    <a:pt x="35939" y="25063"/>
                    <a:pt x="31762" y="25578"/>
                    <a:pt x="32549" y="27504"/>
                  </a:cubicBezTo>
                  <a:cubicBezTo>
                    <a:pt x="33607" y="30217"/>
                    <a:pt x="38082" y="27287"/>
                    <a:pt x="39493" y="29972"/>
                  </a:cubicBezTo>
                  <a:cubicBezTo>
                    <a:pt x="42530" y="35668"/>
                    <a:pt x="29809" y="42721"/>
                    <a:pt x="13020" y="37893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7" name="Google Shape;2507;p33"/>
            <p:cNvSpPr/>
            <p:nvPr/>
          </p:nvSpPr>
          <p:spPr>
            <a:xfrm>
              <a:off x="2231725" y="3508450"/>
              <a:ext cx="653707" cy="863920"/>
            </a:xfrm>
            <a:custGeom>
              <a:avLst/>
              <a:gdLst/>
              <a:ahLst/>
              <a:cxnLst/>
              <a:rect l="l" t="t" r="r" b="b"/>
              <a:pathLst>
                <a:path w="30868" h="40117" extrusionOk="0">
                  <a:moveTo>
                    <a:pt x="54" y="40089"/>
                  </a:moveTo>
                  <a:cubicBezTo>
                    <a:pt x="109" y="40089"/>
                    <a:pt x="136" y="40089"/>
                    <a:pt x="163" y="40062"/>
                  </a:cubicBezTo>
                  <a:cubicBezTo>
                    <a:pt x="190" y="40062"/>
                    <a:pt x="190" y="40035"/>
                    <a:pt x="190" y="40035"/>
                  </a:cubicBezTo>
                  <a:cubicBezTo>
                    <a:pt x="299" y="39900"/>
                    <a:pt x="380" y="39764"/>
                    <a:pt x="461" y="39628"/>
                  </a:cubicBezTo>
                  <a:cubicBezTo>
                    <a:pt x="1438" y="38109"/>
                    <a:pt x="2441" y="36563"/>
                    <a:pt x="3445" y="35044"/>
                  </a:cubicBezTo>
                  <a:cubicBezTo>
                    <a:pt x="4340" y="33688"/>
                    <a:pt x="5235" y="32359"/>
                    <a:pt x="6130" y="31003"/>
                  </a:cubicBezTo>
                  <a:cubicBezTo>
                    <a:pt x="9738" y="25632"/>
                    <a:pt x="13481" y="20370"/>
                    <a:pt x="17468" y="15271"/>
                  </a:cubicBezTo>
                  <a:cubicBezTo>
                    <a:pt x="19557" y="12640"/>
                    <a:pt x="21699" y="10036"/>
                    <a:pt x="23951" y="7514"/>
                  </a:cubicBezTo>
                  <a:cubicBezTo>
                    <a:pt x="25280" y="5995"/>
                    <a:pt x="26636" y="4503"/>
                    <a:pt x="28019" y="3011"/>
                  </a:cubicBezTo>
                  <a:cubicBezTo>
                    <a:pt x="28941" y="2035"/>
                    <a:pt x="29891" y="1085"/>
                    <a:pt x="30840" y="109"/>
                  </a:cubicBezTo>
                  <a:cubicBezTo>
                    <a:pt x="30867" y="82"/>
                    <a:pt x="30867" y="55"/>
                    <a:pt x="30840" y="28"/>
                  </a:cubicBezTo>
                  <a:cubicBezTo>
                    <a:pt x="30813" y="0"/>
                    <a:pt x="30759" y="0"/>
                    <a:pt x="30759" y="28"/>
                  </a:cubicBezTo>
                  <a:cubicBezTo>
                    <a:pt x="29782" y="950"/>
                    <a:pt x="28806" y="1899"/>
                    <a:pt x="27856" y="2876"/>
                  </a:cubicBezTo>
                  <a:cubicBezTo>
                    <a:pt x="26446" y="4313"/>
                    <a:pt x="25063" y="5805"/>
                    <a:pt x="23706" y="7297"/>
                  </a:cubicBezTo>
                  <a:cubicBezTo>
                    <a:pt x="20316" y="11094"/>
                    <a:pt x="17170" y="15027"/>
                    <a:pt x="14132" y="19068"/>
                  </a:cubicBezTo>
                  <a:cubicBezTo>
                    <a:pt x="11392" y="22730"/>
                    <a:pt x="8788" y="26446"/>
                    <a:pt x="6266" y="30244"/>
                  </a:cubicBezTo>
                  <a:cubicBezTo>
                    <a:pt x="4557" y="32766"/>
                    <a:pt x="2930" y="35343"/>
                    <a:pt x="1302" y="37892"/>
                  </a:cubicBezTo>
                  <a:cubicBezTo>
                    <a:pt x="895" y="38516"/>
                    <a:pt x="488" y="39167"/>
                    <a:pt x="109" y="39818"/>
                  </a:cubicBezTo>
                  <a:cubicBezTo>
                    <a:pt x="82" y="39872"/>
                    <a:pt x="27" y="39900"/>
                    <a:pt x="27" y="39954"/>
                  </a:cubicBezTo>
                  <a:cubicBezTo>
                    <a:pt x="0" y="40008"/>
                    <a:pt x="27" y="40035"/>
                    <a:pt x="27" y="40089"/>
                  </a:cubicBezTo>
                  <a:lnTo>
                    <a:pt x="27" y="40089"/>
                  </a:lnTo>
                  <a:cubicBezTo>
                    <a:pt x="54" y="40117"/>
                    <a:pt x="54" y="40089"/>
                    <a:pt x="54" y="40089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8" name="Google Shape;2508;p33"/>
            <p:cNvSpPr/>
            <p:nvPr/>
          </p:nvSpPr>
          <p:spPr>
            <a:xfrm>
              <a:off x="2241900" y="4181125"/>
              <a:ext cx="707275" cy="182425"/>
            </a:xfrm>
            <a:custGeom>
              <a:avLst/>
              <a:gdLst/>
              <a:ahLst/>
              <a:cxnLst/>
              <a:rect l="l" t="t" r="r" b="b"/>
              <a:pathLst>
                <a:path w="28291" h="7297" extrusionOk="0">
                  <a:moveTo>
                    <a:pt x="27" y="7297"/>
                  </a:moveTo>
                  <a:cubicBezTo>
                    <a:pt x="244" y="7107"/>
                    <a:pt x="515" y="6944"/>
                    <a:pt x="732" y="6754"/>
                  </a:cubicBezTo>
                  <a:cubicBezTo>
                    <a:pt x="1736" y="5887"/>
                    <a:pt x="2821" y="5127"/>
                    <a:pt x="3987" y="4503"/>
                  </a:cubicBezTo>
                  <a:cubicBezTo>
                    <a:pt x="5181" y="3934"/>
                    <a:pt x="6428" y="3472"/>
                    <a:pt x="7730" y="3147"/>
                  </a:cubicBezTo>
                  <a:cubicBezTo>
                    <a:pt x="11609" y="2198"/>
                    <a:pt x="15949" y="2225"/>
                    <a:pt x="20099" y="1845"/>
                  </a:cubicBezTo>
                  <a:cubicBezTo>
                    <a:pt x="22974" y="1601"/>
                    <a:pt x="25768" y="1140"/>
                    <a:pt x="28236" y="109"/>
                  </a:cubicBezTo>
                  <a:cubicBezTo>
                    <a:pt x="28263" y="82"/>
                    <a:pt x="28290" y="55"/>
                    <a:pt x="28263" y="28"/>
                  </a:cubicBezTo>
                  <a:cubicBezTo>
                    <a:pt x="28263" y="1"/>
                    <a:pt x="28209" y="1"/>
                    <a:pt x="28209" y="1"/>
                  </a:cubicBezTo>
                  <a:cubicBezTo>
                    <a:pt x="25713" y="977"/>
                    <a:pt x="22947" y="1357"/>
                    <a:pt x="20072" y="1574"/>
                  </a:cubicBezTo>
                  <a:cubicBezTo>
                    <a:pt x="15922" y="1872"/>
                    <a:pt x="11555" y="1872"/>
                    <a:pt x="7649" y="2849"/>
                  </a:cubicBezTo>
                  <a:cubicBezTo>
                    <a:pt x="6320" y="3147"/>
                    <a:pt x="5045" y="3608"/>
                    <a:pt x="3825" y="4205"/>
                  </a:cubicBezTo>
                  <a:cubicBezTo>
                    <a:pt x="2604" y="4774"/>
                    <a:pt x="1492" y="5561"/>
                    <a:pt x="543" y="6537"/>
                  </a:cubicBezTo>
                  <a:cubicBezTo>
                    <a:pt x="353" y="6754"/>
                    <a:pt x="163" y="6999"/>
                    <a:pt x="0" y="7270"/>
                  </a:cubicBezTo>
                  <a:lnTo>
                    <a:pt x="0" y="7297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09" name="Google Shape;2509;p33"/>
            <p:cNvSpPr/>
            <p:nvPr/>
          </p:nvSpPr>
          <p:spPr>
            <a:xfrm>
              <a:off x="2435150" y="3887500"/>
              <a:ext cx="410426" cy="177030"/>
            </a:xfrm>
            <a:custGeom>
              <a:avLst/>
              <a:gdLst/>
              <a:ahLst/>
              <a:cxnLst/>
              <a:rect l="l" t="t" r="r" b="b"/>
              <a:pathLst>
                <a:path w="26121" h="10145" extrusionOk="0">
                  <a:moveTo>
                    <a:pt x="55" y="10117"/>
                  </a:moveTo>
                  <a:cubicBezTo>
                    <a:pt x="109" y="10117"/>
                    <a:pt x="82" y="10144"/>
                    <a:pt x="136" y="10144"/>
                  </a:cubicBezTo>
                  <a:cubicBezTo>
                    <a:pt x="299" y="10144"/>
                    <a:pt x="380" y="9982"/>
                    <a:pt x="516" y="9900"/>
                  </a:cubicBezTo>
                  <a:cubicBezTo>
                    <a:pt x="1736" y="9141"/>
                    <a:pt x="3065" y="8517"/>
                    <a:pt x="4449" y="8083"/>
                  </a:cubicBezTo>
                  <a:cubicBezTo>
                    <a:pt x="6239" y="7513"/>
                    <a:pt x="8056" y="7052"/>
                    <a:pt x="9901" y="6700"/>
                  </a:cubicBezTo>
                  <a:cubicBezTo>
                    <a:pt x="11772" y="6320"/>
                    <a:pt x="13589" y="5832"/>
                    <a:pt x="15407" y="5262"/>
                  </a:cubicBezTo>
                  <a:cubicBezTo>
                    <a:pt x="16899" y="4720"/>
                    <a:pt x="18363" y="4096"/>
                    <a:pt x="19774" y="3391"/>
                  </a:cubicBezTo>
                  <a:cubicBezTo>
                    <a:pt x="21916" y="2333"/>
                    <a:pt x="24005" y="1139"/>
                    <a:pt x="26094" y="81"/>
                  </a:cubicBezTo>
                  <a:cubicBezTo>
                    <a:pt x="26121" y="81"/>
                    <a:pt x="26121" y="54"/>
                    <a:pt x="26121" y="27"/>
                  </a:cubicBezTo>
                  <a:cubicBezTo>
                    <a:pt x="26121" y="0"/>
                    <a:pt x="26094" y="0"/>
                    <a:pt x="26066" y="0"/>
                  </a:cubicBezTo>
                  <a:cubicBezTo>
                    <a:pt x="23571" y="1166"/>
                    <a:pt x="21103" y="2495"/>
                    <a:pt x="18607" y="3635"/>
                  </a:cubicBezTo>
                  <a:cubicBezTo>
                    <a:pt x="17522" y="4123"/>
                    <a:pt x="16437" y="4584"/>
                    <a:pt x="15298" y="4964"/>
                  </a:cubicBezTo>
                  <a:cubicBezTo>
                    <a:pt x="13508" y="5533"/>
                    <a:pt x="11691" y="5994"/>
                    <a:pt x="9846" y="6374"/>
                  </a:cubicBezTo>
                  <a:cubicBezTo>
                    <a:pt x="7975" y="6754"/>
                    <a:pt x="6130" y="7242"/>
                    <a:pt x="4340" y="7839"/>
                  </a:cubicBezTo>
                  <a:cubicBezTo>
                    <a:pt x="2957" y="8300"/>
                    <a:pt x="1628" y="8951"/>
                    <a:pt x="407" y="9738"/>
                  </a:cubicBezTo>
                  <a:cubicBezTo>
                    <a:pt x="272" y="9819"/>
                    <a:pt x="109" y="9873"/>
                    <a:pt x="27" y="10009"/>
                  </a:cubicBezTo>
                  <a:cubicBezTo>
                    <a:pt x="0" y="10036"/>
                    <a:pt x="27" y="10036"/>
                    <a:pt x="27" y="10090"/>
                  </a:cubicBezTo>
                  <a:lnTo>
                    <a:pt x="27" y="10117"/>
                  </a:lnTo>
                  <a:cubicBezTo>
                    <a:pt x="27" y="10117"/>
                    <a:pt x="55" y="10117"/>
                    <a:pt x="55" y="10117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0" name="Google Shape;2510;p33"/>
            <p:cNvSpPr/>
            <p:nvPr/>
          </p:nvSpPr>
          <p:spPr>
            <a:xfrm>
              <a:off x="2155775" y="3743075"/>
              <a:ext cx="130225" cy="554025"/>
            </a:xfrm>
            <a:custGeom>
              <a:avLst/>
              <a:gdLst/>
              <a:ahLst/>
              <a:cxnLst/>
              <a:rect l="l" t="t" r="r" b="b"/>
              <a:pathLst>
                <a:path w="5209" h="22161" extrusionOk="0">
                  <a:moveTo>
                    <a:pt x="4855" y="22161"/>
                  </a:moveTo>
                  <a:cubicBezTo>
                    <a:pt x="4910" y="22107"/>
                    <a:pt x="4937" y="22107"/>
                    <a:pt x="4964" y="22079"/>
                  </a:cubicBezTo>
                  <a:cubicBezTo>
                    <a:pt x="4991" y="21998"/>
                    <a:pt x="5018" y="21917"/>
                    <a:pt x="5018" y="21835"/>
                  </a:cubicBezTo>
                  <a:cubicBezTo>
                    <a:pt x="5208" y="20778"/>
                    <a:pt x="5208" y="19720"/>
                    <a:pt x="5045" y="18662"/>
                  </a:cubicBezTo>
                  <a:cubicBezTo>
                    <a:pt x="4937" y="18147"/>
                    <a:pt x="4828" y="17604"/>
                    <a:pt x="4693" y="17116"/>
                  </a:cubicBezTo>
                  <a:cubicBezTo>
                    <a:pt x="4367" y="15895"/>
                    <a:pt x="3933" y="14702"/>
                    <a:pt x="3581" y="13617"/>
                  </a:cubicBezTo>
                  <a:cubicBezTo>
                    <a:pt x="2740" y="11067"/>
                    <a:pt x="1682" y="8355"/>
                    <a:pt x="1004" y="5615"/>
                  </a:cubicBezTo>
                  <a:cubicBezTo>
                    <a:pt x="814" y="4883"/>
                    <a:pt x="678" y="4151"/>
                    <a:pt x="543" y="3445"/>
                  </a:cubicBezTo>
                  <a:cubicBezTo>
                    <a:pt x="353" y="2333"/>
                    <a:pt x="244" y="1221"/>
                    <a:pt x="244" y="109"/>
                  </a:cubicBezTo>
                  <a:cubicBezTo>
                    <a:pt x="244" y="55"/>
                    <a:pt x="190" y="1"/>
                    <a:pt x="136" y="1"/>
                  </a:cubicBezTo>
                  <a:cubicBezTo>
                    <a:pt x="82" y="1"/>
                    <a:pt x="27" y="55"/>
                    <a:pt x="27" y="109"/>
                  </a:cubicBezTo>
                  <a:cubicBezTo>
                    <a:pt x="0" y="1221"/>
                    <a:pt x="82" y="2360"/>
                    <a:pt x="244" y="3473"/>
                  </a:cubicBezTo>
                  <a:cubicBezTo>
                    <a:pt x="353" y="4232"/>
                    <a:pt x="516" y="4964"/>
                    <a:pt x="706" y="5697"/>
                  </a:cubicBezTo>
                  <a:cubicBezTo>
                    <a:pt x="1384" y="8463"/>
                    <a:pt x="2387" y="11176"/>
                    <a:pt x="3228" y="13725"/>
                  </a:cubicBezTo>
                  <a:cubicBezTo>
                    <a:pt x="3608" y="14810"/>
                    <a:pt x="4015" y="16004"/>
                    <a:pt x="4367" y="17197"/>
                  </a:cubicBezTo>
                  <a:cubicBezTo>
                    <a:pt x="4503" y="17685"/>
                    <a:pt x="4611" y="18228"/>
                    <a:pt x="4720" y="18716"/>
                  </a:cubicBezTo>
                  <a:cubicBezTo>
                    <a:pt x="4910" y="19720"/>
                    <a:pt x="4937" y="20778"/>
                    <a:pt x="4801" y="21781"/>
                  </a:cubicBezTo>
                  <a:cubicBezTo>
                    <a:pt x="4774" y="21862"/>
                    <a:pt x="4774" y="21944"/>
                    <a:pt x="4774" y="22025"/>
                  </a:cubicBezTo>
                  <a:cubicBezTo>
                    <a:pt x="4774" y="22079"/>
                    <a:pt x="4801" y="22107"/>
                    <a:pt x="4828" y="22134"/>
                  </a:cubicBezTo>
                  <a:lnTo>
                    <a:pt x="4828" y="22161"/>
                  </a:lnTo>
                  <a:cubicBezTo>
                    <a:pt x="4828" y="22161"/>
                    <a:pt x="4855" y="22161"/>
                    <a:pt x="4855" y="22161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1" name="Google Shape;2511;p33"/>
            <p:cNvSpPr/>
            <p:nvPr/>
          </p:nvSpPr>
          <p:spPr>
            <a:xfrm>
              <a:off x="2466350" y="3568800"/>
              <a:ext cx="60375" cy="365531"/>
            </a:xfrm>
            <a:custGeom>
              <a:avLst/>
              <a:gdLst/>
              <a:ahLst/>
              <a:cxnLst/>
              <a:rect l="l" t="t" r="r" b="b"/>
              <a:pathLst>
                <a:path w="2415" h="21320" extrusionOk="0">
                  <a:moveTo>
                    <a:pt x="2306" y="21292"/>
                  </a:moveTo>
                  <a:cubicBezTo>
                    <a:pt x="2360" y="21265"/>
                    <a:pt x="2333" y="21320"/>
                    <a:pt x="2360" y="21265"/>
                  </a:cubicBezTo>
                  <a:cubicBezTo>
                    <a:pt x="2414" y="21211"/>
                    <a:pt x="2360" y="21103"/>
                    <a:pt x="2387" y="21048"/>
                  </a:cubicBezTo>
                  <a:cubicBezTo>
                    <a:pt x="2414" y="20289"/>
                    <a:pt x="2387" y="19557"/>
                    <a:pt x="2278" y="18824"/>
                  </a:cubicBezTo>
                  <a:cubicBezTo>
                    <a:pt x="2143" y="17631"/>
                    <a:pt x="1872" y="16410"/>
                    <a:pt x="1682" y="15217"/>
                  </a:cubicBezTo>
                  <a:cubicBezTo>
                    <a:pt x="1410" y="13779"/>
                    <a:pt x="1139" y="12260"/>
                    <a:pt x="922" y="10714"/>
                  </a:cubicBezTo>
                  <a:cubicBezTo>
                    <a:pt x="678" y="9222"/>
                    <a:pt x="488" y="7676"/>
                    <a:pt x="407" y="6157"/>
                  </a:cubicBezTo>
                  <a:cubicBezTo>
                    <a:pt x="244" y="4150"/>
                    <a:pt x="326" y="2089"/>
                    <a:pt x="651" y="109"/>
                  </a:cubicBezTo>
                  <a:cubicBezTo>
                    <a:pt x="678" y="55"/>
                    <a:pt x="651" y="27"/>
                    <a:pt x="597" y="0"/>
                  </a:cubicBezTo>
                  <a:cubicBezTo>
                    <a:pt x="570" y="0"/>
                    <a:pt x="515" y="27"/>
                    <a:pt x="515" y="82"/>
                  </a:cubicBezTo>
                  <a:cubicBezTo>
                    <a:pt x="136" y="2089"/>
                    <a:pt x="0" y="4123"/>
                    <a:pt x="136" y="6185"/>
                  </a:cubicBezTo>
                  <a:cubicBezTo>
                    <a:pt x="217" y="7703"/>
                    <a:pt x="380" y="9250"/>
                    <a:pt x="624" y="10741"/>
                  </a:cubicBezTo>
                  <a:cubicBezTo>
                    <a:pt x="841" y="12314"/>
                    <a:pt x="1139" y="13833"/>
                    <a:pt x="1383" y="15271"/>
                  </a:cubicBezTo>
                  <a:cubicBezTo>
                    <a:pt x="1627" y="16464"/>
                    <a:pt x="1899" y="17631"/>
                    <a:pt x="2061" y="18851"/>
                  </a:cubicBezTo>
                  <a:cubicBezTo>
                    <a:pt x="2170" y="19584"/>
                    <a:pt x="2224" y="20289"/>
                    <a:pt x="2197" y="21021"/>
                  </a:cubicBezTo>
                  <a:cubicBezTo>
                    <a:pt x="2197" y="21103"/>
                    <a:pt x="2170" y="21184"/>
                    <a:pt x="2197" y="21238"/>
                  </a:cubicBezTo>
                  <a:cubicBezTo>
                    <a:pt x="2251" y="21292"/>
                    <a:pt x="2197" y="21238"/>
                    <a:pt x="2278" y="21265"/>
                  </a:cubicBezTo>
                  <a:cubicBezTo>
                    <a:pt x="2278" y="21292"/>
                    <a:pt x="2278" y="21292"/>
                    <a:pt x="2306" y="21292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2" name="Google Shape;2512;p33"/>
            <p:cNvSpPr/>
            <p:nvPr/>
          </p:nvSpPr>
          <p:spPr>
            <a:xfrm>
              <a:off x="2690788" y="3500313"/>
              <a:ext cx="82075" cy="214300"/>
            </a:xfrm>
            <a:custGeom>
              <a:avLst/>
              <a:gdLst/>
              <a:ahLst/>
              <a:cxnLst/>
              <a:rect l="l" t="t" r="r" b="b"/>
              <a:pathLst>
                <a:path w="3283" h="8572" extrusionOk="0">
                  <a:moveTo>
                    <a:pt x="55" y="8544"/>
                  </a:moveTo>
                  <a:cubicBezTo>
                    <a:pt x="82" y="8517"/>
                    <a:pt x="109" y="8517"/>
                    <a:pt x="136" y="8463"/>
                  </a:cubicBezTo>
                  <a:cubicBezTo>
                    <a:pt x="163" y="8354"/>
                    <a:pt x="217" y="8246"/>
                    <a:pt x="217" y="8137"/>
                  </a:cubicBezTo>
                  <a:cubicBezTo>
                    <a:pt x="407" y="7459"/>
                    <a:pt x="597" y="6808"/>
                    <a:pt x="787" y="6184"/>
                  </a:cubicBezTo>
                  <a:cubicBezTo>
                    <a:pt x="1004" y="5533"/>
                    <a:pt x="1221" y="4882"/>
                    <a:pt x="1465" y="4259"/>
                  </a:cubicBezTo>
                  <a:cubicBezTo>
                    <a:pt x="1628" y="3852"/>
                    <a:pt x="1818" y="3418"/>
                    <a:pt x="1981" y="3011"/>
                  </a:cubicBezTo>
                  <a:cubicBezTo>
                    <a:pt x="2360" y="2061"/>
                    <a:pt x="2794" y="1085"/>
                    <a:pt x="3255" y="109"/>
                  </a:cubicBezTo>
                  <a:cubicBezTo>
                    <a:pt x="3282" y="81"/>
                    <a:pt x="3255" y="27"/>
                    <a:pt x="3228" y="27"/>
                  </a:cubicBezTo>
                  <a:cubicBezTo>
                    <a:pt x="3201" y="0"/>
                    <a:pt x="3147" y="27"/>
                    <a:pt x="3147" y="54"/>
                  </a:cubicBezTo>
                  <a:cubicBezTo>
                    <a:pt x="2631" y="1031"/>
                    <a:pt x="2143" y="1953"/>
                    <a:pt x="1736" y="2902"/>
                  </a:cubicBezTo>
                  <a:cubicBezTo>
                    <a:pt x="1547" y="3309"/>
                    <a:pt x="1384" y="3743"/>
                    <a:pt x="1221" y="4177"/>
                  </a:cubicBezTo>
                  <a:cubicBezTo>
                    <a:pt x="977" y="4801"/>
                    <a:pt x="760" y="5452"/>
                    <a:pt x="570" y="6103"/>
                  </a:cubicBezTo>
                  <a:cubicBezTo>
                    <a:pt x="353" y="6754"/>
                    <a:pt x="190" y="7405"/>
                    <a:pt x="55" y="8083"/>
                  </a:cubicBezTo>
                  <a:cubicBezTo>
                    <a:pt x="28" y="8191"/>
                    <a:pt x="0" y="8300"/>
                    <a:pt x="0" y="8436"/>
                  </a:cubicBezTo>
                  <a:cubicBezTo>
                    <a:pt x="0" y="8463"/>
                    <a:pt x="0" y="8490"/>
                    <a:pt x="28" y="8544"/>
                  </a:cubicBezTo>
                  <a:cubicBezTo>
                    <a:pt x="55" y="8571"/>
                    <a:pt x="28" y="8544"/>
                    <a:pt x="28" y="8544"/>
                  </a:cubicBezTo>
                  <a:cubicBezTo>
                    <a:pt x="28" y="8544"/>
                    <a:pt x="55" y="8544"/>
                    <a:pt x="55" y="8544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3" name="Google Shape;2513;p33"/>
            <p:cNvSpPr/>
            <p:nvPr/>
          </p:nvSpPr>
          <p:spPr>
            <a:xfrm>
              <a:off x="2617550" y="3674600"/>
              <a:ext cx="243577" cy="139025"/>
            </a:xfrm>
            <a:custGeom>
              <a:avLst/>
              <a:gdLst/>
              <a:ahLst/>
              <a:cxnLst/>
              <a:rect l="l" t="t" r="r" b="b"/>
              <a:pathLst>
                <a:path w="11990" h="5561" extrusionOk="0">
                  <a:moveTo>
                    <a:pt x="28" y="5561"/>
                  </a:moveTo>
                  <a:cubicBezTo>
                    <a:pt x="299" y="5398"/>
                    <a:pt x="570" y="5289"/>
                    <a:pt x="842" y="5127"/>
                  </a:cubicBezTo>
                  <a:cubicBezTo>
                    <a:pt x="1465" y="4801"/>
                    <a:pt x="2089" y="4448"/>
                    <a:pt x="2713" y="4150"/>
                  </a:cubicBezTo>
                  <a:cubicBezTo>
                    <a:pt x="4096" y="3499"/>
                    <a:pt x="5507" y="2957"/>
                    <a:pt x="6944" y="2360"/>
                  </a:cubicBezTo>
                  <a:cubicBezTo>
                    <a:pt x="8111" y="1845"/>
                    <a:pt x="9277" y="1248"/>
                    <a:pt x="10443" y="705"/>
                  </a:cubicBezTo>
                  <a:cubicBezTo>
                    <a:pt x="10959" y="488"/>
                    <a:pt x="11474" y="271"/>
                    <a:pt x="11962" y="82"/>
                  </a:cubicBezTo>
                  <a:cubicBezTo>
                    <a:pt x="11989" y="54"/>
                    <a:pt x="11989" y="27"/>
                    <a:pt x="11989" y="27"/>
                  </a:cubicBezTo>
                  <a:cubicBezTo>
                    <a:pt x="11989" y="0"/>
                    <a:pt x="11962" y="0"/>
                    <a:pt x="11935" y="0"/>
                  </a:cubicBezTo>
                  <a:cubicBezTo>
                    <a:pt x="11420" y="190"/>
                    <a:pt x="10904" y="380"/>
                    <a:pt x="10389" y="597"/>
                  </a:cubicBezTo>
                  <a:cubicBezTo>
                    <a:pt x="9196" y="1085"/>
                    <a:pt x="8029" y="1628"/>
                    <a:pt x="6836" y="2116"/>
                  </a:cubicBezTo>
                  <a:cubicBezTo>
                    <a:pt x="5398" y="2713"/>
                    <a:pt x="3961" y="3228"/>
                    <a:pt x="2605" y="3906"/>
                  </a:cubicBezTo>
                  <a:cubicBezTo>
                    <a:pt x="1954" y="4204"/>
                    <a:pt x="1330" y="4557"/>
                    <a:pt x="733" y="4964"/>
                  </a:cubicBezTo>
                  <a:cubicBezTo>
                    <a:pt x="462" y="5127"/>
                    <a:pt x="245" y="5344"/>
                    <a:pt x="1" y="5533"/>
                  </a:cubicBezTo>
                  <a:lnTo>
                    <a:pt x="1" y="5561"/>
                  </a:lnTo>
                  <a:cubicBezTo>
                    <a:pt x="1" y="5561"/>
                    <a:pt x="28" y="5561"/>
                    <a:pt x="28" y="5561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4" name="Google Shape;2514;p33"/>
            <p:cNvSpPr/>
            <p:nvPr/>
          </p:nvSpPr>
          <p:spPr>
            <a:xfrm>
              <a:off x="2753150" y="3565750"/>
              <a:ext cx="198025" cy="83425"/>
            </a:xfrm>
            <a:custGeom>
              <a:avLst/>
              <a:gdLst/>
              <a:ahLst/>
              <a:cxnLst/>
              <a:rect l="l" t="t" r="r" b="b"/>
              <a:pathLst>
                <a:path w="7921" h="3337" extrusionOk="0">
                  <a:moveTo>
                    <a:pt x="28" y="3337"/>
                  </a:moveTo>
                  <a:cubicBezTo>
                    <a:pt x="163" y="3309"/>
                    <a:pt x="299" y="3309"/>
                    <a:pt x="434" y="3255"/>
                  </a:cubicBezTo>
                  <a:cubicBezTo>
                    <a:pt x="570" y="3228"/>
                    <a:pt x="706" y="3174"/>
                    <a:pt x="841" y="3147"/>
                  </a:cubicBezTo>
                  <a:cubicBezTo>
                    <a:pt x="1899" y="2794"/>
                    <a:pt x="2957" y="2414"/>
                    <a:pt x="3988" y="1980"/>
                  </a:cubicBezTo>
                  <a:cubicBezTo>
                    <a:pt x="4503" y="1791"/>
                    <a:pt x="5046" y="1574"/>
                    <a:pt x="5534" y="1329"/>
                  </a:cubicBezTo>
                  <a:cubicBezTo>
                    <a:pt x="6320" y="1004"/>
                    <a:pt x="7080" y="597"/>
                    <a:pt x="7812" y="217"/>
                  </a:cubicBezTo>
                  <a:cubicBezTo>
                    <a:pt x="7921" y="163"/>
                    <a:pt x="7839" y="0"/>
                    <a:pt x="7731" y="55"/>
                  </a:cubicBezTo>
                  <a:cubicBezTo>
                    <a:pt x="6727" y="543"/>
                    <a:pt x="5697" y="1004"/>
                    <a:pt x="4693" y="1411"/>
                  </a:cubicBezTo>
                  <a:cubicBezTo>
                    <a:pt x="3933" y="1736"/>
                    <a:pt x="3201" y="2035"/>
                    <a:pt x="2442" y="2306"/>
                  </a:cubicBezTo>
                  <a:lnTo>
                    <a:pt x="923" y="2903"/>
                  </a:lnTo>
                  <a:cubicBezTo>
                    <a:pt x="733" y="2957"/>
                    <a:pt x="543" y="3011"/>
                    <a:pt x="353" y="3120"/>
                  </a:cubicBezTo>
                  <a:cubicBezTo>
                    <a:pt x="217" y="3174"/>
                    <a:pt x="109" y="3228"/>
                    <a:pt x="1" y="3309"/>
                  </a:cubicBezTo>
                  <a:cubicBezTo>
                    <a:pt x="1" y="3309"/>
                    <a:pt x="1" y="3309"/>
                    <a:pt x="1" y="3309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5" name="Google Shape;2515;p33"/>
            <p:cNvSpPr/>
            <p:nvPr/>
          </p:nvSpPr>
          <p:spPr>
            <a:xfrm>
              <a:off x="2284600" y="3699675"/>
              <a:ext cx="129550" cy="396050"/>
            </a:xfrm>
            <a:custGeom>
              <a:avLst/>
              <a:gdLst/>
              <a:ahLst/>
              <a:cxnLst/>
              <a:rect l="l" t="t" r="r" b="b"/>
              <a:pathLst>
                <a:path w="5182" h="15842" extrusionOk="0">
                  <a:moveTo>
                    <a:pt x="5100" y="15814"/>
                  </a:moveTo>
                  <a:cubicBezTo>
                    <a:pt x="5127" y="15760"/>
                    <a:pt x="5154" y="15733"/>
                    <a:pt x="5182" y="15678"/>
                  </a:cubicBezTo>
                  <a:cubicBezTo>
                    <a:pt x="5182" y="15624"/>
                    <a:pt x="5182" y="15570"/>
                    <a:pt x="5182" y="15543"/>
                  </a:cubicBezTo>
                  <a:cubicBezTo>
                    <a:pt x="5182" y="14675"/>
                    <a:pt x="4992" y="13834"/>
                    <a:pt x="4639" y="13020"/>
                  </a:cubicBezTo>
                  <a:cubicBezTo>
                    <a:pt x="4097" y="11718"/>
                    <a:pt x="3256" y="10498"/>
                    <a:pt x="2659" y="9304"/>
                  </a:cubicBezTo>
                  <a:cubicBezTo>
                    <a:pt x="1900" y="7894"/>
                    <a:pt x="1303" y="6375"/>
                    <a:pt x="869" y="4829"/>
                  </a:cubicBezTo>
                  <a:cubicBezTo>
                    <a:pt x="408" y="3283"/>
                    <a:pt x="191" y="1682"/>
                    <a:pt x="245" y="82"/>
                  </a:cubicBezTo>
                  <a:cubicBezTo>
                    <a:pt x="245" y="28"/>
                    <a:pt x="218" y="1"/>
                    <a:pt x="191" y="1"/>
                  </a:cubicBezTo>
                  <a:cubicBezTo>
                    <a:pt x="136" y="1"/>
                    <a:pt x="109" y="28"/>
                    <a:pt x="109" y="82"/>
                  </a:cubicBezTo>
                  <a:cubicBezTo>
                    <a:pt x="1" y="1710"/>
                    <a:pt x="191" y="3337"/>
                    <a:pt x="625" y="4910"/>
                  </a:cubicBezTo>
                  <a:cubicBezTo>
                    <a:pt x="1032" y="6483"/>
                    <a:pt x="1628" y="8002"/>
                    <a:pt x="2388" y="9440"/>
                  </a:cubicBezTo>
                  <a:cubicBezTo>
                    <a:pt x="2984" y="10633"/>
                    <a:pt x="3825" y="11854"/>
                    <a:pt x="4395" y="13129"/>
                  </a:cubicBezTo>
                  <a:cubicBezTo>
                    <a:pt x="4748" y="13888"/>
                    <a:pt x="4965" y="14702"/>
                    <a:pt x="5019" y="15543"/>
                  </a:cubicBezTo>
                  <a:cubicBezTo>
                    <a:pt x="4992" y="15570"/>
                    <a:pt x="4992" y="15624"/>
                    <a:pt x="5019" y="15678"/>
                  </a:cubicBezTo>
                  <a:cubicBezTo>
                    <a:pt x="5019" y="15733"/>
                    <a:pt x="5046" y="15760"/>
                    <a:pt x="5073" y="15814"/>
                  </a:cubicBezTo>
                  <a:lnTo>
                    <a:pt x="5073" y="15841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6" name="Google Shape;2516;p33"/>
            <p:cNvSpPr/>
            <p:nvPr/>
          </p:nvSpPr>
          <p:spPr>
            <a:xfrm>
              <a:off x="1305425" y="3010050"/>
              <a:ext cx="653725" cy="1026675"/>
            </a:xfrm>
            <a:custGeom>
              <a:avLst/>
              <a:gdLst/>
              <a:ahLst/>
              <a:cxnLst/>
              <a:rect l="l" t="t" r="r" b="b"/>
              <a:pathLst>
                <a:path w="26149" h="41067" extrusionOk="0">
                  <a:moveTo>
                    <a:pt x="5914" y="6619"/>
                  </a:moveTo>
                  <a:cubicBezTo>
                    <a:pt x="5914" y="5670"/>
                    <a:pt x="5914" y="4748"/>
                    <a:pt x="5833" y="3798"/>
                  </a:cubicBezTo>
                  <a:cubicBezTo>
                    <a:pt x="5778" y="3256"/>
                    <a:pt x="5670" y="2740"/>
                    <a:pt x="5561" y="2198"/>
                  </a:cubicBezTo>
                  <a:cubicBezTo>
                    <a:pt x="5426" y="1683"/>
                    <a:pt x="5263" y="1194"/>
                    <a:pt x="5073" y="706"/>
                  </a:cubicBezTo>
                  <a:lnTo>
                    <a:pt x="4910" y="299"/>
                  </a:lnTo>
                  <a:cubicBezTo>
                    <a:pt x="4883" y="218"/>
                    <a:pt x="4856" y="1"/>
                    <a:pt x="4802" y="82"/>
                  </a:cubicBezTo>
                  <a:cubicBezTo>
                    <a:pt x="4639" y="462"/>
                    <a:pt x="4802" y="1303"/>
                    <a:pt x="4829" y="1737"/>
                  </a:cubicBezTo>
                  <a:cubicBezTo>
                    <a:pt x="4965" y="3147"/>
                    <a:pt x="5263" y="4558"/>
                    <a:pt x="5697" y="5941"/>
                  </a:cubicBezTo>
                  <a:lnTo>
                    <a:pt x="5887" y="6565"/>
                  </a:lnTo>
                  <a:lnTo>
                    <a:pt x="5833" y="6483"/>
                  </a:lnTo>
                  <a:lnTo>
                    <a:pt x="5833" y="6402"/>
                  </a:lnTo>
                  <a:lnTo>
                    <a:pt x="5670" y="6266"/>
                  </a:lnTo>
                  <a:lnTo>
                    <a:pt x="4178" y="4232"/>
                  </a:lnTo>
                  <a:lnTo>
                    <a:pt x="3988" y="3961"/>
                  </a:lnTo>
                  <a:lnTo>
                    <a:pt x="3798" y="3690"/>
                  </a:lnTo>
                  <a:cubicBezTo>
                    <a:pt x="3798" y="3690"/>
                    <a:pt x="3744" y="3608"/>
                    <a:pt x="3717" y="3771"/>
                  </a:cubicBezTo>
                  <a:cubicBezTo>
                    <a:pt x="4205" y="4449"/>
                    <a:pt x="4666" y="5154"/>
                    <a:pt x="5155" y="5832"/>
                  </a:cubicBezTo>
                  <a:cubicBezTo>
                    <a:pt x="4097" y="5019"/>
                    <a:pt x="2903" y="4395"/>
                    <a:pt x="1628" y="4042"/>
                  </a:cubicBezTo>
                  <a:cubicBezTo>
                    <a:pt x="1276" y="3934"/>
                    <a:pt x="896" y="3880"/>
                    <a:pt x="543" y="3852"/>
                  </a:cubicBezTo>
                  <a:cubicBezTo>
                    <a:pt x="381" y="3825"/>
                    <a:pt x="1" y="3663"/>
                    <a:pt x="55" y="3825"/>
                  </a:cubicBezTo>
                  <a:cubicBezTo>
                    <a:pt x="218" y="4395"/>
                    <a:pt x="1059" y="4910"/>
                    <a:pt x="1574" y="5182"/>
                  </a:cubicBezTo>
                  <a:cubicBezTo>
                    <a:pt x="2876" y="5914"/>
                    <a:pt x="4314" y="6239"/>
                    <a:pt x="5724" y="6673"/>
                  </a:cubicBezTo>
                  <a:cubicBezTo>
                    <a:pt x="6701" y="8084"/>
                    <a:pt x="7650" y="9521"/>
                    <a:pt x="8599" y="10959"/>
                  </a:cubicBezTo>
                  <a:cubicBezTo>
                    <a:pt x="6890" y="9386"/>
                    <a:pt x="4883" y="8057"/>
                    <a:pt x="2605" y="7623"/>
                  </a:cubicBezTo>
                  <a:cubicBezTo>
                    <a:pt x="2035" y="7487"/>
                    <a:pt x="1411" y="7406"/>
                    <a:pt x="815" y="7379"/>
                  </a:cubicBezTo>
                  <a:cubicBezTo>
                    <a:pt x="815" y="7379"/>
                    <a:pt x="245" y="7351"/>
                    <a:pt x="245" y="7379"/>
                  </a:cubicBezTo>
                  <a:cubicBezTo>
                    <a:pt x="245" y="7568"/>
                    <a:pt x="625" y="7867"/>
                    <a:pt x="733" y="7975"/>
                  </a:cubicBezTo>
                  <a:cubicBezTo>
                    <a:pt x="1222" y="8436"/>
                    <a:pt x="1791" y="8816"/>
                    <a:pt x="2388" y="9114"/>
                  </a:cubicBezTo>
                  <a:cubicBezTo>
                    <a:pt x="4476" y="10227"/>
                    <a:pt x="6809" y="10850"/>
                    <a:pt x="9006" y="11583"/>
                  </a:cubicBezTo>
                  <a:cubicBezTo>
                    <a:pt x="10010" y="13075"/>
                    <a:pt x="10986" y="14566"/>
                    <a:pt x="11935" y="16085"/>
                  </a:cubicBezTo>
                  <a:cubicBezTo>
                    <a:pt x="9711" y="14322"/>
                    <a:pt x="6999" y="13264"/>
                    <a:pt x="4178" y="13020"/>
                  </a:cubicBezTo>
                  <a:cubicBezTo>
                    <a:pt x="3419" y="12966"/>
                    <a:pt x="2686" y="12966"/>
                    <a:pt x="1927" y="13020"/>
                  </a:cubicBezTo>
                  <a:cubicBezTo>
                    <a:pt x="1873" y="13020"/>
                    <a:pt x="1384" y="13020"/>
                    <a:pt x="1357" y="13075"/>
                  </a:cubicBezTo>
                  <a:cubicBezTo>
                    <a:pt x="1303" y="13129"/>
                    <a:pt x="1818" y="13481"/>
                    <a:pt x="1873" y="13509"/>
                  </a:cubicBezTo>
                  <a:cubicBezTo>
                    <a:pt x="2551" y="13942"/>
                    <a:pt x="3283" y="14268"/>
                    <a:pt x="4042" y="14539"/>
                  </a:cubicBezTo>
                  <a:cubicBezTo>
                    <a:pt x="6782" y="15489"/>
                    <a:pt x="9603" y="16275"/>
                    <a:pt x="12451" y="16899"/>
                  </a:cubicBezTo>
                  <a:cubicBezTo>
                    <a:pt x="13292" y="18228"/>
                    <a:pt x="14105" y="19530"/>
                    <a:pt x="14919" y="20859"/>
                  </a:cubicBezTo>
                  <a:cubicBezTo>
                    <a:pt x="12858" y="19259"/>
                    <a:pt x="10227" y="18472"/>
                    <a:pt x="7731" y="18174"/>
                  </a:cubicBezTo>
                  <a:cubicBezTo>
                    <a:pt x="6836" y="18065"/>
                    <a:pt x="5941" y="18038"/>
                    <a:pt x="5046" y="18092"/>
                  </a:cubicBezTo>
                  <a:cubicBezTo>
                    <a:pt x="4775" y="18120"/>
                    <a:pt x="4476" y="18147"/>
                    <a:pt x="4205" y="18174"/>
                  </a:cubicBezTo>
                  <a:cubicBezTo>
                    <a:pt x="4070" y="18201"/>
                    <a:pt x="3717" y="18147"/>
                    <a:pt x="3825" y="18228"/>
                  </a:cubicBezTo>
                  <a:cubicBezTo>
                    <a:pt x="4693" y="19069"/>
                    <a:pt x="6185" y="19367"/>
                    <a:pt x="7297" y="19666"/>
                  </a:cubicBezTo>
                  <a:cubicBezTo>
                    <a:pt x="9847" y="20371"/>
                    <a:pt x="12424" y="20859"/>
                    <a:pt x="15055" y="21103"/>
                  </a:cubicBezTo>
                  <a:cubicBezTo>
                    <a:pt x="15977" y="22595"/>
                    <a:pt x="16872" y="24114"/>
                    <a:pt x="17767" y="25633"/>
                  </a:cubicBezTo>
                  <a:cubicBezTo>
                    <a:pt x="15326" y="23599"/>
                    <a:pt x="12234" y="22812"/>
                    <a:pt x="9169" y="22622"/>
                  </a:cubicBezTo>
                  <a:cubicBezTo>
                    <a:pt x="8355" y="22541"/>
                    <a:pt x="7541" y="22541"/>
                    <a:pt x="6728" y="22568"/>
                  </a:cubicBezTo>
                  <a:cubicBezTo>
                    <a:pt x="6538" y="22568"/>
                    <a:pt x="6348" y="22595"/>
                    <a:pt x="6158" y="22595"/>
                  </a:cubicBezTo>
                  <a:cubicBezTo>
                    <a:pt x="6104" y="22595"/>
                    <a:pt x="5941" y="22568"/>
                    <a:pt x="5941" y="22622"/>
                  </a:cubicBezTo>
                  <a:cubicBezTo>
                    <a:pt x="5995" y="22785"/>
                    <a:pt x="6429" y="23002"/>
                    <a:pt x="6538" y="23083"/>
                  </a:cubicBezTo>
                  <a:cubicBezTo>
                    <a:pt x="7297" y="23517"/>
                    <a:pt x="8084" y="23843"/>
                    <a:pt x="8925" y="24060"/>
                  </a:cubicBezTo>
                  <a:cubicBezTo>
                    <a:pt x="11854" y="24955"/>
                    <a:pt x="14865" y="25579"/>
                    <a:pt x="17903" y="25877"/>
                  </a:cubicBezTo>
                  <a:cubicBezTo>
                    <a:pt x="18527" y="26962"/>
                    <a:pt x="19150" y="28047"/>
                    <a:pt x="19747" y="29132"/>
                  </a:cubicBezTo>
                  <a:lnTo>
                    <a:pt x="19747" y="29132"/>
                  </a:lnTo>
                  <a:cubicBezTo>
                    <a:pt x="17198" y="27233"/>
                    <a:pt x="14350" y="26582"/>
                    <a:pt x="11339" y="26067"/>
                  </a:cubicBezTo>
                  <a:cubicBezTo>
                    <a:pt x="9684" y="25796"/>
                    <a:pt x="7731" y="25497"/>
                    <a:pt x="6050" y="25796"/>
                  </a:cubicBezTo>
                  <a:cubicBezTo>
                    <a:pt x="5887" y="25823"/>
                    <a:pt x="6321" y="26013"/>
                    <a:pt x="6456" y="26121"/>
                  </a:cubicBezTo>
                  <a:cubicBezTo>
                    <a:pt x="6755" y="26311"/>
                    <a:pt x="7080" y="26474"/>
                    <a:pt x="7433" y="26609"/>
                  </a:cubicBezTo>
                  <a:cubicBezTo>
                    <a:pt x="8437" y="27016"/>
                    <a:pt x="9467" y="27342"/>
                    <a:pt x="10552" y="27559"/>
                  </a:cubicBezTo>
                  <a:cubicBezTo>
                    <a:pt x="13590" y="28237"/>
                    <a:pt x="16682" y="28671"/>
                    <a:pt x="19774" y="29186"/>
                  </a:cubicBezTo>
                  <a:cubicBezTo>
                    <a:pt x="20317" y="30190"/>
                    <a:pt x="20886" y="31193"/>
                    <a:pt x="21429" y="32224"/>
                  </a:cubicBezTo>
                  <a:lnTo>
                    <a:pt x="21375" y="32197"/>
                  </a:lnTo>
                  <a:cubicBezTo>
                    <a:pt x="18472" y="30380"/>
                    <a:pt x="15163" y="29349"/>
                    <a:pt x="11746" y="29213"/>
                  </a:cubicBezTo>
                  <a:cubicBezTo>
                    <a:pt x="10525" y="29159"/>
                    <a:pt x="9332" y="29186"/>
                    <a:pt x="8138" y="29267"/>
                  </a:cubicBezTo>
                  <a:cubicBezTo>
                    <a:pt x="7731" y="29295"/>
                    <a:pt x="7352" y="29322"/>
                    <a:pt x="6945" y="29376"/>
                  </a:cubicBezTo>
                  <a:lnTo>
                    <a:pt x="6565" y="29430"/>
                  </a:lnTo>
                  <a:cubicBezTo>
                    <a:pt x="6511" y="29430"/>
                    <a:pt x="6321" y="29430"/>
                    <a:pt x="6375" y="29457"/>
                  </a:cubicBezTo>
                  <a:cubicBezTo>
                    <a:pt x="6728" y="29701"/>
                    <a:pt x="7135" y="29864"/>
                    <a:pt x="7569" y="29973"/>
                  </a:cubicBezTo>
                  <a:cubicBezTo>
                    <a:pt x="8572" y="30298"/>
                    <a:pt x="9603" y="30542"/>
                    <a:pt x="10606" y="30786"/>
                  </a:cubicBezTo>
                  <a:cubicBezTo>
                    <a:pt x="13020" y="31356"/>
                    <a:pt x="15489" y="31980"/>
                    <a:pt x="17957" y="32251"/>
                  </a:cubicBezTo>
                  <a:cubicBezTo>
                    <a:pt x="19150" y="32387"/>
                    <a:pt x="20317" y="32360"/>
                    <a:pt x="21537" y="32387"/>
                  </a:cubicBezTo>
                  <a:cubicBezTo>
                    <a:pt x="22595" y="34394"/>
                    <a:pt x="23599" y="36374"/>
                    <a:pt x="24575" y="38381"/>
                  </a:cubicBezTo>
                  <a:cubicBezTo>
                    <a:pt x="24928" y="39113"/>
                    <a:pt x="25280" y="39846"/>
                    <a:pt x="25633" y="40605"/>
                  </a:cubicBezTo>
                  <a:lnTo>
                    <a:pt x="25877" y="41012"/>
                  </a:lnTo>
                  <a:lnTo>
                    <a:pt x="25986" y="41066"/>
                  </a:lnTo>
                  <a:lnTo>
                    <a:pt x="26013" y="40958"/>
                  </a:lnTo>
                  <a:cubicBezTo>
                    <a:pt x="26013" y="40958"/>
                    <a:pt x="25389" y="39439"/>
                    <a:pt x="24846" y="38273"/>
                  </a:cubicBezTo>
                  <a:cubicBezTo>
                    <a:pt x="24358" y="37242"/>
                    <a:pt x="23870" y="36238"/>
                    <a:pt x="23382" y="35235"/>
                  </a:cubicBezTo>
                  <a:cubicBezTo>
                    <a:pt x="25009" y="32929"/>
                    <a:pt x="25742" y="29918"/>
                    <a:pt x="26067" y="27098"/>
                  </a:cubicBezTo>
                  <a:cubicBezTo>
                    <a:pt x="26121" y="26447"/>
                    <a:pt x="26148" y="25823"/>
                    <a:pt x="26148" y="25172"/>
                  </a:cubicBezTo>
                  <a:cubicBezTo>
                    <a:pt x="26148" y="25009"/>
                    <a:pt x="26148" y="24846"/>
                    <a:pt x="26121" y="24684"/>
                  </a:cubicBezTo>
                  <a:cubicBezTo>
                    <a:pt x="25904" y="24548"/>
                    <a:pt x="25850" y="25090"/>
                    <a:pt x="25742" y="25307"/>
                  </a:cubicBezTo>
                  <a:cubicBezTo>
                    <a:pt x="25389" y="25931"/>
                    <a:pt x="25145" y="26582"/>
                    <a:pt x="24928" y="27260"/>
                  </a:cubicBezTo>
                  <a:cubicBezTo>
                    <a:pt x="24195" y="29620"/>
                    <a:pt x="23273" y="32387"/>
                    <a:pt x="23219" y="34936"/>
                  </a:cubicBezTo>
                  <a:cubicBezTo>
                    <a:pt x="21754" y="32007"/>
                    <a:pt x="20208" y="29132"/>
                    <a:pt x="18581" y="26311"/>
                  </a:cubicBezTo>
                  <a:cubicBezTo>
                    <a:pt x="19150" y="24684"/>
                    <a:pt x="19856" y="23083"/>
                    <a:pt x="20208" y="21402"/>
                  </a:cubicBezTo>
                  <a:cubicBezTo>
                    <a:pt x="20480" y="19883"/>
                    <a:pt x="20534" y="18337"/>
                    <a:pt x="20398" y="16790"/>
                  </a:cubicBezTo>
                  <a:cubicBezTo>
                    <a:pt x="20317" y="15706"/>
                    <a:pt x="20154" y="14621"/>
                    <a:pt x="19910" y="13563"/>
                  </a:cubicBezTo>
                  <a:cubicBezTo>
                    <a:pt x="19829" y="13210"/>
                    <a:pt x="19747" y="12858"/>
                    <a:pt x="19639" y="12505"/>
                  </a:cubicBezTo>
                  <a:cubicBezTo>
                    <a:pt x="19612" y="12396"/>
                    <a:pt x="19584" y="12315"/>
                    <a:pt x="19557" y="12207"/>
                  </a:cubicBezTo>
                  <a:cubicBezTo>
                    <a:pt x="19530" y="12098"/>
                    <a:pt x="19530" y="11990"/>
                    <a:pt x="19503" y="12044"/>
                  </a:cubicBezTo>
                  <a:cubicBezTo>
                    <a:pt x="19015" y="12993"/>
                    <a:pt x="19069" y="14593"/>
                    <a:pt x="18961" y="15651"/>
                  </a:cubicBezTo>
                  <a:cubicBezTo>
                    <a:pt x="18716" y="18011"/>
                    <a:pt x="18635" y="20371"/>
                    <a:pt x="18608" y="22758"/>
                  </a:cubicBezTo>
                  <a:cubicBezTo>
                    <a:pt x="18581" y="23870"/>
                    <a:pt x="18662" y="25036"/>
                    <a:pt x="18581" y="26148"/>
                  </a:cubicBezTo>
                  <a:lnTo>
                    <a:pt x="18581" y="26284"/>
                  </a:lnTo>
                  <a:cubicBezTo>
                    <a:pt x="17550" y="24494"/>
                    <a:pt x="16519" y="22703"/>
                    <a:pt x="15462" y="20968"/>
                  </a:cubicBezTo>
                  <a:lnTo>
                    <a:pt x="15543" y="20696"/>
                  </a:lnTo>
                  <a:cubicBezTo>
                    <a:pt x="15543" y="20669"/>
                    <a:pt x="15543" y="20642"/>
                    <a:pt x="15543" y="20615"/>
                  </a:cubicBezTo>
                  <a:cubicBezTo>
                    <a:pt x="16357" y="17930"/>
                    <a:pt x="16655" y="15109"/>
                    <a:pt x="16438" y="12315"/>
                  </a:cubicBezTo>
                  <a:cubicBezTo>
                    <a:pt x="16357" y="11311"/>
                    <a:pt x="16221" y="10308"/>
                    <a:pt x="16058" y="9304"/>
                  </a:cubicBezTo>
                  <a:cubicBezTo>
                    <a:pt x="16004" y="9033"/>
                    <a:pt x="15950" y="8762"/>
                    <a:pt x="15868" y="8491"/>
                  </a:cubicBezTo>
                  <a:cubicBezTo>
                    <a:pt x="15841" y="8382"/>
                    <a:pt x="15814" y="8246"/>
                    <a:pt x="15787" y="8165"/>
                  </a:cubicBezTo>
                  <a:cubicBezTo>
                    <a:pt x="15787" y="8111"/>
                    <a:pt x="15787" y="7948"/>
                    <a:pt x="15733" y="8002"/>
                  </a:cubicBezTo>
                  <a:cubicBezTo>
                    <a:pt x="15082" y="8789"/>
                    <a:pt x="15217" y="10579"/>
                    <a:pt x="15190" y="11583"/>
                  </a:cubicBezTo>
                  <a:cubicBezTo>
                    <a:pt x="15109" y="14621"/>
                    <a:pt x="15543" y="17604"/>
                    <a:pt x="15543" y="20642"/>
                  </a:cubicBezTo>
                  <a:lnTo>
                    <a:pt x="15434" y="20968"/>
                  </a:lnTo>
                  <a:cubicBezTo>
                    <a:pt x="15136" y="20452"/>
                    <a:pt x="14811" y="19937"/>
                    <a:pt x="14485" y="19394"/>
                  </a:cubicBezTo>
                  <a:cubicBezTo>
                    <a:pt x="13916" y="18499"/>
                    <a:pt x="13346" y="17604"/>
                    <a:pt x="12776" y="16682"/>
                  </a:cubicBezTo>
                  <a:cubicBezTo>
                    <a:pt x="13129" y="13997"/>
                    <a:pt x="13102" y="11284"/>
                    <a:pt x="12749" y="8599"/>
                  </a:cubicBezTo>
                  <a:cubicBezTo>
                    <a:pt x="12614" y="7758"/>
                    <a:pt x="12424" y="6890"/>
                    <a:pt x="12180" y="6077"/>
                  </a:cubicBezTo>
                  <a:cubicBezTo>
                    <a:pt x="12071" y="5751"/>
                    <a:pt x="11963" y="5398"/>
                    <a:pt x="11827" y="5073"/>
                  </a:cubicBezTo>
                  <a:cubicBezTo>
                    <a:pt x="11773" y="4910"/>
                    <a:pt x="11718" y="4476"/>
                    <a:pt x="11664" y="4612"/>
                  </a:cubicBezTo>
                  <a:cubicBezTo>
                    <a:pt x="11583" y="4965"/>
                    <a:pt x="11556" y="5290"/>
                    <a:pt x="11583" y="5643"/>
                  </a:cubicBezTo>
                  <a:cubicBezTo>
                    <a:pt x="11529" y="6619"/>
                    <a:pt x="11529" y="7623"/>
                    <a:pt x="11583" y="8599"/>
                  </a:cubicBezTo>
                  <a:cubicBezTo>
                    <a:pt x="11773" y="11122"/>
                    <a:pt x="11881" y="13617"/>
                    <a:pt x="12397" y="16112"/>
                  </a:cubicBezTo>
                  <a:cubicBezTo>
                    <a:pt x="11393" y="14566"/>
                    <a:pt x="10389" y="13047"/>
                    <a:pt x="9359" y="11528"/>
                  </a:cubicBezTo>
                  <a:cubicBezTo>
                    <a:pt x="9494" y="9386"/>
                    <a:pt x="9359" y="7216"/>
                    <a:pt x="8979" y="5100"/>
                  </a:cubicBezTo>
                  <a:cubicBezTo>
                    <a:pt x="8870" y="4395"/>
                    <a:pt x="8681" y="3690"/>
                    <a:pt x="8437" y="2984"/>
                  </a:cubicBezTo>
                  <a:cubicBezTo>
                    <a:pt x="8355" y="2795"/>
                    <a:pt x="8274" y="2605"/>
                    <a:pt x="8165" y="2388"/>
                  </a:cubicBezTo>
                  <a:cubicBezTo>
                    <a:pt x="8138" y="2306"/>
                    <a:pt x="8084" y="2062"/>
                    <a:pt x="8057" y="2144"/>
                  </a:cubicBezTo>
                  <a:cubicBezTo>
                    <a:pt x="7867" y="2876"/>
                    <a:pt x="8057" y="3880"/>
                    <a:pt x="8111" y="4639"/>
                  </a:cubicBezTo>
                  <a:cubicBezTo>
                    <a:pt x="8274" y="6809"/>
                    <a:pt x="8653" y="8952"/>
                    <a:pt x="9223" y="11067"/>
                  </a:cubicBezTo>
                  <a:lnTo>
                    <a:pt x="9304" y="11474"/>
                  </a:lnTo>
                  <a:cubicBezTo>
                    <a:pt x="8437" y="10227"/>
                    <a:pt x="7569" y="8952"/>
                    <a:pt x="6701" y="7704"/>
                  </a:cubicBezTo>
                  <a:lnTo>
                    <a:pt x="6565" y="7541"/>
                  </a:lnTo>
                  <a:close/>
                  <a:moveTo>
                    <a:pt x="23382" y="36048"/>
                  </a:moveTo>
                  <a:cubicBezTo>
                    <a:pt x="20561" y="34584"/>
                    <a:pt x="17035" y="33851"/>
                    <a:pt x="13916" y="33716"/>
                  </a:cubicBezTo>
                  <a:cubicBezTo>
                    <a:pt x="12803" y="33689"/>
                    <a:pt x="11691" y="33743"/>
                    <a:pt x="10606" y="33878"/>
                  </a:cubicBezTo>
                  <a:cubicBezTo>
                    <a:pt x="10254" y="33933"/>
                    <a:pt x="9928" y="34014"/>
                    <a:pt x="9576" y="34068"/>
                  </a:cubicBezTo>
                  <a:cubicBezTo>
                    <a:pt x="9440" y="34095"/>
                    <a:pt x="9304" y="34123"/>
                    <a:pt x="9142" y="34150"/>
                  </a:cubicBezTo>
                  <a:cubicBezTo>
                    <a:pt x="9087" y="34150"/>
                    <a:pt x="8898" y="34150"/>
                    <a:pt x="8952" y="34177"/>
                  </a:cubicBezTo>
                  <a:cubicBezTo>
                    <a:pt x="9223" y="34394"/>
                    <a:pt x="9549" y="34557"/>
                    <a:pt x="9901" y="34638"/>
                  </a:cubicBezTo>
                  <a:cubicBezTo>
                    <a:pt x="10878" y="34991"/>
                    <a:pt x="11881" y="35262"/>
                    <a:pt x="12912" y="35452"/>
                  </a:cubicBezTo>
                  <a:cubicBezTo>
                    <a:pt x="16248" y="36103"/>
                    <a:pt x="19964" y="36781"/>
                    <a:pt x="23382" y="36428"/>
                  </a:cubicBezTo>
                  <a:close/>
                  <a:moveTo>
                    <a:pt x="20859" y="30380"/>
                  </a:moveTo>
                  <a:cubicBezTo>
                    <a:pt x="22378" y="28020"/>
                    <a:pt x="23165" y="24901"/>
                    <a:pt x="23192" y="22080"/>
                  </a:cubicBezTo>
                  <a:cubicBezTo>
                    <a:pt x="23192" y="21185"/>
                    <a:pt x="23056" y="20289"/>
                    <a:pt x="22839" y="19421"/>
                  </a:cubicBezTo>
                  <a:cubicBezTo>
                    <a:pt x="22758" y="19096"/>
                    <a:pt x="22649" y="18798"/>
                    <a:pt x="22541" y="18472"/>
                  </a:cubicBezTo>
                  <a:cubicBezTo>
                    <a:pt x="22514" y="18391"/>
                    <a:pt x="22487" y="18282"/>
                    <a:pt x="22460" y="18201"/>
                  </a:cubicBezTo>
                  <a:cubicBezTo>
                    <a:pt x="22432" y="18120"/>
                    <a:pt x="22432" y="17957"/>
                    <a:pt x="22405" y="18011"/>
                  </a:cubicBezTo>
                  <a:cubicBezTo>
                    <a:pt x="21673" y="18825"/>
                    <a:pt x="21510" y="20452"/>
                    <a:pt x="21320" y="21483"/>
                  </a:cubicBezTo>
                  <a:cubicBezTo>
                    <a:pt x="20805" y="24114"/>
                    <a:pt x="20208" y="27233"/>
                    <a:pt x="20669" y="30000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7" name="Google Shape;2517;p33"/>
            <p:cNvSpPr/>
            <p:nvPr/>
          </p:nvSpPr>
          <p:spPr>
            <a:xfrm>
              <a:off x="2154425" y="3922100"/>
              <a:ext cx="1020550" cy="660475"/>
            </a:xfrm>
            <a:custGeom>
              <a:avLst/>
              <a:gdLst/>
              <a:ahLst/>
              <a:cxnLst/>
              <a:rect l="l" t="t" r="r" b="b"/>
              <a:pathLst>
                <a:path w="40822" h="26419" extrusionOk="0">
                  <a:moveTo>
                    <a:pt x="34230" y="5968"/>
                  </a:moveTo>
                  <a:cubicBezTo>
                    <a:pt x="35153" y="5940"/>
                    <a:pt x="36102" y="5940"/>
                    <a:pt x="37051" y="5832"/>
                  </a:cubicBezTo>
                  <a:cubicBezTo>
                    <a:pt x="37567" y="5778"/>
                    <a:pt x="38109" y="5669"/>
                    <a:pt x="38624" y="5561"/>
                  </a:cubicBezTo>
                  <a:cubicBezTo>
                    <a:pt x="39140" y="5425"/>
                    <a:pt x="39628" y="5262"/>
                    <a:pt x="40116" y="5073"/>
                  </a:cubicBezTo>
                  <a:cubicBezTo>
                    <a:pt x="40252" y="5018"/>
                    <a:pt x="40388" y="4964"/>
                    <a:pt x="40523" y="4883"/>
                  </a:cubicBezTo>
                  <a:cubicBezTo>
                    <a:pt x="40605" y="4856"/>
                    <a:pt x="40821" y="4828"/>
                    <a:pt x="40740" y="4801"/>
                  </a:cubicBezTo>
                  <a:cubicBezTo>
                    <a:pt x="40360" y="4611"/>
                    <a:pt x="39520" y="4801"/>
                    <a:pt x="39086" y="4828"/>
                  </a:cubicBezTo>
                  <a:cubicBezTo>
                    <a:pt x="37675" y="4991"/>
                    <a:pt x="36265" y="5290"/>
                    <a:pt x="34908" y="5723"/>
                  </a:cubicBezTo>
                  <a:lnTo>
                    <a:pt x="34258" y="5913"/>
                  </a:lnTo>
                  <a:lnTo>
                    <a:pt x="34339" y="5859"/>
                  </a:lnTo>
                  <a:lnTo>
                    <a:pt x="34447" y="5859"/>
                  </a:lnTo>
                  <a:lnTo>
                    <a:pt x="34583" y="5696"/>
                  </a:lnTo>
                  <a:lnTo>
                    <a:pt x="36617" y="4205"/>
                  </a:lnTo>
                  <a:lnTo>
                    <a:pt x="36889" y="4015"/>
                  </a:lnTo>
                  <a:lnTo>
                    <a:pt x="37133" y="3825"/>
                  </a:lnTo>
                  <a:cubicBezTo>
                    <a:pt x="37133" y="3825"/>
                    <a:pt x="37241" y="3743"/>
                    <a:pt x="37051" y="3716"/>
                  </a:cubicBezTo>
                  <a:lnTo>
                    <a:pt x="35017" y="5181"/>
                  </a:lnTo>
                  <a:cubicBezTo>
                    <a:pt x="35831" y="4123"/>
                    <a:pt x="36427" y="2930"/>
                    <a:pt x="36780" y="1655"/>
                  </a:cubicBezTo>
                  <a:cubicBezTo>
                    <a:pt x="36861" y="1275"/>
                    <a:pt x="36916" y="923"/>
                    <a:pt x="36943" y="543"/>
                  </a:cubicBezTo>
                  <a:cubicBezTo>
                    <a:pt x="36943" y="380"/>
                    <a:pt x="37133" y="0"/>
                    <a:pt x="36970" y="55"/>
                  </a:cubicBezTo>
                  <a:cubicBezTo>
                    <a:pt x="36400" y="217"/>
                    <a:pt x="35885" y="1112"/>
                    <a:pt x="35614" y="1574"/>
                  </a:cubicBezTo>
                  <a:cubicBezTo>
                    <a:pt x="34908" y="2903"/>
                    <a:pt x="34610" y="4340"/>
                    <a:pt x="34176" y="5751"/>
                  </a:cubicBezTo>
                  <a:cubicBezTo>
                    <a:pt x="32766" y="6754"/>
                    <a:pt x="31355" y="7731"/>
                    <a:pt x="29918" y="8680"/>
                  </a:cubicBezTo>
                  <a:cubicBezTo>
                    <a:pt x="31491" y="6944"/>
                    <a:pt x="32793" y="4964"/>
                    <a:pt x="33227" y="2658"/>
                  </a:cubicBezTo>
                  <a:cubicBezTo>
                    <a:pt x="33335" y="2062"/>
                    <a:pt x="33390" y="1465"/>
                    <a:pt x="33417" y="868"/>
                  </a:cubicBezTo>
                  <a:cubicBezTo>
                    <a:pt x="33417" y="868"/>
                    <a:pt x="33444" y="299"/>
                    <a:pt x="33417" y="299"/>
                  </a:cubicBezTo>
                  <a:cubicBezTo>
                    <a:pt x="33254" y="299"/>
                    <a:pt x="32928" y="678"/>
                    <a:pt x="32820" y="787"/>
                  </a:cubicBezTo>
                  <a:cubicBezTo>
                    <a:pt x="32386" y="1275"/>
                    <a:pt x="32006" y="1845"/>
                    <a:pt x="31708" y="2469"/>
                  </a:cubicBezTo>
                  <a:cubicBezTo>
                    <a:pt x="30623" y="4557"/>
                    <a:pt x="29999" y="6863"/>
                    <a:pt x="29321" y="9114"/>
                  </a:cubicBezTo>
                  <a:cubicBezTo>
                    <a:pt x="27829" y="10118"/>
                    <a:pt x="26337" y="11094"/>
                    <a:pt x="24846" y="12070"/>
                  </a:cubicBezTo>
                  <a:cubicBezTo>
                    <a:pt x="26581" y="9819"/>
                    <a:pt x="27612" y="7107"/>
                    <a:pt x="27829" y="4286"/>
                  </a:cubicBezTo>
                  <a:cubicBezTo>
                    <a:pt x="27856" y="3526"/>
                    <a:pt x="27856" y="2767"/>
                    <a:pt x="27802" y="2035"/>
                  </a:cubicBezTo>
                  <a:cubicBezTo>
                    <a:pt x="27802" y="1980"/>
                    <a:pt x="27802" y="1492"/>
                    <a:pt x="27721" y="1438"/>
                  </a:cubicBezTo>
                  <a:cubicBezTo>
                    <a:pt x="27666" y="1411"/>
                    <a:pt x="27341" y="1926"/>
                    <a:pt x="27314" y="1953"/>
                  </a:cubicBezTo>
                  <a:cubicBezTo>
                    <a:pt x="26880" y="2658"/>
                    <a:pt x="26554" y="3391"/>
                    <a:pt x="26310" y="4150"/>
                  </a:cubicBezTo>
                  <a:cubicBezTo>
                    <a:pt x="25388" y="6917"/>
                    <a:pt x="24629" y="9738"/>
                    <a:pt x="24032" y="12586"/>
                  </a:cubicBezTo>
                  <a:cubicBezTo>
                    <a:pt x="22730" y="13454"/>
                    <a:pt x="21401" y="14267"/>
                    <a:pt x="20099" y="15081"/>
                  </a:cubicBezTo>
                  <a:cubicBezTo>
                    <a:pt x="21672" y="13020"/>
                    <a:pt x="22432" y="10389"/>
                    <a:pt x="22703" y="7893"/>
                  </a:cubicBezTo>
                  <a:cubicBezTo>
                    <a:pt x="22784" y="6998"/>
                    <a:pt x="22811" y="6103"/>
                    <a:pt x="22757" y="5181"/>
                  </a:cubicBezTo>
                  <a:cubicBezTo>
                    <a:pt x="22730" y="4910"/>
                    <a:pt x="22703" y="4639"/>
                    <a:pt x="22676" y="4367"/>
                  </a:cubicBezTo>
                  <a:cubicBezTo>
                    <a:pt x="22649" y="4232"/>
                    <a:pt x="22703" y="3879"/>
                    <a:pt x="22594" y="3988"/>
                  </a:cubicBezTo>
                  <a:cubicBezTo>
                    <a:pt x="21781" y="4828"/>
                    <a:pt x="21509" y="6374"/>
                    <a:pt x="21211" y="7459"/>
                  </a:cubicBezTo>
                  <a:cubicBezTo>
                    <a:pt x="20533" y="10009"/>
                    <a:pt x="20072" y="12613"/>
                    <a:pt x="19855" y="15244"/>
                  </a:cubicBezTo>
                  <a:cubicBezTo>
                    <a:pt x="18363" y="16166"/>
                    <a:pt x="16871" y="17088"/>
                    <a:pt x="15352" y="17983"/>
                  </a:cubicBezTo>
                  <a:cubicBezTo>
                    <a:pt x="17386" y="15542"/>
                    <a:pt x="18119" y="12423"/>
                    <a:pt x="18282" y="9358"/>
                  </a:cubicBezTo>
                  <a:cubicBezTo>
                    <a:pt x="18336" y="8544"/>
                    <a:pt x="18363" y="7731"/>
                    <a:pt x="18309" y="6917"/>
                  </a:cubicBezTo>
                  <a:cubicBezTo>
                    <a:pt x="18309" y="6727"/>
                    <a:pt x="18282" y="6537"/>
                    <a:pt x="18282" y="6347"/>
                  </a:cubicBezTo>
                  <a:cubicBezTo>
                    <a:pt x="18282" y="6293"/>
                    <a:pt x="18309" y="6130"/>
                    <a:pt x="18254" y="6157"/>
                  </a:cubicBezTo>
                  <a:cubicBezTo>
                    <a:pt x="18092" y="6185"/>
                    <a:pt x="17875" y="6619"/>
                    <a:pt x="17793" y="6754"/>
                  </a:cubicBezTo>
                  <a:cubicBezTo>
                    <a:pt x="17386" y="7487"/>
                    <a:pt x="17061" y="8300"/>
                    <a:pt x="16844" y="9114"/>
                  </a:cubicBezTo>
                  <a:cubicBezTo>
                    <a:pt x="15976" y="12043"/>
                    <a:pt x="15379" y="15081"/>
                    <a:pt x="15108" y="18119"/>
                  </a:cubicBezTo>
                  <a:cubicBezTo>
                    <a:pt x="14023" y="18743"/>
                    <a:pt x="12965" y="19367"/>
                    <a:pt x="11880" y="19991"/>
                  </a:cubicBezTo>
                  <a:lnTo>
                    <a:pt x="11880" y="19991"/>
                  </a:lnTo>
                  <a:cubicBezTo>
                    <a:pt x="13752" y="17414"/>
                    <a:pt x="14376" y="14566"/>
                    <a:pt x="14864" y="11555"/>
                  </a:cubicBezTo>
                  <a:cubicBezTo>
                    <a:pt x="15135" y="9901"/>
                    <a:pt x="15406" y="7921"/>
                    <a:pt x="15081" y="6266"/>
                  </a:cubicBezTo>
                  <a:cubicBezTo>
                    <a:pt x="15054" y="6103"/>
                    <a:pt x="14864" y="6537"/>
                    <a:pt x="14783" y="6673"/>
                  </a:cubicBezTo>
                  <a:cubicBezTo>
                    <a:pt x="14593" y="6971"/>
                    <a:pt x="14403" y="7297"/>
                    <a:pt x="14267" y="7649"/>
                  </a:cubicBezTo>
                  <a:cubicBezTo>
                    <a:pt x="13860" y="8653"/>
                    <a:pt x="13562" y="9711"/>
                    <a:pt x="13345" y="10796"/>
                  </a:cubicBezTo>
                  <a:cubicBezTo>
                    <a:pt x="12694" y="13861"/>
                    <a:pt x="12287" y="16953"/>
                    <a:pt x="11799" y="20045"/>
                  </a:cubicBezTo>
                  <a:cubicBezTo>
                    <a:pt x="10795" y="20614"/>
                    <a:pt x="9792" y="21184"/>
                    <a:pt x="8788" y="21727"/>
                  </a:cubicBezTo>
                  <a:lnTo>
                    <a:pt x="8815" y="21699"/>
                  </a:lnTo>
                  <a:cubicBezTo>
                    <a:pt x="10606" y="18770"/>
                    <a:pt x="11582" y="15434"/>
                    <a:pt x="11690" y="12016"/>
                  </a:cubicBezTo>
                  <a:cubicBezTo>
                    <a:pt x="11718" y="10823"/>
                    <a:pt x="11690" y="9629"/>
                    <a:pt x="11609" y="8436"/>
                  </a:cubicBezTo>
                  <a:cubicBezTo>
                    <a:pt x="11582" y="8029"/>
                    <a:pt x="11528" y="7622"/>
                    <a:pt x="11473" y="7242"/>
                  </a:cubicBezTo>
                  <a:cubicBezTo>
                    <a:pt x="11473" y="7107"/>
                    <a:pt x="11446" y="6998"/>
                    <a:pt x="11419" y="6863"/>
                  </a:cubicBezTo>
                  <a:cubicBezTo>
                    <a:pt x="11419" y="6808"/>
                    <a:pt x="11419" y="6619"/>
                    <a:pt x="11392" y="6673"/>
                  </a:cubicBezTo>
                  <a:cubicBezTo>
                    <a:pt x="11148" y="7025"/>
                    <a:pt x="10985" y="7432"/>
                    <a:pt x="10904" y="7866"/>
                  </a:cubicBezTo>
                  <a:cubicBezTo>
                    <a:pt x="10551" y="8870"/>
                    <a:pt x="10361" y="9901"/>
                    <a:pt x="10117" y="10904"/>
                  </a:cubicBezTo>
                  <a:cubicBezTo>
                    <a:pt x="9493" y="13318"/>
                    <a:pt x="9032" y="15786"/>
                    <a:pt x="8707" y="18255"/>
                  </a:cubicBezTo>
                  <a:cubicBezTo>
                    <a:pt x="8598" y="19448"/>
                    <a:pt x="8625" y="20642"/>
                    <a:pt x="8598" y="21835"/>
                  </a:cubicBezTo>
                  <a:cubicBezTo>
                    <a:pt x="6618" y="22920"/>
                    <a:pt x="4638" y="23951"/>
                    <a:pt x="2631" y="24954"/>
                  </a:cubicBezTo>
                  <a:cubicBezTo>
                    <a:pt x="1926" y="25307"/>
                    <a:pt x="1194" y="25687"/>
                    <a:pt x="461" y="26039"/>
                  </a:cubicBezTo>
                  <a:lnTo>
                    <a:pt x="27" y="26283"/>
                  </a:lnTo>
                  <a:lnTo>
                    <a:pt x="0" y="26392"/>
                  </a:lnTo>
                  <a:lnTo>
                    <a:pt x="109" y="26419"/>
                  </a:lnTo>
                  <a:cubicBezTo>
                    <a:pt x="109" y="26419"/>
                    <a:pt x="1600" y="25795"/>
                    <a:pt x="2767" y="25225"/>
                  </a:cubicBezTo>
                  <a:cubicBezTo>
                    <a:pt x="3770" y="24710"/>
                    <a:pt x="4774" y="24222"/>
                    <a:pt x="5777" y="23707"/>
                  </a:cubicBezTo>
                  <a:cubicBezTo>
                    <a:pt x="8110" y="25334"/>
                    <a:pt x="11121" y="26039"/>
                    <a:pt x="13942" y="26310"/>
                  </a:cubicBezTo>
                  <a:cubicBezTo>
                    <a:pt x="14593" y="26392"/>
                    <a:pt x="15244" y="26419"/>
                    <a:pt x="15868" y="26392"/>
                  </a:cubicBezTo>
                  <a:cubicBezTo>
                    <a:pt x="16030" y="26392"/>
                    <a:pt x="16220" y="26392"/>
                    <a:pt x="16383" y="26338"/>
                  </a:cubicBezTo>
                  <a:cubicBezTo>
                    <a:pt x="16519" y="26148"/>
                    <a:pt x="15949" y="26093"/>
                    <a:pt x="15732" y="25985"/>
                  </a:cubicBezTo>
                  <a:cubicBezTo>
                    <a:pt x="15108" y="25659"/>
                    <a:pt x="14457" y="25388"/>
                    <a:pt x="13779" y="25198"/>
                  </a:cubicBezTo>
                  <a:cubicBezTo>
                    <a:pt x="11419" y="24466"/>
                    <a:pt x="8653" y="23598"/>
                    <a:pt x="6103" y="23544"/>
                  </a:cubicBezTo>
                  <a:cubicBezTo>
                    <a:pt x="9005" y="22052"/>
                    <a:pt x="11853" y="20479"/>
                    <a:pt x="14674" y="18851"/>
                  </a:cubicBezTo>
                  <a:cubicBezTo>
                    <a:pt x="16302" y="19367"/>
                    <a:pt x="17902" y="20072"/>
                    <a:pt x="19611" y="20425"/>
                  </a:cubicBezTo>
                  <a:cubicBezTo>
                    <a:pt x="21130" y="20669"/>
                    <a:pt x="22649" y="20723"/>
                    <a:pt x="24195" y="20560"/>
                  </a:cubicBezTo>
                  <a:cubicBezTo>
                    <a:pt x="25280" y="20479"/>
                    <a:pt x="26364" y="20289"/>
                    <a:pt x="27422" y="20045"/>
                  </a:cubicBezTo>
                  <a:cubicBezTo>
                    <a:pt x="27775" y="19963"/>
                    <a:pt x="28128" y="19882"/>
                    <a:pt x="28480" y="19774"/>
                  </a:cubicBezTo>
                  <a:cubicBezTo>
                    <a:pt x="28589" y="19746"/>
                    <a:pt x="28670" y="19719"/>
                    <a:pt x="28778" y="19692"/>
                  </a:cubicBezTo>
                  <a:cubicBezTo>
                    <a:pt x="28887" y="19638"/>
                    <a:pt x="28995" y="19665"/>
                    <a:pt x="28941" y="19638"/>
                  </a:cubicBezTo>
                  <a:cubicBezTo>
                    <a:pt x="27992" y="19123"/>
                    <a:pt x="26392" y="19231"/>
                    <a:pt x="25334" y="19123"/>
                  </a:cubicBezTo>
                  <a:cubicBezTo>
                    <a:pt x="22974" y="18879"/>
                    <a:pt x="20587" y="18851"/>
                    <a:pt x="18227" y="18824"/>
                  </a:cubicBezTo>
                  <a:cubicBezTo>
                    <a:pt x="17088" y="18824"/>
                    <a:pt x="15949" y="18906"/>
                    <a:pt x="14810" y="18824"/>
                  </a:cubicBezTo>
                  <a:lnTo>
                    <a:pt x="14701" y="18824"/>
                  </a:lnTo>
                  <a:cubicBezTo>
                    <a:pt x="16491" y="17794"/>
                    <a:pt x="18227" y="16736"/>
                    <a:pt x="19990" y="15651"/>
                  </a:cubicBezTo>
                  <a:lnTo>
                    <a:pt x="20234" y="15759"/>
                  </a:lnTo>
                  <a:lnTo>
                    <a:pt x="20316" y="15759"/>
                  </a:lnTo>
                  <a:cubicBezTo>
                    <a:pt x="23028" y="16519"/>
                    <a:pt x="25822" y="16790"/>
                    <a:pt x="28643" y="16546"/>
                  </a:cubicBezTo>
                  <a:cubicBezTo>
                    <a:pt x="29646" y="16465"/>
                    <a:pt x="30650" y="16329"/>
                    <a:pt x="31654" y="16139"/>
                  </a:cubicBezTo>
                  <a:cubicBezTo>
                    <a:pt x="31925" y="16085"/>
                    <a:pt x="32196" y="16031"/>
                    <a:pt x="32467" y="15976"/>
                  </a:cubicBezTo>
                  <a:cubicBezTo>
                    <a:pt x="32576" y="15922"/>
                    <a:pt x="32684" y="15895"/>
                    <a:pt x="32793" y="15868"/>
                  </a:cubicBezTo>
                  <a:cubicBezTo>
                    <a:pt x="32847" y="15841"/>
                    <a:pt x="33010" y="15841"/>
                    <a:pt x="32956" y="15814"/>
                  </a:cubicBezTo>
                  <a:cubicBezTo>
                    <a:pt x="32142" y="15190"/>
                    <a:pt x="30379" y="15325"/>
                    <a:pt x="29375" y="15298"/>
                  </a:cubicBezTo>
                  <a:cubicBezTo>
                    <a:pt x="26310" y="15244"/>
                    <a:pt x="23327" y="15732"/>
                    <a:pt x="20316" y="15759"/>
                  </a:cubicBezTo>
                  <a:lnTo>
                    <a:pt x="19963" y="15651"/>
                  </a:lnTo>
                  <a:cubicBezTo>
                    <a:pt x="20506" y="15325"/>
                    <a:pt x="21021" y="15000"/>
                    <a:pt x="21536" y="14674"/>
                  </a:cubicBezTo>
                  <a:cubicBezTo>
                    <a:pt x="22432" y="14105"/>
                    <a:pt x="23327" y="13535"/>
                    <a:pt x="24222" y="12938"/>
                  </a:cubicBezTo>
                  <a:cubicBezTo>
                    <a:pt x="26907" y="13264"/>
                    <a:pt x="29646" y="13210"/>
                    <a:pt x="32305" y="12830"/>
                  </a:cubicBezTo>
                  <a:cubicBezTo>
                    <a:pt x="33173" y="12694"/>
                    <a:pt x="34013" y="12504"/>
                    <a:pt x="34827" y="12233"/>
                  </a:cubicBezTo>
                  <a:cubicBezTo>
                    <a:pt x="35180" y="12125"/>
                    <a:pt x="35505" y="11989"/>
                    <a:pt x="35858" y="11881"/>
                  </a:cubicBezTo>
                  <a:cubicBezTo>
                    <a:pt x="35993" y="11826"/>
                    <a:pt x="36427" y="11745"/>
                    <a:pt x="36292" y="11691"/>
                  </a:cubicBezTo>
                  <a:cubicBezTo>
                    <a:pt x="35939" y="11609"/>
                    <a:pt x="35614" y="11609"/>
                    <a:pt x="35261" y="11636"/>
                  </a:cubicBezTo>
                  <a:cubicBezTo>
                    <a:pt x="34285" y="11582"/>
                    <a:pt x="33281" y="11582"/>
                    <a:pt x="32305" y="11664"/>
                  </a:cubicBezTo>
                  <a:cubicBezTo>
                    <a:pt x="29782" y="11881"/>
                    <a:pt x="27287" y="12016"/>
                    <a:pt x="24791" y="12559"/>
                  </a:cubicBezTo>
                  <a:cubicBezTo>
                    <a:pt x="26337" y="11555"/>
                    <a:pt x="27856" y="10524"/>
                    <a:pt x="29348" y="9467"/>
                  </a:cubicBezTo>
                  <a:cubicBezTo>
                    <a:pt x="31518" y="9575"/>
                    <a:pt x="33661" y="9439"/>
                    <a:pt x="35776" y="9033"/>
                  </a:cubicBezTo>
                  <a:cubicBezTo>
                    <a:pt x="36482" y="8897"/>
                    <a:pt x="37187" y="8707"/>
                    <a:pt x="37892" y="8436"/>
                  </a:cubicBezTo>
                  <a:cubicBezTo>
                    <a:pt x="38082" y="8382"/>
                    <a:pt x="38272" y="8273"/>
                    <a:pt x="38489" y="8192"/>
                  </a:cubicBezTo>
                  <a:cubicBezTo>
                    <a:pt x="38570" y="8165"/>
                    <a:pt x="38814" y="8110"/>
                    <a:pt x="38733" y="8083"/>
                  </a:cubicBezTo>
                  <a:cubicBezTo>
                    <a:pt x="38001" y="7893"/>
                    <a:pt x="36997" y="8083"/>
                    <a:pt x="36238" y="8165"/>
                  </a:cubicBezTo>
                  <a:cubicBezTo>
                    <a:pt x="34068" y="8327"/>
                    <a:pt x="31925" y="8707"/>
                    <a:pt x="29809" y="9277"/>
                  </a:cubicBezTo>
                  <a:lnTo>
                    <a:pt x="29402" y="9385"/>
                  </a:lnTo>
                  <a:cubicBezTo>
                    <a:pt x="30650" y="8490"/>
                    <a:pt x="31898" y="7622"/>
                    <a:pt x="33145" y="6727"/>
                  </a:cubicBezTo>
                  <a:lnTo>
                    <a:pt x="33308" y="6591"/>
                  </a:lnTo>
                  <a:close/>
                  <a:moveTo>
                    <a:pt x="4964" y="23707"/>
                  </a:moveTo>
                  <a:cubicBezTo>
                    <a:pt x="6401" y="20886"/>
                    <a:pt x="7079" y="17332"/>
                    <a:pt x="7188" y="14240"/>
                  </a:cubicBezTo>
                  <a:cubicBezTo>
                    <a:pt x="7215" y="13128"/>
                    <a:pt x="7161" y="12016"/>
                    <a:pt x="6998" y="10904"/>
                  </a:cubicBezTo>
                  <a:cubicBezTo>
                    <a:pt x="6944" y="10579"/>
                    <a:pt x="6890" y="10226"/>
                    <a:pt x="6808" y="9901"/>
                  </a:cubicBezTo>
                  <a:cubicBezTo>
                    <a:pt x="6781" y="9738"/>
                    <a:pt x="6754" y="9602"/>
                    <a:pt x="6727" y="9439"/>
                  </a:cubicBezTo>
                  <a:cubicBezTo>
                    <a:pt x="6727" y="9385"/>
                    <a:pt x="6727" y="9195"/>
                    <a:pt x="6700" y="9250"/>
                  </a:cubicBezTo>
                  <a:cubicBezTo>
                    <a:pt x="6483" y="9548"/>
                    <a:pt x="6320" y="9873"/>
                    <a:pt x="6239" y="10199"/>
                  </a:cubicBezTo>
                  <a:cubicBezTo>
                    <a:pt x="5886" y="11202"/>
                    <a:pt x="5642" y="12206"/>
                    <a:pt x="5479" y="13237"/>
                  </a:cubicBezTo>
                  <a:cubicBezTo>
                    <a:pt x="4855" y="16573"/>
                    <a:pt x="4204" y="20316"/>
                    <a:pt x="4584" y="23707"/>
                  </a:cubicBezTo>
                  <a:close/>
                  <a:moveTo>
                    <a:pt x="10606" y="21157"/>
                  </a:moveTo>
                  <a:cubicBezTo>
                    <a:pt x="12992" y="22622"/>
                    <a:pt x="16085" y="23381"/>
                    <a:pt x="18933" y="23381"/>
                  </a:cubicBezTo>
                  <a:cubicBezTo>
                    <a:pt x="19828" y="23381"/>
                    <a:pt x="20723" y="23245"/>
                    <a:pt x="21564" y="23001"/>
                  </a:cubicBezTo>
                  <a:cubicBezTo>
                    <a:pt x="21916" y="22920"/>
                    <a:pt x="22215" y="22811"/>
                    <a:pt x="22540" y="22703"/>
                  </a:cubicBezTo>
                  <a:lnTo>
                    <a:pt x="22784" y="22622"/>
                  </a:lnTo>
                  <a:cubicBezTo>
                    <a:pt x="22865" y="22594"/>
                    <a:pt x="23028" y="22594"/>
                    <a:pt x="22974" y="22540"/>
                  </a:cubicBezTo>
                  <a:cubicBezTo>
                    <a:pt x="22160" y="21835"/>
                    <a:pt x="20560" y="21672"/>
                    <a:pt x="19502" y="21482"/>
                  </a:cubicBezTo>
                  <a:cubicBezTo>
                    <a:pt x="16844" y="20994"/>
                    <a:pt x="13725" y="20452"/>
                    <a:pt x="10985" y="20940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8" name="Google Shape;2518;p33"/>
            <p:cNvSpPr/>
            <p:nvPr/>
          </p:nvSpPr>
          <p:spPr>
            <a:xfrm>
              <a:off x="1934700" y="2946325"/>
              <a:ext cx="483525" cy="886975"/>
            </a:xfrm>
            <a:custGeom>
              <a:avLst/>
              <a:gdLst/>
              <a:ahLst/>
              <a:cxnLst/>
              <a:rect l="l" t="t" r="r" b="b"/>
              <a:pathLst>
                <a:path w="19341" h="35479" extrusionOk="0">
                  <a:moveTo>
                    <a:pt x="14811" y="5154"/>
                  </a:moveTo>
                  <a:cubicBezTo>
                    <a:pt x="15353" y="4638"/>
                    <a:pt x="15923" y="4123"/>
                    <a:pt x="16438" y="3581"/>
                  </a:cubicBezTo>
                  <a:cubicBezTo>
                    <a:pt x="16736" y="3255"/>
                    <a:pt x="16980" y="2902"/>
                    <a:pt x="17225" y="2550"/>
                  </a:cubicBezTo>
                  <a:cubicBezTo>
                    <a:pt x="17469" y="2224"/>
                    <a:pt x="17686" y="1845"/>
                    <a:pt x="17876" y="1465"/>
                  </a:cubicBezTo>
                  <a:cubicBezTo>
                    <a:pt x="17930" y="1384"/>
                    <a:pt x="17984" y="1275"/>
                    <a:pt x="18038" y="1139"/>
                  </a:cubicBezTo>
                  <a:cubicBezTo>
                    <a:pt x="18065" y="1085"/>
                    <a:pt x="18174" y="950"/>
                    <a:pt x="18120" y="977"/>
                  </a:cubicBezTo>
                  <a:cubicBezTo>
                    <a:pt x="17767" y="1058"/>
                    <a:pt x="17360" y="1628"/>
                    <a:pt x="17143" y="1872"/>
                  </a:cubicBezTo>
                  <a:cubicBezTo>
                    <a:pt x="16357" y="2713"/>
                    <a:pt x="15679" y="3635"/>
                    <a:pt x="15082" y="4611"/>
                  </a:cubicBezTo>
                  <a:lnTo>
                    <a:pt x="14811" y="5072"/>
                  </a:lnTo>
                  <a:lnTo>
                    <a:pt x="14838" y="4991"/>
                  </a:lnTo>
                  <a:lnTo>
                    <a:pt x="14892" y="4937"/>
                  </a:lnTo>
                  <a:lnTo>
                    <a:pt x="14892" y="4774"/>
                  </a:lnTo>
                  <a:cubicBezTo>
                    <a:pt x="15028" y="4096"/>
                    <a:pt x="15163" y="3445"/>
                    <a:pt x="15299" y="2794"/>
                  </a:cubicBezTo>
                  <a:lnTo>
                    <a:pt x="15353" y="2550"/>
                  </a:lnTo>
                  <a:lnTo>
                    <a:pt x="15407" y="2279"/>
                  </a:lnTo>
                  <a:cubicBezTo>
                    <a:pt x="15407" y="2279"/>
                    <a:pt x="15434" y="2197"/>
                    <a:pt x="15326" y="2279"/>
                  </a:cubicBezTo>
                  <a:cubicBezTo>
                    <a:pt x="15163" y="2930"/>
                    <a:pt x="15000" y="3581"/>
                    <a:pt x="14865" y="4232"/>
                  </a:cubicBezTo>
                  <a:cubicBezTo>
                    <a:pt x="14783" y="3174"/>
                    <a:pt x="14512" y="2143"/>
                    <a:pt x="14051" y="1167"/>
                  </a:cubicBezTo>
                  <a:cubicBezTo>
                    <a:pt x="13915" y="922"/>
                    <a:pt x="13753" y="651"/>
                    <a:pt x="13590" y="407"/>
                  </a:cubicBezTo>
                  <a:cubicBezTo>
                    <a:pt x="13509" y="326"/>
                    <a:pt x="13400" y="0"/>
                    <a:pt x="13346" y="109"/>
                  </a:cubicBezTo>
                  <a:cubicBezTo>
                    <a:pt x="13075" y="516"/>
                    <a:pt x="13237" y="1329"/>
                    <a:pt x="13346" y="1736"/>
                  </a:cubicBezTo>
                  <a:cubicBezTo>
                    <a:pt x="13617" y="2902"/>
                    <a:pt x="14187" y="3933"/>
                    <a:pt x="14675" y="5018"/>
                  </a:cubicBezTo>
                  <a:cubicBezTo>
                    <a:pt x="14349" y="6374"/>
                    <a:pt x="13997" y="7703"/>
                    <a:pt x="13644" y="9032"/>
                  </a:cubicBezTo>
                  <a:cubicBezTo>
                    <a:pt x="13671" y="7161"/>
                    <a:pt x="13400" y="5262"/>
                    <a:pt x="12451" y="3662"/>
                  </a:cubicBezTo>
                  <a:cubicBezTo>
                    <a:pt x="12207" y="3255"/>
                    <a:pt x="11935" y="2848"/>
                    <a:pt x="11637" y="2468"/>
                  </a:cubicBezTo>
                  <a:cubicBezTo>
                    <a:pt x="11529" y="2360"/>
                    <a:pt x="11447" y="2251"/>
                    <a:pt x="11339" y="2143"/>
                  </a:cubicBezTo>
                  <a:cubicBezTo>
                    <a:pt x="11230" y="2224"/>
                    <a:pt x="11230" y="2631"/>
                    <a:pt x="11230" y="2740"/>
                  </a:cubicBezTo>
                  <a:cubicBezTo>
                    <a:pt x="11230" y="3282"/>
                    <a:pt x="11312" y="3825"/>
                    <a:pt x="11447" y="4340"/>
                  </a:cubicBezTo>
                  <a:cubicBezTo>
                    <a:pt x="11908" y="6184"/>
                    <a:pt x="12749" y="7893"/>
                    <a:pt x="13509" y="9602"/>
                  </a:cubicBezTo>
                  <a:cubicBezTo>
                    <a:pt x="13156" y="10985"/>
                    <a:pt x="12776" y="12369"/>
                    <a:pt x="12397" y="13752"/>
                  </a:cubicBezTo>
                  <a:cubicBezTo>
                    <a:pt x="12234" y="11474"/>
                    <a:pt x="11447" y="9304"/>
                    <a:pt x="10064" y="7486"/>
                  </a:cubicBezTo>
                  <a:cubicBezTo>
                    <a:pt x="9711" y="7025"/>
                    <a:pt x="9304" y="6564"/>
                    <a:pt x="8870" y="6157"/>
                  </a:cubicBezTo>
                  <a:cubicBezTo>
                    <a:pt x="8816" y="6130"/>
                    <a:pt x="8572" y="5832"/>
                    <a:pt x="8518" y="5832"/>
                  </a:cubicBezTo>
                  <a:cubicBezTo>
                    <a:pt x="8518" y="6022"/>
                    <a:pt x="8518" y="6212"/>
                    <a:pt x="8545" y="6374"/>
                  </a:cubicBezTo>
                  <a:cubicBezTo>
                    <a:pt x="8653" y="6998"/>
                    <a:pt x="8843" y="7622"/>
                    <a:pt x="9115" y="8219"/>
                  </a:cubicBezTo>
                  <a:cubicBezTo>
                    <a:pt x="10010" y="10362"/>
                    <a:pt x="11040" y="12450"/>
                    <a:pt x="12180" y="14484"/>
                  </a:cubicBezTo>
                  <a:cubicBezTo>
                    <a:pt x="11854" y="15705"/>
                    <a:pt x="11501" y="16898"/>
                    <a:pt x="11149" y="18065"/>
                  </a:cubicBezTo>
                  <a:cubicBezTo>
                    <a:pt x="10986" y="16003"/>
                    <a:pt x="10064" y="13996"/>
                    <a:pt x="8898" y="12369"/>
                  </a:cubicBezTo>
                  <a:cubicBezTo>
                    <a:pt x="8491" y="11772"/>
                    <a:pt x="8030" y="11229"/>
                    <a:pt x="7514" y="10714"/>
                  </a:cubicBezTo>
                  <a:cubicBezTo>
                    <a:pt x="7352" y="10551"/>
                    <a:pt x="7162" y="10416"/>
                    <a:pt x="7026" y="10253"/>
                  </a:cubicBezTo>
                  <a:cubicBezTo>
                    <a:pt x="6945" y="10199"/>
                    <a:pt x="6782" y="9955"/>
                    <a:pt x="6782" y="10063"/>
                  </a:cubicBezTo>
                  <a:cubicBezTo>
                    <a:pt x="6728" y="11012"/>
                    <a:pt x="7379" y="12097"/>
                    <a:pt x="7785" y="12884"/>
                  </a:cubicBezTo>
                  <a:cubicBezTo>
                    <a:pt x="8735" y="14783"/>
                    <a:pt x="9820" y="16600"/>
                    <a:pt x="11067" y="18309"/>
                  </a:cubicBezTo>
                  <a:cubicBezTo>
                    <a:pt x="10661" y="19665"/>
                    <a:pt x="10227" y="20994"/>
                    <a:pt x="9793" y="22323"/>
                  </a:cubicBezTo>
                  <a:cubicBezTo>
                    <a:pt x="9711" y="19773"/>
                    <a:pt x="8518" y="17522"/>
                    <a:pt x="7026" y="15596"/>
                  </a:cubicBezTo>
                  <a:cubicBezTo>
                    <a:pt x="6619" y="15081"/>
                    <a:pt x="6185" y="14566"/>
                    <a:pt x="5724" y="14105"/>
                  </a:cubicBezTo>
                  <a:cubicBezTo>
                    <a:pt x="5616" y="13996"/>
                    <a:pt x="5507" y="13888"/>
                    <a:pt x="5399" y="13806"/>
                  </a:cubicBezTo>
                  <a:cubicBezTo>
                    <a:pt x="5371" y="13752"/>
                    <a:pt x="5317" y="13643"/>
                    <a:pt x="5290" y="13698"/>
                  </a:cubicBezTo>
                  <a:cubicBezTo>
                    <a:pt x="5263" y="13725"/>
                    <a:pt x="5317" y="14186"/>
                    <a:pt x="5344" y="14294"/>
                  </a:cubicBezTo>
                  <a:cubicBezTo>
                    <a:pt x="5480" y="14945"/>
                    <a:pt x="5697" y="15596"/>
                    <a:pt x="6022" y="16220"/>
                  </a:cubicBezTo>
                  <a:cubicBezTo>
                    <a:pt x="7053" y="18444"/>
                    <a:pt x="8301" y="20560"/>
                    <a:pt x="9738" y="22540"/>
                  </a:cubicBezTo>
                  <a:cubicBezTo>
                    <a:pt x="9440" y="23489"/>
                    <a:pt x="9115" y="24439"/>
                    <a:pt x="8789" y="25361"/>
                  </a:cubicBezTo>
                  <a:lnTo>
                    <a:pt x="8789" y="25361"/>
                  </a:lnTo>
                  <a:cubicBezTo>
                    <a:pt x="8572" y="22838"/>
                    <a:pt x="7433" y="20804"/>
                    <a:pt x="6131" y="18716"/>
                  </a:cubicBezTo>
                  <a:cubicBezTo>
                    <a:pt x="5426" y="17576"/>
                    <a:pt x="4531" y="16275"/>
                    <a:pt x="3473" y="15434"/>
                  </a:cubicBezTo>
                  <a:cubicBezTo>
                    <a:pt x="3364" y="15352"/>
                    <a:pt x="3473" y="15705"/>
                    <a:pt x="3500" y="15841"/>
                  </a:cubicBezTo>
                  <a:cubicBezTo>
                    <a:pt x="3554" y="16112"/>
                    <a:pt x="3608" y="16410"/>
                    <a:pt x="3717" y="16681"/>
                  </a:cubicBezTo>
                  <a:cubicBezTo>
                    <a:pt x="4015" y="17495"/>
                    <a:pt x="4368" y="18309"/>
                    <a:pt x="4829" y="19068"/>
                  </a:cubicBezTo>
                  <a:cubicBezTo>
                    <a:pt x="6050" y="21238"/>
                    <a:pt x="7433" y="23327"/>
                    <a:pt x="8762" y="25442"/>
                  </a:cubicBezTo>
                  <a:cubicBezTo>
                    <a:pt x="8464" y="26310"/>
                    <a:pt x="8165" y="27178"/>
                    <a:pt x="7840" y="28046"/>
                  </a:cubicBezTo>
                  <a:lnTo>
                    <a:pt x="7840" y="27992"/>
                  </a:lnTo>
                  <a:cubicBezTo>
                    <a:pt x="7379" y="25307"/>
                    <a:pt x="6212" y="22757"/>
                    <a:pt x="4449" y="20669"/>
                  </a:cubicBezTo>
                  <a:cubicBezTo>
                    <a:pt x="3853" y="19909"/>
                    <a:pt x="3202" y="19204"/>
                    <a:pt x="2523" y="18553"/>
                  </a:cubicBezTo>
                  <a:cubicBezTo>
                    <a:pt x="2279" y="18309"/>
                    <a:pt x="2062" y="18119"/>
                    <a:pt x="1818" y="17902"/>
                  </a:cubicBezTo>
                  <a:lnTo>
                    <a:pt x="1574" y="17712"/>
                  </a:lnTo>
                  <a:cubicBezTo>
                    <a:pt x="1547" y="17658"/>
                    <a:pt x="1438" y="17549"/>
                    <a:pt x="1438" y="17604"/>
                  </a:cubicBezTo>
                  <a:cubicBezTo>
                    <a:pt x="1520" y="17956"/>
                    <a:pt x="1628" y="18282"/>
                    <a:pt x="1791" y="18580"/>
                  </a:cubicBezTo>
                  <a:cubicBezTo>
                    <a:pt x="2117" y="19339"/>
                    <a:pt x="2523" y="20072"/>
                    <a:pt x="2930" y="20831"/>
                  </a:cubicBezTo>
                  <a:cubicBezTo>
                    <a:pt x="3853" y="22594"/>
                    <a:pt x="4856" y="24330"/>
                    <a:pt x="5995" y="25985"/>
                  </a:cubicBezTo>
                  <a:cubicBezTo>
                    <a:pt x="6538" y="26771"/>
                    <a:pt x="7189" y="27450"/>
                    <a:pt x="7813" y="28182"/>
                  </a:cubicBezTo>
                  <a:cubicBezTo>
                    <a:pt x="7189" y="29891"/>
                    <a:pt x="6538" y="31545"/>
                    <a:pt x="5860" y="33200"/>
                  </a:cubicBezTo>
                  <a:cubicBezTo>
                    <a:pt x="5616" y="33796"/>
                    <a:pt x="5371" y="34420"/>
                    <a:pt x="5127" y="35017"/>
                  </a:cubicBezTo>
                  <a:lnTo>
                    <a:pt x="4992" y="35397"/>
                  </a:lnTo>
                  <a:lnTo>
                    <a:pt x="5019" y="35478"/>
                  </a:lnTo>
                  <a:lnTo>
                    <a:pt x="5127" y="35451"/>
                  </a:lnTo>
                  <a:cubicBezTo>
                    <a:pt x="5127" y="35451"/>
                    <a:pt x="5697" y="34258"/>
                    <a:pt x="6077" y="33308"/>
                  </a:cubicBezTo>
                  <a:cubicBezTo>
                    <a:pt x="6429" y="32467"/>
                    <a:pt x="6782" y="31627"/>
                    <a:pt x="7107" y="30813"/>
                  </a:cubicBezTo>
                  <a:cubicBezTo>
                    <a:pt x="9359" y="30542"/>
                    <a:pt x="11556" y="29402"/>
                    <a:pt x="13400" y="28046"/>
                  </a:cubicBezTo>
                  <a:cubicBezTo>
                    <a:pt x="13807" y="27748"/>
                    <a:pt x="14214" y="27422"/>
                    <a:pt x="14594" y="27070"/>
                  </a:cubicBezTo>
                  <a:cubicBezTo>
                    <a:pt x="14594" y="27070"/>
                    <a:pt x="14865" y="26826"/>
                    <a:pt x="14865" y="26799"/>
                  </a:cubicBezTo>
                  <a:cubicBezTo>
                    <a:pt x="14838" y="26609"/>
                    <a:pt x="14485" y="26880"/>
                    <a:pt x="14295" y="26907"/>
                  </a:cubicBezTo>
                  <a:cubicBezTo>
                    <a:pt x="13726" y="27043"/>
                    <a:pt x="13210" y="27233"/>
                    <a:pt x="12695" y="27477"/>
                  </a:cubicBezTo>
                  <a:cubicBezTo>
                    <a:pt x="10905" y="28290"/>
                    <a:pt x="8762" y="29240"/>
                    <a:pt x="7216" y="30542"/>
                  </a:cubicBezTo>
                  <a:cubicBezTo>
                    <a:pt x="8165" y="28128"/>
                    <a:pt x="9060" y="25659"/>
                    <a:pt x="9874" y="23191"/>
                  </a:cubicBezTo>
                  <a:cubicBezTo>
                    <a:pt x="11149" y="22649"/>
                    <a:pt x="12478" y="22242"/>
                    <a:pt x="13671" y="21537"/>
                  </a:cubicBezTo>
                  <a:cubicBezTo>
                    <a:pt x="14729" y="20886"/>
                    <a:pt x="15679" y="20099"/>
                    <a:pt x="16519" y="19204"/>
                  </a:cubicBezTo>
                  <a:cubicBezTo>
                    <a:pt x="17116" y="18553"/>
                    <a:pt x="17686" y="17902"/>
                    <a:pt x="18174" y="17170"/>
                  </a:cubicBezTo>
                  <a:cubicBezTo>
                    <a:pt x="18337" y="16953"/>
                    <a:pt x="18527" y="16708"/>
                    <a:pt x="18662" y="16464"/>
                  </a:cubicBezTo>
                  <a:cubicBezTo>
                    <a:pt x="18716" y="16383"/>
                    <a:pt x="18744" y="16302"/>
                    <a:pt x="18798" y="16247"/>
                  </a:cubicBezTo>
                  <a:cubicBezTo>
                    <a:pt x="18852" y="16166"/>
                    <a:pt x="18933" y="16112"/>
                    <a:pt x="18879" y="16112"/>
                  </a:cubicBezTo>
                  <a:cubicBezTo>
                    <a:pt x="18038" y="16329"/>
                    <a:pt x="17116" y="17224"/>
                    <a:pt x="16438" y="17739"/>
                  </a:cubicBezTo>
                  <a:cubicBezTo>
                    <a:pt x="14892" y="18824"/>
                    <a:pt x="13427" y="20045"/>
                    <a:pt x="12017" y="21292"/>
                  </a:cubicBezTo>
                  <a:cubicBezTo>
                    <a:pt x="11339" y="21889"/>
                    <a:pt x="10688" y="22567"/>
                    <a:pt x="9983" y="23110"/>
                  </a:cubicBezTo>
                  <a:lnTo>
                    <a:pt x="9901" y="23164"/>
                  </a:lnTo>
                  <a:cubicBezTo>
                    <a:pt x="10444" y="21591"/>
                    <a:pt x="10932" y="20045"/>
                    <a:pt x="11420" y="18472"/>
                  </a:cubicBezTo>
                  <a:lnTo>
                    <a:pt x="11610" y="18390"/>
                  </a:lnTo>
                  <a:lnTo>
                    <a:pt x="11664" y="18336"/>
                  </a:lnTo>
                  <a:cubicBezTo>
                    <a:pt x="13698" y="17387"/>
                    <a:pt x="15543" y="16058"/>
                    <a:pt x="17089" y="14430"/>
                  </a:cubicBezTo>
                  <a:cubicBezTo>
                    <a:pt x="17659" y="13860"/>
                    <a:pt x="18201" y="13237"/>
                    <a:pt x="18689" y="12613"/>
                  </a:cubicBezTo>
                  <a:cubicBezTo>
                    <a:pt x="18825" y="12423"/>
                    <a:pt x="18961" y="12233"/>
                    <a:pt x="19096" y="12070"/>
                  </a:cubicBezTo>
                  <a:cubicBezTo>
                    <a:pt x="19150" y="11989"/>
                    <a:pt x="19178" y="11908"/>
                    <a:pt x="19232" y="11799"/>
                  </a:cubicBezTo>
                  <a:cubicBezTo>
                    <a:pt x="19286" y="11718"/>
                    <a:pt x="19340" y="11691"/>
                    <a:pt x="19313" y="11691"/>
                  </a:cubicBezTo>
                  <a:cubicBezTo>
                    <a:pt x="18472" y="11745"/>
                    <a:pt x="17496" y="12776"/>
                    <a:pt x="16872" y="13291"/>
                  </a:cubicBezTo>
                  <a:cubicBezTo>
                    <a:pt x="15028" y="14864"/>
                    <a:pt x="13481" y="16736"/>
                    <a:pt x="11664" y="18336"/>
                  </a:cubicBezTo>
                  <a:lnTo>
                    <a:pt x="11420" y="18444"/>
                  </a:lnTo>
                  <a:cubicBezTo>
                    <a:pt x="11556" y="17983"/>
                    <a:pt x="11718" y="17522"/>
                    <a:pt x="11854" y="17034"/>
                  </a:cubicBezTo>
                  <a:cubicBezTo>
                    <a:pt x="12098" y="16220"/>
                    <a:pt x="12315" y="15407"/>
                    <a:pt x="12559" y="14593"/>
                  </a:cubicBezTo>
                  <a:cubicBezTo>
                    <a:pt x="14322" y="13345"/>
                    <a:pt x="15950" y="11880"/>
                    <a:pt x="17360" y="10253"/>
                  </a:cubicBezTo>
                  <a:cubicBezTo>
                    <a:pt x="17794" y="9711"/>
                    <a:pt x="18201" y="9141"/>
                    <a:pt x="18554" y="8544"/>
                  </a:cubicBezTo>
                  <a:cubicBezTo>
                    <a:pt x="18689" y="8300"/>
                    <a:pt x="18825" y="8056"/>
                    <a:pt x="18961" y="7785"/>
                  </a:cubicBezTo>
                  <a:cubicBezTo>
                    <a:pt x="19042" y="7676"/>
                    <a:pt x="19259" y="7405"/>
                    <a:pt x="19150" y="7459"/>
                  </a:cubicBezTo>
                  <a:cubicBezTo>
                    <a:pt x="18906" y="7595"/>
                    <a:pt x="18689" y="7758"/>
                    <a:pt x="18472" y="7947"/>
                  </a:cubicBezTo>
                  <a:cubicBezTo>
                    <a:pt x="17876" y="8436"/>
                    <a:pt x="17279" y="8978"/>
                    <a:pt x="16736" y="9548"/>
                  </a:cubicBezTo>
                  <a:cubicBezTo>
                    <a:pt x="15326" y="11012"/>
                    <a:pt x="13888" y="12396"/>
                    <a:pt x="12695" y="14050"/>
                  </a:cubicBezTo>
                  <a:cubicBezTo>
                    <a:pt x="13075" y="12640"/>
                    <a:pt x="13427" y="11202"/>
                    <a:pt x="13780" y="9765"/>
                  </a:cubicBezTo>
                  <a:cubicBezTo>
                    <a:pt x="15136" y="8707"/>
                    <a:pt x="16357" y="7486"/>
                    <a:pt x="17414" y="6130"/>
                  </a:cubicBezTo>
                  <a:cubicBezTo>
                    <a:pt x="17794" y="5669"/>
                    <a:pt x="18120" y="5181"/>
                    <a:pt x="18391" y="4666"/>
                  </a:cubicBezTo>
                  <a:cubicBezTo>
                    <a:pt x="18472" y="4503"/>
                    <a:pt x="18527" y="4367"/>
                    <a:pt x="18608" y="4204"/>
                  </a:cubicBezTo>
                  <a:cubicBezTo>
                    <a:pt x="18635" y="4123"/>
                    <a:pt x="18771" y="3960"/>
                    <a:pt x="18689" y="3987"/>
                  </a:cubicBezTo>
                  <a:cubicBezTo>
                    <a:pt x="18147" y="4259"/>
                    <a:pt x="17686" y="4910"/>
                    <a:pt x="17252" y="5344"/>
                  </a:cubicBezTo>
                  <a:cubicBezTo>
                    <a:pt x="16031" y="6618"/>
                    <a:pt x="14946" y="7975"/>
                    <a:pt x="13997" y="9439"/>
                  </a:cubicBezTo>
                  <a:lnTo>
                    <a:pt x="13807" y="9711"/>
                  </a:lnTo>
                  <a:cubicBezTo>
                    <a:pt x="14105" y="8544"/>
                    <a:pt x="14377" y="7351"/>
                    <a:pt x="14648" y="6157"/>
                  </a:cubicBezTo>
                  <a:lnTo>
                    <a:pt x="14702" y="5967"/>
                  </a:lnTo>
                  <a:cubicBezTo>
                    <a:pt x="14675" y="5696"/>
                    <a:pt x="14756" y="5425"/>
                    <a:pt x="14811" y="5154"/>
                  </a:cubicBezTo>
                  <a:close/>
                  <a:moveTo>
                    <a:pt x="6592" y="31247"/>
                  </a:moveTo>
                  <a:cubicBezTo>
                    <a:pt x="5968" y="28779"/>
                    <a:pt x="4503" y="26283"/>
                    <a:pt x="2930" y="24357"/>
                  </a:cubicBezTo>
                  <a:cubicBezTo>
                    <a:pt x="2361" y="23679"/>
                    <a:pt x="1737" y="23055"/>
                    <a:pt x="1059" y="22486"/>
                  </a:cubicBezTo>
                  <a:cubicBezTo>
                    <a:pt x="842" y="22296"/>
                    <a:pt x="625" y="22133"/>
                    <a:pt x="408" y="21970"/>
                  </a:cubicBezTo>
                  <a:lnTo>
                    <a:pt x="109" y="21726"/>
                  </a:lnTo>
                  <a:cubicBezTo>
                    <a:pt x="82" y="21699"/>
                    <a:pt x="1" y="21591"/>
                    <a:pt x="1" y="21645"/>
                  </a:cubicBezTo>
                  <a:cubicBezTo>
                    <a:pt x="1" y="21916"/>
                    <a:pt x="82" y="22187"/>
                    <a:pt x="218" y="22459"/>
                  </a:cubicBezTo>
                  <a:cubicBezTo>
                    <a:pt x="543" y="23218"/>
                    <a:pt x="923" y="23978"/>
                    <a:pt x="1357" y="24683"/>
                  </a:cubicBezTo>
                  <a:cubicBezTo>
                    <a:pt x="2768" y="27016"/>
                    <a:pt x="4341" y="29592"/>
                    <a:pt x="6375" y="31437"/>
                  </a:cubicBezTo>
                  <a:close/>
                  <a:moveTo>
                    <a:pt x="8626" y="26717"/>
                  </a:moveTo>
                  <a:cubicBezTo>
                    <a:pt x="10932" y="26283"/>
                    <a:pt x="13048" y="25225"/>
                    <a:pt x="14811" y="23679"/>
                  </a:cubicBezTo>
                  <a:cubicBezTo>
                    <a:pt x="15326" y="23191"/>
                    <a:pt x="15787" y="22621"/>
                    <a:pt x="16194" y="22025"/>
                  </a:cubicBezTo>
                  <a:cubicBezTo>
                    <a:pt x="16330" y="21808"/>
                    <a:pt x="16465" y="21591"/>
                    <a:pt x="16601" y="21347"/>
                  </a:cubicBezTo>
                  <a:cubicBezTo>
                    <a:pt x="16655" y="21292"/>
                    <a:pt x="16682" y="21238"/>
                    <a:pt x="16709" y="21157"/>
                  </a:cubicBezTo>
                  <a:cubicBezTo>
                    <a:pt x="16763" y="21103"/>
                    <a:pt x="16845" y="21021"/>
                    <a:pt x="16791" y="21021"/>
                  </a:cubicBezTo>
                  <a:cubicBezTo>
                    <a:pt x="15923" y="21021"/>
                    <a:pt x="14865" y="21781"/>
                    <a:pt x="14160" y="22215"/>
                  </a:cubicBezTo>
                  <a:cubicBezTo>
                    <a:pt x="12288" y="23327"/>
                    <a:pt x="10145" y="24656"/>
                    <a:pt x="8735" y="26392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19" name="Google Shape;2519;p33"/>
            <p:cNvSpPr/>
            <p:nvPr/>
          </p:nvSpPr>
          <p:spPr>
            <a:xfrm>
              <a:off x="748725" y="4109925"/>
              <a:ext cx="1116850" cy="589300"/>
            </a:xfrm>
            <a:custGeom>
              <a:avLst/>
              <a:gdLst/>
              <a:ahLst/>
              <a:cxnLst/>
              <a:rect l="l" t="t" r="r" b="b"/>
              <a:pathLst>
                <a:path w="44674" h="23572" extrusionOk="0">
                  <a:moveTo>
                    <a:pt x="6320" y="5887"/>
                  </a:moveTo>
                  <a:cubicBezTo>
                    <a:pt x="5642" y="5208"/>
                    <a:pt x="5018" y="4530"/>
                    <a:pt x="4286" y="3906"/>
                  </a:cubicBezTo>
                  <a:cubicBezTo>
                    <a:pt x="3852" y="3581"/>
                    <a:pt x="3418" y="3256"/>
                    <a:pt x="2984" y="2957"/>
                  </a:cubicBezTo>
                  <a:cubicBezTo>
                    <a:pt x="2550" y="2686"/>
                    <a:pt x="2089" y="2442"/>
                    <a:pt x="1628" y="2225"/>
                  </a:cubicBezTo>
                  <a:lnTo>
                    <a:pt x="1221" y="2035"/>
                  </a:lnTo>
                  <a:cubicBezTo>
                    <a:pt x="1139" y="2008"/>
                    <a:pt x="950" y="1872"/>
                    <a:pt x="977" y="1954"/>
                  </a:cubicBezTo>
                  <a:cubicBezTo>
                    <a:pt x="1112" y="2360"/>
                    <a:pt x="1845" y="2849"/>
                    <a:pt x="2143" y="3120"/>
                  </a:cubicBezTo>
                  <a:cubicBezTo>
                    <a:pt x="3255" y="4042"/>
                    <a:pt x="4421" y="4856"/>
                    <a:pt x="5696" y="5561"/>
                  </a:cubicBezTo>
                  <a:lnTo>
                    <a:pt x="6266" y="5859"/>
                  </a:lnTo>
                  <a:lnTo>
                    <a:pt x="6185" y="5859"/>
                  </a:lnTo>
                  <a:lnTo>
                    <a:pt x="6103" y="5778"/>
                  </a:lnTo>
                  <a:lnTo>
                    <a:pt x="5886" y="5778"/>
                  </a:lnTo>
                  <a:cubicBezTo>
                    <a:pt x="5045" y="5642"/>
                    <a:pt x="4232" y="5507"/>
                    <a:pt x="3418" y="5344"/>
                  </a:cubicBezTo>
                  <a:lnTo>
                    <a:pt x="3092" y="5290"/>
                  </a:lnTo>
                  <a:lnTo>
                    <a:pt x="2767" y="5236"/>
                  </a:lnTo>
                  <a:cubicBezTo>
                    <a:pt x="2767" y="5236"/>
                    <a:pt x="2631" y="5208"/>
                    <a:pt x="2740" y="5371"/>
                  </a:cubicBezTo>
                  <a:cubicBezTo>
                    <a:pt x="3581" y="5507"/>
                    <a:pt x="4394" y="5670"/>
                    <a:pt x="5208" y="5859"/>
                  </a:cubicBezTo>
                  <a:cubicBezTo>
                    <a:pt x="3879" y="5968"/>
                    <a:pt x="2604" y="6375"/>
                    <a:pt x="1438" y="7026"/>
                  </a:cubicBezTo>
                  <a:cubicBezTo>
                    <a:pt x="1112" y="7188"/>
                    <a:pt x="787" y="7405"/>
                    <a:pt x="516" y="7650"/>
                  </a:cubicBezTo>
                  <a:cubicBezTo>
                    <a:pt x="380" y="7758"/>
                    <a:pt x="0" y="7867"/>
                    <a:pt x="136" y="7948"/>
                  </a:cubicBezTo>
                  <a:cubicBezTo>
                    <a:pt x="678" y="8273"/>
                    <a:pt x="1655" y="8029"/>
                    <a:pt x="2170" y="7894"/>
                  </a:cubicBezTo>
                  <a:cubicBezTo>
                    <a:pt x="3608" y="7514"/>
                    <a:pt x="4883" y="6727"/>
                    <a:pt x="6185" y="6076"/>
                  </a:cubicBezTo>
                  <a:cubicBezTo>
                    <a:pt x="7866" y="6402"/>
                    <a:pt x="9575" y="6782"/>
                    <a:pt x="11257" y="7134"/>
                  </a:cubicBezTo>
                  <a:cubicBezTo>
                    <a:pt x="8924" y="7188"/>
                    <a:pt x="6564" y="7650"/>
                    <a:pt x="4611" y="8897"/>
                  </a:cubicBezTo>
                  <a:cubicBezTo>
                    <a:pt x="4123" y="9223"/>
                    <a:pt x="3635" y="9575"/>
                    <a:pt x="3174" y="9982"/>
                  </a:cubicBezTo>
                  <a:cubicBezTo>
                    <a:pt x="3038" y="10091"/>
                    <a:pt x="2903" y="10226"/>
                    <a:pt x="2767" y="10389"/>
                  </a:cubicBezTo>
                  <a:cubicBezTo>
                    <a:pt x="2875" y="10498"/>
                    <a:pt x="3364" y="10470"/>
                    <a:pt x="3526" y="10470"/>
                  </a:cubicBezTo>
                  <a:cubicBezTo>
                    <a:pt x="4204" y="10443"/>
                    <a:pt x="4883" y="10335"/>
                    <a:pt x="5506" y="10118"/>
                  </a:cubicBezTo>
                  <a:cubicBezTo>
                    <a:pt x="7785" y="9467"/>
                    <a:pt x="9873" y="8301"/>
                    <a:pt x="11989" y="7297"/>
                  </a:cubicBezTo>
                  <a:cubicBezTo>
                    <a:pt x="13725" y="7677"/>
                    <a:pt x="15461" y="8084"/>
                    <a:pt x="17197" y="8490"/>
                  </a:cubicBezTo>
                  <a:cubicBezTo>
                    <a:pt x="14376" y="8762"/>
                    <a:pt x="11691" y="9874"/>
                    <a:pt x="9494" y="11691"/>
                  </a:cubicBezTo>
                  <a:cubicBezTo>
                    <a:pt x="8924" y="12179"/>
                    <a:pt x="8382" y="12695"/>
                    <a:pt x="7893" y="13264"/>
                  </a:cubicBezTo>
                  <a:cubicBezTo>
                    <a:pt x="7866" y="13291"/>
                    <a:pt x="7486" y="13644"/>
                    <a:pt x="7514" y="13698"/>
                  </a:cubicBezTo>
                  <a:cubicBezTo>
                    <a:pt x="7758" y="13725"/>
                    <a:pt x="7975" y="13698"/>
                    <a:pt x="8192" y="13644"/>
                  </a:cubicBezTo>
                  <a:cubicBezTo>
                    <a:pt x="8978" y="13481"/>
                    <a:pt x="9711" y="13210"/>
                    <a:pt x="10443" y="12857"/>
                  </a:cubicBezTo>
                  <a:cubicBezTo>
                    <a:pt x="13074" y="11637"/>
                    <a:pt x="15651" y="10226"/>
                    <a:pt x="18146" y="8707"/>
                  </a:cubicBezTo>
                  <a:cubicBezTo>
                    <a:pt x="19665" y="9087"/>
                    <a:pt x="21157" y="9440"/>
                    <a:pt x="22676" y="9847"/>
                  </a:cubicBezTo>
                  <a:cubicBezTo>
                    <a:pt x="20072" y="10145"/>
                    <a:pt x="17658" y="11393"/>
                    <a:pt x="15651" y="12912"/>
                  </a:cubicBezTo>
                  <a:cubicBezTo>
                    <a:pt x="14946" y="13454"/>
                    <a:pt x="14267" y="14078"/>
                    <a:pt x="13644" y="14729"/>
                  </a:cubicBezTo>
                  <a:cubicBezTo>
                    <a:pt x="13454" y="14946"/>
                    <a:pt x="13291" y="15136"/>
                    <a:pt x="13101" y="15353"/>
                  </a:cubicBezTo>
                  <a:cubicBezTo>
                    <a:pt x="13020" y="15461"/>
                    <a:pt x="12748" y="15678"/>
                    <a:pt x="12884" y="15678"/>
                  </a:cubicBezTo>
                  <a:cubicBezTo>
                    <a:pt x="14078" y="15678"/>
                    <a:pt x="15352" y="14837"/>
                    <a:pt x="16356" y="14268"/>
                  </a:cubicBezTo>
                  <a:cubicBezTo>
                    <a:pt x="18662" y="13020"/>
                    <a:pt x="20886" y="11555"/>
                    <a:pt x="22947" y="9901"/>
                  </a:cubicBezTo>
                  <a:cubicBezTo>
                    <a:pt x="24656" y="10362"/>
                    <a:pt x="26338" y="10823"/>
                    <a:pt x="28019" y="11284"/>
                  </a:cubicBezTo>
                  <a:cubicBezTo>
                    <a:pt x="24846" y="11528"/>
                    <a:pt x="22079" y="13129"/>
                    <a:pt x="19746" y="15081"/>
                  </a:cubicBezTo>
                  <a:cubicBezTo>
                    <a:pt x="19123" y="15624"/>
                    <a:pt x="18526" y="16194"/>
                    <a:pt x="17956" y="16763"/>
                  </a:cubicBezTo>
                  <a:cubicBezTo>
                    <a:pt x="17821" y="16899"/>
                    <a:pt x="17712" y="17034"/>
                    <a:pt x="17577" y="17170"/>
                  </a:cubicBezTo>
                  <a:cubicBezTo>
                    <a:pt x="17549" y="17224"/>
                    <a:pt x="17387" y="17306"/>
                    <a:pt x="17441" y="17333"/>
                  </a:cubicBezTo>
                  <a:cubicBezTo>
                    <a:pt x="17577" y="17414"/>
                    <a:pt x="18065" y="17279"/>
                    <a:pt x="18200" y="17251"/>
                  </a:cubicBezTo>
                  <a:cubicBezTo>
                    <a:pt x="19041" y="17034"/>
                    <a:pt x="19828" y="16736"/>
                    <a:pt x="20587" y="16329"/>
                  </a:cubicBezTo>
                  <a:cubicBezTo>
                    <a:pt x="23300" y="14919"/>
                    <a:pt x="25904" y="13264"/>
                    <a:pt x="28290" y="11366"/>
                  </a:cubicBezTo>
                  <a:cubicBezTo>
                    <a:pt x="29484" y="11718"/>
                    <a:pt x="30705" y="12071"/>
                    <a:pt x="31898" y="12450"/>
                  </a:cubicBezTo>
                  <a:lnTo>
                    <a:pt x="31871" y="12450"/>
                  </a:lnTo>
                  <a:cubicBezTo>
                    <a:pt x="28724" y="12857"/>
                    <a:pt x="26229" y="14376"/>
                    <a:pt x="23707" y="16085"/>
                  </a:cubicBezTo>
                  <a:cubicBezTo>
                    <a:pt x="22296" y="17034"/>
                    <a:pt x="20696" y="18201"/>
                    <a:pt x="19719" y="19557"/>
                  </a:cubicBezTo>
                  <a:cubicBezTo>
                    <a:pt x="19611" y="19693"/>
                    <a:pt x="20045" y="19530"/>
                    <a:pt x="20208" y="19503"/>
                  </a:cubicBezTo>
                  <a:cubicBezTo>
                    <a:pt x="20560" y="19448"/>
                    <a:pt x="20913" y="19340"/>
                    <a:pt x="21265" y="19204"/>
                  </a:cubicBezTo>
                  <a:cubicBezTo>
                    <a:pt x="22296" y="18797"/>
                    <a:pt x="23273" y="18282"/>
                    <a:pt x="24195" y="17712"/>
                  </a:cubicBezTo>
                  <a:cubicBezTo>
                    <a:pt x="26853" y="16058"/>
                    <a:pt x="29375" y="14241"/>
                    <a:pt x="31952" y="12450"/>
                  </a:cubicBezTo>
                  <a:cubicBezTo>
                    <a:pt x="33064" y="12803"/>
                    <a:pt x="34149" y="13129"/>
                    <a:pt x="35261" y="13481"/>
                  </a:cubicBezTo>
                  <a:lnTo>
                    <a:pt x="35207" y="13481"/>
                  </a:lnTo>
                  <a:cubicBezTo>
                    <a:pt x="31871" y="14186"/>
                    <a:pt x="28752" y="15787"/>
                    <a:pt x="26202" y="18065"/>
                  </a:cubicBezTo>
                  <a:cubicBezTo>
                    <a:pt x="25307" y="18852"/>
                    <a:pt x="24466" y="19693"/>
                    <a:pt x="23652" y="20588"/>
                  </a:cubicBezTo>
                  <a:cubicBezTo>
                    <a:pt x="23381" y="20886"/>
                    <a:pt x="23137" y="21184"/>
                    <a:pt x="22893" y="21510"/>
                  </a:cubicBezTo>
                  <a:cubicBezTo>
                    <a:pt x="22811" y="21591"/>
                    <a:pt x="22730" y="21700"/>
                    <a:pt x="22649" y="21808"/>
                  </a:cubicBezTo>
                  <a:cubicBezTo>
                    <a:pt x="22622" y="21862"/>
                    <a:pt x="22459" y="21971"/>
                    <a:pt x="22540" y="21971"/>
                  </a:cubicBezTo>
                  <a:cubicBezTo>
                    <a:pt x="22974" y="21890"/>
                    <a:pt x="23354" y="21727"/>
                    <a:pt x="23734" y="21510"/>
                  </a:cubicBezTo>
                  <a:cubicBezTo>
                    <a:pt x="24683" y="21049"/>
                    <a:pt x="25578" y="20479"/>
                    <a:pt x="26473" y="19964"/>
                  </a:cubicBezTo>
                  <a:cubicBezTo>
                    <a:pt x="28670" y="18743"/>
                    <a:pt x="30759" y="17387"/>
                    <a:pt x="32793" y="15922"/>
                  </a:cubicBezTo>
                  <a:cubicBezTo>
                    <a:pt x="33742" y="15190"/>
                    <a:pt x="34556" y="14322"/>
                    <a:pt x="35451" y="13535"/>
                  </a:cubicBezTo>
                  <a:cubicBezTo>
                    <a:pt x="37594" y="14241"/>
                    <a:pt x="39710" y="14946"/>
                    <a:pt x="41825" y="15705"/>
                  </a:cubicBezTo>
                  <a:cubicBezTo>
                    <a:pt x="42558" y="15977"/>
                    <a:pt x="43344" y="16275"/>
                    <a:pt x="44104" y="16546"/>
                  </a:cubicBezTo>
                  <a:lnTo>
                    <a:pt x="44565" y="16682"/>
                  </a:lnTo>
                  <a:lnTo>
                    <a:pt x="44673" y="16655"/>
                  </a:lnTo>
                  <a:lnTo>
                    <a:pt x="44646" y="16546"/>
                  </a:lnTo>
                  <a:cubicBezTo>
                    <a:pt x="44646" y="16546"/>
                    <a:pt x="43127" y="15895"/>
                    <a:pt x="41934" y="15434"/>
                  </a:cubicBezTo>
                  <a:cubicBezTo>
                    <a:pt x="40876" y="15054"/>
                    <a:pt x="39818" y="14675"/>
                    <a:pt x="38760" y="14295"/>
                  </a:cubicBezTo>
                  <a:cubicBezTo>
                    <a:pt x="38326" y="11474"/>
                    <a:pt x="36780" y="8816"/>
                    <a:pt x="35017" y="6565"/>
                  </a:cubicBezTo>
                  <a:cubicBezTo>
                    <a:pt x="34637" y="6076"/>
                    <a:pt x="34203" y="5588"/>
                    <a:pt x="33742" y="5127"/>
                  </a:cubicBezTo>
                  <a:cubicBezTo>
                    <a:pt x="33715" y="5100"/>
                    <a:pt x="33417" y="4802"/>
                    <a:pt x="33390" y="4802"/>
                  </a:cubicBezTo>
                  <a:cubicBezTo>
                    <a:pt x="33119" y="4856"/>
                    <a:pt x="33471" y="5290"/>
                    <a:pt x="33553" y="5507"/>
                  </a:cubicBezTo>
                  <a:cubicBezTo>
                    <a:pt x="33742" y="6185"/>
                    <a:pt x="34014" y="6863"/>
                    <a:pt x="34339" y="7487"/>
                  </a:cubicBezTo>
                  <a:cubicBezTo>
                    <a:pt x="35424" y="9684"/>
                    <a:pt x="36699" y="12288"/>
                    <a:pt x="38435" y="14186"/>
                  </a:cubicBezTo>
                  <a:cubicBezTo>
                    <a:pt x="35343" y="13101"/>
                    <a:pt x="32251" y="12125"/>
                    <a:pt x="29104" y="11203"/>
                  </a:cubicBezTo>
                  <a:cubicBezTo>
                    <a:pt x="28372" y="9657"/>
                    <a:pt x="27775" y="8002"/>
                    <a:pt x="26853" y="6537"/>
                  </a:cubicBezTo>
                  <a:cubicBezTo>
                    <a:pt x="25985" y="5263"/>
                    <a:pt x="24954" y="4123"/>
                    <a:pt x="23788" y="3120"/>
                  </a:cubicBezTo>
                  <a:cubicBezTo>
                    <a:pt x="22974" y="2388"/>
                    <a:pt x="22106" y="1737"/>
                    <a:pt x="21211" y="1113"/>
                  </a:cubicBezTo>
                  <a:cubicBezTo>
                    <a:pt x="20913" y="923"/>
                    <a:pt x="20587" y="733"/>
                    <a:pt x="20262" y="543"/>
                  </a:cubicBezTo>
                  <a:lnTo>
                    <a:pt x="19991" y="408"/>
                  </a:lnTo>
                  <a:cubicBezTo>
                    <a:pt x="19936" y="353"/>
                    <a:pt x="19828" y="245"/>
                    <a:pt x="19855" y="299"/>
                  </a:cubicBezTo>
                  <a:cubicBezTo>
                    <a:pt x="20126" y="1330"/>
                    <a:pt x="21320" y="2442"/>
                    <a:pt x="21971" y="3283"/>
                  </a:cubicBezTo>
                  <a:cubicBezTo>
                    <a:pt x="23435" y="5154"/>
                    <a:pt x="25036" y="6917"/>
                    <a:pt x="26663" y="8626"/>
                  </a:cubicBezTo>
                  <a:cubicBezTo>
                    <a:pt x="27423" y="9467"/>
                    <a:pt x="28290" y="10226"/>
                    <a:pt x="28996" y="11094"/>
                  </a:cubicBezTo>
                  <a:lnTo>
                    <a:pt x="29077" y="11203"/>
                  </a:lnTo>
                  <a:cubicBezTo>
                    <a:pt x="27097" y="10606"/>
                    <a:pt x="25117" y="10064"/>
                    <a:pt x="23137" y="9548"/>
                  </a:cubicBezTo>
                  <a:lnTo>
                    <a:pt x="23028" y="9304"/>
                  </a:lnTo>
                  <a:lnTo>
                    <a:pt x="22974" y="9250"/>
                  </a:lnTo>
                  <a:cubicBezTo>
                    <a:pt x="21672" y="6754"/>
                    <a:pt x="19936" y="4530"/>
                    <a:pt x="17821" y="2686"/>
                  </a:cubicBezTo>
                  <a:cubicBezTo>
                    <a:pt x="17061" y="2008"/>
                    <a:pt x="16275" y="1357"/>
                    <a:pt x="15461" y="760"/>
                  </a:cubicBezTo>
                  <a:cubicBezTo>
                    <a:pt x="15217" y="597"/>
                    <a:pt x="15000" y="435"/>
                    <a:pt x="14783" y="299"/>
                  </a:cubicBezTo>
                  <a:cubicBezTo>
                    <a:pt x="14674" y="245"/>
                    <a:pt x="14566" y="191"/>
                    <a:pt x="14457" y="109"/>
                  </a:cubicBezTo>
                  <a:cubicBezTo>
                    <a:pt x="14403" y="82"/>
                    <a:pt x="14295" y="1"/>
                    <a:pt x="14295" y="55"/>
                  </a:cubicBezTo>
                  <a:cubicBezTo>
                    <a:pt x="14403" y="1058"/>
                    <a:pt x="15732" y="2252"/>
                    <a:pt x="16410" y="2984"/>
                  </a:cubicBezTo>
                  <a:cubicBezTo>
                    <a:pt x="18472" y="5236"/>
                    <a:pt x="20886" y="7080"/>
                    <a:pt x="22974" y="9250"/>
                  </a:cubicBezTo>
                  <a:lnTo>
                    <a:pt x="23137" y="9548"/>
                  </a:lnTo>
                  <a:lnTo>
                    <a:pt x="21347" y="9087"/>
                  </a:lnTo>
                  <a:cubicBezTo>
                    <a:pt x="20316" y="8843"/>
                    <a:pt x="19285" y="8572"/>
                    <a:pt x="18228" y="8328"/>
                  </a:cubicBezTo>
                  <a:cubicBezTo>
                    <a:pt x="16600" y="6185"/>
                    <a:pt x="14701" y="4232"/>
                    <a:pt x="12586" y="2550"/>
                  </a:cubicBezTo>
                  <a:cubicBezTo>
                    <a:pt x="11908" y="2035"/>
                    <a:pt x="11175" y="1547"/>
                    <a:pt x="10416" y="1140"/>
                  </a:cubicBezTo>
                  <a:cubicBezTo>
                    <a:pt x="10090" y="977"/>
                    <a:pt x="9765" y="787"/>
                    <a:pt x="9467" y="652"/>
                  </a:cubicBezTo>
                  <a:cubicBezTo>
                    <a:pt x="9304" y="570"/>
                    <a:pt x="8978" y="299"/>
                    <a:pt x="9033" y="462"/>
                  </a:cubicBezTo>
                  <a:cubicBezTo>
                    <a:pt x="9195" y="733"/>
                    <a:pt x="9412" y="1004"/>
                    <a:pt x="9684" y="1248"/>
                  </a:cubicBezTo>
                  <a:cubicBezTo>
                    <a:pt x="10307" y="1981"/>
                    <a:pt x="11013" y="2686"/>
                    <a:pt x="11745" y="3364"/>
                  </a:cubicBezTo>
                  <a:cubicBezTo>
                    <a:pt x="13616" y="5046"/>
                    <a:pt x="15461" y="6754"/>
                    <a:pt x="17549" y="8192"/>
                  </a:cubicBezTo>
                  <a:cubicBezTo>
                    <a:pt x="15759" y="7785"/>
                    <a:pt x="13969" y="7378"/>
                    <a:pt x="12179" y="7026"/>
                  </a:cubicBezTo>
                  <a:cubicBezTo>
                    <a:pt x="10768" y="5371"/>
                    <a:pt x="9168" y="3906"/>
                    <a:pt x="7432" y="2659"/>
                  </a:cubicBezTo>
                  <a:cubicBezTo>
                    <a:pt x="6835" y="2225"/>
                    <a:pt x="6212" y="1845"/>
                    <a:pt x="5561" y="1547"/>
                  </a:cubicBezTo>
                  <a:cubicBezTo>
                    <a:pt x="5371" y="1438"/>
                    <a:pt x="5181" y="1357"/>
                    <a:pt x="4964" y="1275"/>
                  </a:cubicBezTo>
                  <a:cubicBezTo>
                    <a:pt x="4883" y="1248"/>
                    <a:pt x="4666" y="1086"/>
                    <a:pt x="4720" y="1167"/>
                  </a:cubicBezTo>
                  <a:cubicBezTo>
                    <a:pt x="5072" y="1845"/>
                    <a:pt x="5913" y="2415"/>
                    <a:pt x="6483" y="2930"/>
                  </a:cubicBezTo>
                  <a:cubicBezTo>
                    <a:pt x="8110" y="4368"/>
                    <a:pt x="9873" y="5670"/>
                    <a:pt x="11745" y="6782"/>
                  </a:cubicBezTo>
                  <a:lnTo>
                    <a:pt x="12098" y="6999"/>
                  </a:lnTo>
                  <a:cubicBezTo>
                    <a:pt x="10579" y="6700"/>
                    <a:pt x="9087" y="6402"/>
                    <a:pt x="7568" y="6104"/>
                  </a:cubicBezTo>
                  <a:lnTo>
                    <a:pt x="7351" y="6076"/>
                  </a:lnTo>
                  <a:close/>
                  <a:moveTo>
                    <a:pt x="39330" y="14892"/>
                  </a:moveTo>
                  <a:cubicBezTo>
                    <a:pt x="36292" y="15787"/>
                    <a:pt x="33227" y="17712"/>
                    <a:pt x="30921" y="19774"/>
                  </a:cubicBezTo>
                  <a:cubicBezTo>
                    <a:pt x="30081" y="20506"/>
                    <a:pt x="29321" y="21320"/>
                    <a:pt x="28643" y="22215"/>
                  </a:cubicBezTo>
                  <a:cubicBezTo>
                    <a:pt x="28426" y="22486"/>
                    <a:pt x="28236" y="22758"/>
                    <a:pt x="28019" y="23056"/>
                  </a:cubicBezTo>
                  <a:cubicBezTo>
                    <a:pt x="27938" y="23164"/>
                    <a:pt x="27856" y="23300"/>
                    <a:pt x="27775" y="23408"/>
                  </a:cubicBezTo>
                  <a:cubicBezTo>
                    <a:pt x="27721" y="23463"/>
                    <a:pt x="27585" y="23571"/>
                    <a:pt x="27667" y="23571"/>
                  </a:cubicBezTo>
                  <a:cubicBezTo>
                    <a:pt x="28019" y="23544"/>
                    <a:pt x="28345" y="23408"/>
                    <a:pt x="28643" y="23246"/>
                  </a:cubicBezTo>
                  <a:cubicBezTo>
                    <a:pt x="29592" y="22812"/>
                    <a:pt x="30515" y="22296"/>
                    <a:pt x="31355" y="21727"/>
                  </a:cubicBezTo>
                  <a:cubicBezTo>
                    <a:pt x="34231" y="19855"/>
                    <a:pt x="37350" y="17767"/>
                    <a:pt x="39574" y="15136"/>
                  </a:cubicBezTo>
                  <a:close/>
                  <a:moveTo>
                    <a:pt x="33580" y="12532"/>
                  </a:moveTo>
                  <a:cubicBezTo>
                    <a:pt x="33037" y="9792"/>
                    <a:pt x="31410" y="7026"/>
                    <a:pt x="29484" y="4964"/>
                  </a:cubicBezTo>
                  <a:cubicBezTo>
                    <a:pt x="28833" y="4313"/>
                    <a:pt x="28128" y="3771"/>
                    <a:pt x="27368" y="3310"/>
                  </a:cubicBezTo>
                  <a:cubicBezTo>
                    <a:pt x="27070" y="3147"/>
                    <a:pt x="26799" y="2984"/>
                    <a:pt x="26500" y="2822"/>
                  </a:cubicBezTo>
                  <a:lnTo>
                    <a:pt x="26256" y="2686"/>
                  </a:lnTo>
                  <a:cubicBezTo>
                    <a:pt x="26202" y="2659"/>
                    <a:pt x="26066" y="2550"/>
                    <a:pt x="26066" y="2605"/>
                  </a:cubicBezTo>
                  <a:cubicBezTo>
                    <a:pt x="26121" y="3689"/>
                    <a:pt x="27124" y="4991"/>
                    <a:pt x="27694" y="5859"/>
                  </a:cubicBezTo>
                  <a:cubicBezTo>
                    <a:pt x="29186" y="8111"/>
                    <a:pt x="30921" y="10742"/>
                    <a:pt x="33173" y="12423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0" name="Google Shape;2520;p33"/>
            <p:cNvSpPr/>
            <p:nvPr/>
          </p:nvSpPr>
          <p:spPr>
            <a:xfrm>
              <a:off x="1250500" y="4146550"/>
              <a:ext cx="1388100" cy="780500"/>
            </a:xfrm>
            <a:custGeom>
              <a:avLst/>
              <a:gdLst/>
              <a:ahLst/>
              <a:cxnLst/>
              <a:rect l="l" t="t" r="r" b="b"/>
              <a:pathLst>
                <a:path w="55524" h="31220" extrusionOk="0">
                  <a:moveTo>
                    <a:pt x="23951" y="0"/>
                  </a:moveTo>
                  <a:lnTo>
                    <a:pt x="571" y="17929"/>
                  </a:lnTo>
                  <a:lnTo>
                    <a:pt x="1" y="24819"/>
                  </a:lnTo>
                  <a:lnTo>
                    <a:pt x="33038" y="31220"/>
                  </a:lnTo>
                  <a:lnTo>
                    <a:pt x="55524" y="469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1" name="Google Shape;2521;p33"/>
            <p:cNvSpPr/>
            <p:nvPr/>
          </p:nvSpPr>
          <p:spPr>
            <a:xfrm>
              <a:off x="1275600" y="4091625"/>
              <a:ext cx="1350125" cy="804250"/>
            </a:xfrm>
            <a:custGeom>
              <a:avLst/>
              <a:gdLst/>
              <a:ahLst/>
              <a:cxnLst/>
              <a:rect l="l" t="t" r="r" b="b"/>
              <a:pathLst>
                <a:path w="54005" h="32170" extrusionOk="0">
                  <a:moveTo>
                    <a:pt x="1058" y="20804"/>
                  </a:moveTo>
                  <a:cubicBezTo>
                    <a:pt x="1655" y="22513"/>
                    <a:pt x="1519" y="24873"/>
                    <a:pt x="1" y="26473"/>
                  </a:cubicBezTo>
                  <a:lnTo>
                    <a:pt x="32007" y="32169"/>
                  </a:lnTo>
                  <a:lnTo>
                    <a:pt x="53380" y="6673"/>
                  </a:lnTo>
                  <a:cubicBezTo>
                    <a:pt x="53380" y="6673"/>
                    <a:pt x="51861" y="3065"/>
                    <a:pt x="540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2" name="Google Shape;2522;p33"/>
            <p:cNvSpPr/>
            <p:nvPr/>
          </p:nvSpPr>
          <p:spPr>
            <a:xfrm>
              <a:off x="1314908" y="4631375"/>
              <a:ext cx="748605" cy="135650"/>
            </a:xfrm>
            <a:custGeom>
              <a:avLst/>
              <a:gdLst/>
              <a:ahLst/>
              <a:cxnLst/>
              <a:rect l="l" t="t" r="r" b="b"/>
              <a:pathLst>
                <a:path w="31085" h="5426" extrusionOk="0">
                  <a:moveTo>
                    <a:pt x="0" y="28"/>
                  </a:moveTo>
                  <a:cubicBezTo>
                    <a:pt x="950" y="164"/>
                    <a:pt x="1899" y="326"/>
                    <a:pt x="2821" y="489"/>
                  </a:cubicBezTo>
                  <a:cubicBezTo>
                    <a:pt x="5018" y="896"/>
                    <a:pt x="7215" y="1384"/>
                    <a:pt x="9385" y="1764"/>
                  </a:cubicBezTo>
                  <a:cubicBezTo>
                    <a:pt x="13725" y="2523"/>
                    <a:pt x="18038" y="3310"/>
                    <a:pt x="22378" y="4042"/>
                  </a:cubicBezTo>
                  <a:cubicBezTo>
                    <a:pt x="25280" y="4531"/>
                    <a:pt x="28155" y="4992"/>
                    <a:pt x="31057" y="5426"/>
                  </a:cubicBezTo>
                  <a:cubicBezTo>
                    <a:pt x="31057" y="5426"/>
                    <a:pt x="31084" y="5426"/>
                    <a:pt x="31084" y="5426"/>
                  </a:cubicBezTo>
                  <a:cubicBezTo>
                    <a:pt x="31084" y="5398"/>
                    <a:pt x="31084" y="5398"/>
                    <a:pt x="31057" y="5398"/>
                  </a:cubicBezTo>
                  <a:cubicBezTo>
                    <a:pt x="28887" y="5046"/>
                    <a:pt x="26745" y="4693"/>
                    <a:pt x="24575" y="4314"/>
                  </a:cubicBezTo>
                  <a:cubicBezTo>
                    <a:pt x="19502" y="3473"/>
                    <a:pt x="14457" y="2578"/>
                    <a:pt x="9412" y="1710"/>
                  </a:cubicBezTo>
                  <a:cubicBezTo>
                    <a:pt x="7215" y="1330"/>
                    <a:pt x="5045" y="842"/>
                    <a:pt x="2848" y="462"/>
                  </a:cubicBezTo>
                  <a:cubicBezTo>
                    <a:pt x="1899" y="272"/>
                    <a:pt x="950" y="109"/>
                    <a:pt x="0" y="1"/>
                  </a:cubicBezTo>
                  <a:cubicBezTo>
                    <a:pt x="0" y="1"/>
                    <a:pt x="0" y="1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3" name="Google Shape;2523;p33"/>
            <p:cNvSpPr/>
            <p:nvPr/>
          </p:nvSpPr>
          <p:spPr>
            <a:xfrm>
              <a:off x="1308381" y="4646975"/>
              <a:ext cx="710048" cy="137675"/>
            </a:xfrm>
            <a:custGeom>
              <a:avLst/>
              <a:gdLst/>
              <a:ahLst/>
              <a:cxnLst/>
              <a:rect l="l" t="t" r="r" b="b"/>
              <a:pathLst>
                <a:path w="29484" h="5507" extrusionOk="0">
                  <a:moveTo>
                    <a:pt x="0" y="28"/>
                  </a:moveTo>
                  <a:cubicBezTo>
                    <a:pt x="109" y="55"/>
                    <a:pt x="190" y="82"/>
                    <a:pt x="299" y="109"/>
                  </a:cubicBezTo>
                  <a:cubicBezTo>
                    <a:pt x="1166" y="326"/>
                    <a:pt x="2062" y="462"/>
                    <a:pt x="2930" y="597"/>
                  </a:cubicBezTo>
                  <a:cubicBezTo>
                    <a:pt x="8246" y="1601"/>
                    <a:pt x="13562" y="2550"/>
                    <a:pt x="18851" y="3527"/>
                  </a:cubicBezTo>
                  <a:cubicBezTo>
                    <a:pt x="21699" y="4042"/>
                    <a:pt x="24520" y="4585"/>
                    <a:pt x="27341" y="5127"/>
                  </a:cubicBezTo>
                  <a:cubicBezTo>
                    <a:pt x="28046" y="5236"/>
                    <a:pt x="28751" y="5371"/>
                    <a:pt x="29457" y="5507"/>
                  </a:cubicBezTo>
                  <a:cubicBezTo>
                    <a:pt x="29457" y="5507"/>
                    <a:pt x="29484" y="5507"/>
                    <a:pt x="29484" y="5507"/>
                  </a:cubicBezTo>
                  <a:cubicBezTo>
                    <a:pt x="29484" y="5480"/>
                    <a:pt x="29484" y="5480"/>
                    <a:pt x="29484" y="5480"/>
                  </a:cubicBezTo>
                  <a:cubicBezTo>
                    <a:pt x="28697" y="5290"/>
                    <a:pt x="27911" y="5127"/>
                    <a:pt x="27124" y="4964"/>
                  </a:cubicBezTo>
                  <a:cubicBezTo>
                    <a:pt x="24005" y="4313"/>
                    <a:pt x="20858" y="3744"/>
                    <a:pt x="17712" y="3174"/>
                  </a:cubicBezTo>
                  <a:cubicBezTo>
                    <a:pt x="12423" y="2171"/>
                    <a:pt x="7107" y="1221"/>
                    <a:pt x="1790" y="272"/>
                  </a:cubicBezTo>
                  <a:cubicBezTo>
                    <a:pt x="1302" y="191"/>
                    <a:pt x="841" y="82"/>
                    <a:pt x="380" y="28"/>
                  </a:cubicBezTo>
                  <a:cubicBezTo>
                    <a:pt x="244" y="28"/>
                    <a:pt x="136" y="1"/>
                    <a:pt x="0" y="1"/>
                  </a:cubicBezTo>
                  <a:cubicBezTo>
                    <a:pt x="0" y="1"/>
                    <a:pt x="0" y="1"/>
                    <a:pt x="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4" name="Google Shape;2524;p33"/>
            <p:cNvSpPr/>
            <p:nvPr/>
          </p:nvSpPr>
          <p:spPr>
            <a:xfrm>
              <a:off x="1319484" y="4681575"/>
              <a:ext cx="753830" cy="142400"/>
            </a:xfrm>
            <a:custGeom>
              <a:avLst/>
              <a:gdLst/>
              <a:ahLst/>
              <a:cxnLst/>
              <a:rect l="l" t="t" r="r" b="b"/>
              <a:pathLst>
                <a:path w="31302" h="5696" extrusionOk="0">
                  <a:moveTo>
                    <a:pt x="27" y="27"/>
                  </a:moveTo>
                  <a:lnTo>
                    <a:pt x="461" y="136"/>
                  </a:lnTo>
                  <a:cubicBezTo>
                    <a:pt x="1763" y="380"/>
                    <a:pt x="3092" y="597"/>
                    <a:pt x="4394" y="841"/>
                  </a:cubicBezTo>
                  <a:cubicBezTo>
                    <a:pt x="10226" y="1899"/>
                    <a:pt x="16058" y="2984"/>
                    <a:pt x="21862" y="4041"/>
                  </a:cubicBezTo>
                  <a:cubicBezTo>
                    <a:pt x="24357" y="4475"/>
                    <a:pt x="26853" y="4937"/>
                    <a:pt x="29375" y="5371"/>
                  </a:cubicBezTo>
                  <a:cubicBezTo>
                    <a:pt x="29999" y="5479"/>
                    <a:pt x="30623" y="5588"/>
                    <a:pt x="31247" y="5669"/>
                  </a:cubicBezTo>
                  <a:cubicBezTo>
                    <a:pt x="31301" y="5696"/>
                    <a:pt x="31301" y="5588"/>
                    <a:pt x="31247" y="5588"/>
                  </a:cubicBezTo>
                  <a:lnTo>
                    <a:pt x="29755" y="5289"/>
                  </a:lnTo>
                  <a:cubicBezTo>
                    <a:pt x="27748" y="4909"/>
                    <a:pt x="25741" y="4557"/>
                    <a:pt x="23761" y="4204"/>
                  </a:cubicBezTo>
                  <a:lnTo>
                    <a:pt x="12531" y="2170"/>
                  </a:lnTo>
                  <a:cubicBezTo>
                    <a:pt x="9195" y="1573"/>
                    <a:pt x="5859" y="976"/>
                    <a:pt x="2523" y="407"/>
                  </a:cubicBezTo>
                  <a:cubicBezTo>
                    <a:pt x="1790" y="271"/>
                    <a:pt x="1031" y="109"/>
                    <a:pt x="271" y="27"/>
                  </a:cubicBezTo>
                  <a:lnTo>
                    <a:pt x="27" y="0"/>
                  </a:lnTo>
                  <a:cubicBezTo>
                    <a:pt x="27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5" name="Google Shape;2525;p33"/>
            <p:cNvSpPr/>
            <p:nvPr/>
          </p:nvSpPr>
          <p:spPr>
            <a:xfrm>
              <a:off x="1298579" y="4696475"/>
              <a:ext cx="743379" cy="137000"/>
            </a:xfrm>
            <a:custGeom>
              <a:avLst/>
              <a:gdLst/>
              <a:ahLst/>
              <a:cxnLst/>
              <a:rect l="l" t="t" r="r" b="b"/>
              <a:pathLst>
                <a:path w="30868" h="5480" extrusionOk="0">
                  <a:moveTo>
                    <a:pt x="0" y="55"/>
                  </a:moveTo>
                  <a:lnTo>
                    <a:pt x="326" y="136"/>
                  </a:lnTo>
                  <a:cubicBezTo>
                    <a:pt x="570" y="191"/>
                    <a:pt x="814" y="218"/>
                    <a:pt x="1058" y="272"/>
                  </a:cubicBezTo>
                  <a:cubicBezTo>
                    <a:pt x="4313" y="842"/>
                    <a:pt x="7541" y="1411"/>
                    <a:pt x="10768" y="2008"/>
                  </a:cubicBezTo>
                  <a:cubicBezTo>
                    <a:pt x="14376" y="2686"/>
                    <a:pt x="17956" y="3337"/>
                    <a:pt x="21564" y="3961"/>
                  </a:cubicBezTo>
                  <a:cubicBezTo>
                    <a:pt x="24032" y="4395"/>
                    <a:pt x="26500" y="4829"/>
                    <a:pt x="28996" y="5209"/>
                  </a:cubicBezTo>
                  <a:cubicBezTo>
                    <a:pt x="29592" y="5290"/>
                    <a:pt x="30216" y="5371"/>
                    <a:pt x="30840" y="5480"/>
                  </a:cubicBezTo>
                  <a:cubicBezTo>
                    <a:pt x="30840" y="5480"/>
                    <a:pt x="30867" y="5480"/>
                    <a:pt x="30867" y="5453"/>
                  </a:cubicBezTo>
                  <a:lnTo>
                    <a:pt x="30867" y="5425"/>
                  </a:lnTo>
                  <a:cubicBezTo>
                    <a:pt x="30054" y="5290"/>
                    <a:pt x="29213" y="5154"/>
                    <a:pt x="28399" y="4992"/>
                  </a:cubicBezTo>
                  <a:cubicBezTo>
                    <a:pt x="25090" y="4449"/>
                    <a:pt x="21808" y="3879"/>
                    <a:pt x="18526" y="3256"/>
                  </a:cubicBezTo>
                  <a:cubicBezTo>
                    <a:pt x="14403" y="2523"/>
                    <a:pt x="10307" y="1764"/>
                    <a:pt x="6212" y="1031"/>
                  </a:cubicBezTo>
                  <a:cubicBezTo>
                    <a:pt x="4340" y="679"/>
                    <a:pt x="2496" y="353"/>
                    <a:pt x="651" y="82"/>
                  </a:cubicBezTo>
                  <a:lnTo>
                    <a:pt x="27" y="1"/>
                  </a:lnTo>
                  <a:cubicBezTo>
                    <a:pt x="0" y="1"/>
                    <a:pt x="0" y="55"/>
                    <a:pt x="27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6" name="Google Shape;2526;p33"/>
            <p:cNvSpPr/>
            <p:nvPr/>
          </p:nvSpPr>
          <p:spPr>
            <a:xfrm>
              <a:off x="1299880" y="4716825"/>
              <a:ext cx="780610" cy="145125"/>
            </a:xfrm>
            <a:custGeom>
              <a:avLst/>
              <a:gdLst/>
              <a:ahLst/>
              <a:cxnLst/>
              <a:rect l="l" t="t" r="r" b="b"/>
              <a:pathLst>
                <a:path w="32414" h="5805" extrusionOk="0">
                  <a:moveTo>
                    <a:pt x="28" y="28"/>
                  </a:moveTo>
                  <a:cubicBezTo>
                    <a:pt x="82" y="55"/>
                    <a:pt x="136" y="82"/>
                    <a:pt x="190" y="82"/>
                  </a:cubicBezTo>
                  <a:cubicBezTo>
                    <a:pt x="652" y="190"/>
                    <a:pt x="1113" y="272"/>
                    <a:pt x="1574" y="326"/>
                  </a:cubicBezTo>
                  <a:cubicBezTo>
                    <a:pt x="6239" y="1140"/>
                    <a:pt x="10904" y="2008"/>
                    <a:pt x="15543" y="2848"/>
                  </a:cubicBezTo>
                  <a:cubicBezTo>
                    <a:pt x="19475" y="3581"/>
                    <a:pt x="23408" y="4205"/>
                    <a:pt x="27341" y="4883"/>
                  </a:cubicBezTo>
                  <a:cubicBezTo>
                    <a:pt x="29050" y="5154"/>
                    <a:pt x="30732" y="5452"/>
                    <a:pt x="32414" y="5805"/>
                  </a:cubicBezTo>
                  <a:lnTo>
                    <a:pt x="32414" y="5805"/>
                  </a:lnTo>
                  <a:lnTo>
                    <a:pt x="32414" y="5805"/>
                  </a:lnTo>
                  <a:cubicBezTo>
                    <a:pt x="30732" y="5425"/>
                    <a:pt x="29050" y="5100"/>
                    <a:pt x="27369" y="4774"/>
                  </a:cubicBezTo>
                  <a:cubicBezTo>
                    <a:pt x="23436" y="4042"/>
                    <a:pt x="19475" y="3445"/>
                    <a:pt x="15570" y="2740"/>
                  </a:cubicBezTo>
                  <a:cubicBezTo>
                    <a:pt x="11962" y="2089"/>
                    <a:pt x="8328" y="1384"/>
                    <a:pt x="4720" y="760"/>
                  </a:cubicBezTo>
                  <a:cubicBezTo>
                    <a:pt x="3310" y="516"/>
                    <a:pt x="1926" y="272"/>
                    <a:pt x="516" y="55"/>
                  </a:cubicBezTo>
                  <a:cubicBezTo>
                    <a:pt x="407" y="28"/>
                    <a:pt x="299" y="28"/>
                    <a:pt x="190" y="0"/>
                  </a:cubicBezTo>
                  <a:lnTo>
                    <a:pt x="28" y="0"/>
                  </a:lnTo>
                  <a:cubicBezTo>
                    <a:pt x="28" y="0"/>
                    <a:pt x="1" y="28"/>
                    <a:pt x="1" y="28"/>
                  </a:cubicBezTo>
                  <a:cubicBezTo>
                    <a:pt x="1" y="28"/>
                    <a:pt x="28" y="28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7" name="Google Shape;2527;p33"/>
            <p:cNvSpPr/>
            <p:nvPr/>
          </p:nvSpPr>
          <p:spPr>
            <a:xfrm>
              <a:off x="1278975" y="4733775"/>
              <a:ext cx="772783" cy="138350"/>
            </a:xfrm>
            <a:custGeom>
              <a:avLst/>
              <a:gdLst/>
              <a:ahLst/>
              <a:cxnLst/>
              <a:rect l="l" t="t" r="r" b="b"/>
              <a:pathLst>
                <a:path w="32089" h="5534" extrusionOk="0">
                  <a:moveTo>
                    <a:pt x="55" y="55"/>
                  </a:moveTo>
                  <a:cubicBezTo>
                    <a:pt x="136" y="82"/>
                    <a:pt x="218" y="109"/>
                    <a:pt x="326" y="136"/>
                  </a:cubicBezTo>
                  <a:cubicBezTo>
                    <a:pt x="652" y="218"/>
                    <a:pt x="1004" y="245"/>
                    <a:pt x="1330" y="326"/>
                  </a:cubicBezTo>
                  <a:cubicBezTo>
                    <a:pt x="5154" y="1031"/>
                    <a:pt x="8979" y="1736"/>
                    <a:pt x="12830" y="2387"/>
                  </a:cubicBezTo>
                  <a:cubicBezTo>
                    <a:pt x="18608" y="3364"/>
                    <a:pt x="24358" y="4340"/>
                    <a:pt x="30135" y="5235"/>
                  </a:cubicBezTo>
                  <a:lnTo>
                    <a:pt x="32061" y="5534"/>
                  </a:lnTo>
                  <a:cubicBezTo>
                    <a:pt x="32088" y="5534"/>
                    <a:pt x="32088" y="5452"/>
                    <a:pt x="32061" y="5452"/>
                  </a:cubicBezTo>
                  <a:lnTo>
                    <a:pt x="30461" y="5181"/>
                  </a:lnTo>
                  <a:cubicBezTo>
                    <a:pt x="25660" y="4367"/>
                    <a:pt x="20859" y="3608"/>
                    <a:pt x="16058" y="2794"/>
                  </a:cubicBezTo>
                  <a:cubicBezTo>
                    <a:pt x="11772" y="2062"/>
                    <a:pt x="7514" y="1302"/>
                    <a:pt x="3255" y="543"/>
                  </a:cubicBezTo>
                  <a:cubicBezTo>
                    <a:pt x="2306" y="380"/>
                    <a:pt x="1357" y="163"/>
                    <a:pt x="380" y="28"/>
                  </a:cubicBezTo>
                  <a:cubicBezTo>
                    <a:pt x="272" y="28"/>
                    <a:pt x="163" y="28"/>
                    <a:pt x="55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1" y="55"/>
                    <a:pt x="28" y="82"/>
                    <a:pt x="55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8" name="Google Shape;2528;p33"/>
            <p:cNvSpPr/>
            <p:nvPr/>
          </p:nvSpPr>
          <p:spPr>
            <a:xfrm>
              <a:off x="2084575" y="4180425"/>
              <a:ext cx="502895" cy="589198"/>
            </a:xfrm>
            <a:custGeom>
              <a:avLst/>
              <a:gdLst/>
              <a:ahLst/>
              <a:cxnLst/>
              <a:rect l="l" t="t" r="r" b="b"/>
              <a:pathLst>
                <a:path w="23599" h="26800" extrusionOk="0">
                  <a:moveTo>
                    <a:pt x="55" y="26799"/>
                  </a:moveTo>
                  <a:cubicBezTo>
                    <a:pt x="136" y="26745"/>
                    <a:pt x="190" y="26664"/>
                    <a:pt x="272" y="26609"/>
                  </a:cubicBezTo>
                  <a:cubicBezTo>
                    <a:pt x="434" y="26447"/>
                    <a:pt x="706" y="26148"/>
                    <a:pt x="1031" y="25768"/>
                  </a:cubicBezTo>
                  <a:cubicBezTo>
                    <a:pt x="2604" y="24005"/>
                    <a:pt x="5913" y="20262"/>
                    <a:pt x="9521" y="16139"/>
                  </a:cubicBezTo>
                  <a:cubicBezTo>
                    <a:pt x="12966" y="12261"/>
                    <a:pt x="16681" y="8029"/>
                    <a:pt x="19394" y="4883"/>
                  </a:cubicBezTo>
                  <a:cubicBezTo>
                    <a:pt x="21889" y="2035"/>
                    <a:pt x="23598" y="55"/>
                    <a:pt x="23598" y="55"/>
                  </a:cubicBezTo>
                  <a:cubicBezTo>
                    <a:pt x="23598" y="55"/>
                    <a:pt x="23598" y="28"/>
                    <a:pt x="23598" y="28"/>
                  </a:cubicBezTo>
                  <a:cubicBezTo>
                    <a:pt x="23598" y="1"/>
                    <a:pt x="23571" y="1"/>
                    <a:pt x="23571" y="28"/>
                  </a:cubicBezTo>
                  <a:cubicBezTo>
                    <a:pt x="23571" y="28"/>
                    <a:pt x="21835" y="1954"/>
                    <a:pt x="19313" y="4802"/>
                  </a:cubicBezTo>
                  <a:cubicBezTo>
                    <a:pt x="16546" y="7921"/>
                    <a:pt x="12830" y="12125"/>
                    <a:pt x="9385" y="16031"/>
                  </a:cubicBezTo>
                  <a:cubicBezTo>
                    <a:pt x="5778" y="20127"/>
                    <a:pt x="2469" y="23897"/>
                    <a:pt x="923" y="25660"/>
                  </a:cubicBezTo>
                  <a:cubicBezTo>
                    <a:pt x="570" y="26040"/>
                    <a:pt x="326" y="26338"/>
                    <a:pt x="163" y="26528"/>
                  </a:cubicBezTo>
                  <a:cubicBezTo>
                    <a:pt x="109" y="26609"/>
                    <a:pt x="55" y="26691"/>
                    <a:pt x="0" y="26772"/>
                  </a:cubicBezTo>
                  <a:cubicBezTo>
                    <a:pt x="0" y="26772"/>
                    <a:pt x="27" y="26799"/>
                    <a:pt x="27" y="2679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29" name="Google Shape;2529;p33"/>
            <p:cNvSpPr/>
            <p:nvPr/>
          </p:nvSpPr>
          <p:spPr>
            <a:xfrm>
              <a:off x="2086301" y="4210258"/>
              <a:ext cx="503470" cy="589770"/>
            </a:xfrm>
            <a:custGeom>
              <a:avLst/>
              <a:gdLst/>
              <a:ahLst/>
              <a:cxnLst/>
              <a:rect l="l" t="t" r="r" b="b"/>
              <a:pathLst>
                <a:path w="23626" h="26826" extrusionOk="0">
                  <a:moveTo>
                    <a:pt x="82" y="26771"/>
                  </a:moveTo>
                  <a:cubicBezTo>
                    <a:pt x="163" y="26717"/>
                    <a:pt x="218" y="26663"/>
                    <a:pt x="299" y="26581"/>
                  </a:cubicBezTo>
                  <a:cubicBezTo>
                    <a:pt x="462" y="26419"/>
                    <a:pt x="706" y="26120"/>
                    <a:pt x="1059" y="25740"/>
                  </a:cubicBezTo>
                  <a:cubicBezTo>
                    <a:pt x="2632" y="23977"/>
                    <a:pt x="5941" y="20234"/>
                    <a:pt x="9521" y="16139"/>
                  </a:cubicBezTo>
                  <a:cubicBezTo>
                    <a:pt x="12966" y="12233"/>
                    <a:pt x="16655" y="8002"/>
                    <a:pt x="19394" y="4882"/>
                  </a:cubicBezTo>
                  <a:cubicBezTo>
                    <a:pt x="21890" y="2007"/>
                    <a:pt x="23598" y="27"/>
                    <a:pt x="23598" y="27"/>
                  </a:cubicBezTo>
                  <a:cubicBezTo>
                    <a:pt x="23626" y="27"/>
                    <a:pt x="23626" y="0"/>
                    <a:pt x="23598" y="0"/>
                  </a:cubicBezTo>
                  <a:cubicBezTo>
                    <a:pt x="23598" y="0"/>
                    <a:pt x="23571" y="0"/>
                    <a:pt x="23571" y="0"/>
                  </a:cubicBezTo>
                  <a:cubicBezTo>
                    <a:pt x="23571" y="0"/>
                    <a:pt x="21835" y="1953"/>
                    <a:pt x="19313" y="4801"/>
                  </a:cubicBezTo>
                  <a:cubicBezTo>
                    <a:pt x="16546" y="7920"/>
                    <a:pt x="12830" y="12124"/>
                    <a:pt x="9413" y="16003"/>
                  </a:cubicBezTo>
                  <a:cubicBezTo>
                    <a:pt x="5778" y="20126"/>
                    <a:pt x="2496" y="23869"/>
                    <a:pt x="923" y="25659"/>
                  </a:cubicBezTo>
                  <a:cubicBezTo>
                    <a:pt x="597" y="26039"/>
                    <a:pt x="326" y="26337"/>
                    <a:pt x="191" y="26527"/>
                  </a:cubicBezTo>
                  <a:cubicBezTo>
                    <a:pt x="109" y="26581"/>
                    <a:pt x="55" y="26663"/>
                    <a:pt x="28" y="26744"/>
                  </a:cubicBezTo>
                  <a:cubicBezTo>
                    <a:pt x="1" y="26771"/>
                    <a:pt x="1" y="26771"/>
                    <a:pt x="28" y="26771"/>
                  </a:cubicBezTo>
                  <a:cubicBezTo>
                    <a:pt x="28" y="26825"/>
                    <a:pt x="82" y="26825"/>
                    <a:pt x="82" y="2677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0" name="Google Shape;2530;p33"/>
            <p:cNvSpPr/>
            <p:nvPr/>
          </p:nvSpPr>
          <p:spPr>
            <a:xfrm>
              <a:off x="2088624" y="4235891"/>
              <a:ext cx="502873" cy="589176"/>
            </a:xfrm>
            <a:custGeom>
              <a:avLst/>
              <a:gdLst/>
              <a:ahLst/>
              <a:cxnLst/>
              <a:rect l="l" t="t" r="r" b="b"/>
              <a:pathLst>
                <a:path w="23598" h="26799" extrusionOk="0">
                  <a:moveTo>
                    <a:pt x="54" y="26772"/>
                  </a:moveTo>
                  <a:cubicBezTo>
                    <a:pt x="136" y="26717"/>
                    <a:pt x="190" y="26663"/>
                    <a:pt x="271" y="26582"/>
                  </a:cubicBezTo>
                  <a:cubicBezTo>
                    <a:pt x="434" y="26419"/>
                    <a:pt x="678" y="26121"/>
                    <a:pt x="1031" y="25741"/>
                  </a:cubicBezTo>
                  <a:cubicBezTo>
                    <a:pt x="2604" y="23978"/>
                    <a:pt x="5913" y="20235"/>
                    <a:pt x="9494" y="16139"/>
                  </a:cubicBezTo>
                  <a:cubicBezTo>
                    <a:pt x="12938" y="12233"/>
                    <a:pt x="16627" y="8002"/>
                    <a:pt x="19367" y="4883"/>
                  </a:cubicBezTo>
                  <a:cubicBezTo>
                    <a:pt x="21916" y="2007"/>
                    <a:pt x="23598" y="27"/>
                    <a:pt x="23598" y="27"/>
                  </a:cubicBezTo>
                  <a:cubicBezTo>
                    <a:pt x="23598" y="27"/>
                    <a:pt x="23598" y="0"/>
                    <a:pt x="23598" y="0"/>
                  </a:cubicBezTo>
                  <a:lnTo>
                    <a:pt x="23571" y="0"/>
                  </a:lnTo>
                  <a:cubicBezTo>
                    <a:pt x="23571" y="0"/>
                    <a:pt x="21835" y="1953"/>
                    <a:pt x="19312" y="4801"/>
                  </a:cubicBezTo>
                  <a:cubicBezTo>
                    <a:pt x="16546" y="7920"/>
                    <a:pt x="12830" y="12125"/>
                    <a:pt x="9385" y="16003"/>
                  </a:cubicBezTo>
                  <a:cubicBezTo>
                    <a:pt x="5778" y="20099"/>
                    <a:pt x="2496" y="23869"/>
                    <a:pt x="922" y="25659"/>
                  </a:cubicBezTo>
                  <a:cubicBezTo>
                    <a:pt x="570" y="26039"/>
                    <a:pt x="326" y="26338"/>
                    <a:pt x="190" y="26500"/>
                  </a:cubicBezTo>
                  <a:cubicBezTo>
                    <a:pt x="109" y="26582"/>
                    <a:pt x="54" y="26663"/>
                    <a:pt x="27" y="26744"/>
                  </a:cubicBezTo>
                  <a:cubicBezTo>
                    <a:pt x="0" y="26744"/>
                    <a:pt x="0" y="26772"/>
                    <a:pt x="27" y="26772"/>
                  </a:cubicBezTo>
                  <a:cubicBezTo>
                    <a:pt x="27" y="26772"/>
                    <a:pt x="27" y="26799"/>
                    <a:pt x="54" y="267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1" name="Google Shape;2531;p33"/>
            <p:cNvSpPr/>
            <p:nvPr/>
          </p:nvSpPr>
          <p:spPr>
            <a:xfrm>
              <a:off x="2089775" y="4258557"/>
              <a:ext cx="502895" cy="589176"/>
            </a:xfrm>
            <a:custGeom>
              <a:avLst/>
              <a:gdLst/>
              <a:ahLst/>
              <a:cxnLst/>
              <a:rect l="l" t="t" r="r" b="b"/>
              <a:pathLst>
                <a:path w="23599" h="26799" extrusionOk="0">
                  <a:moveTo>
                    <a:pt x="82" y="26771"/>
                  </a:moveTo>
                  <a:cubicBezTo>
                    <a:pt x="136" y="26717"/>
                    <a:pt x="217" y="26663"/>
                    <a:pt x="272" y="26581"/>
                  </a:cubicBezTo>
                  <a:cubicBezTo>
                    <a:pt x="462" y="26419"/>
                    <a:pt x="706" y="26120"/>
                    <a:pt x="1058" y="25741"/>
                  </a:cubicBezTo>
                  <a:cubicBezTo>
                    <a:pt x="2604" y="23977"/>
                    <a:pt x="5913" y="20234"/>
                    <a:pt x="9521" y="16112"/>
                  </a:cubicBezTo>
                  <a:cubicBezTo>
                    <a:pt x="12966" y="12233"/>
                    <a:pt x="16654" y="8002"/>
                    <a:pt x="19394" y="4882"/>
                  </a:cubicBezTo>
                  <a:cubicBezTo>
                    <a:pt x="21889" y="2007"/>
                    <a:pt x="23598" y="27"/>
                    <a:pt x="23598" y="27"/>
                  </a:cubicBezTo>
                  <a:cubicBezTo>
                    <a:pt x="23598" y="27"/>
                    <a:pt x="23598" y="0"/>
                    <a:pt x="23598" y="0"/>
                  </a:cubicBezTo>
                  <a:cubicBezTo>
                    <a:pt x="23598" y="0"/>
                    <a:pt x="23571" y="0"/>
                    <a:pt x="23571" y="0"/>
                  </a:cubicBezTo>
                  <a:cubicBezTo>
                    <a:pt x="23571" y="0"/>
                    <a:pt x="21835" y="1953"/>
                    <a:pt x="19313" y="4801"/>
                  </a:cubicBezTo>
                  <a:cubicBezTo>
                    <a:pt x="16546" y="7920"/>
                    <a:pt x="12830" y="12097"/>
                    <a:pt x="9385" y="16003"/>
                  </a:cubicBezTo>
                  <a:cubicBezTo>
                    <a:pt x="5778" y="20099"/>
                    <a:pt x="2469" y="23869"/>
                    <a:pt x="923" y="25632"/>
                  </a:cubicBezTo>
                  <a:cubicBezTo>
                    <a:pt x="597" y="26039"/>
                    <a:pt x="326" y="26310"/>
                    <a:pt x="190" y="26500"/>
                  </a:cubicBezTo>
                  <a:cubicBezTo>
                    <a:pt x="136" y="26581"/>
                    <a:pt x="82" y="26663"/>
                    <a:pt x="28" y="26744"/>
                  </a:cubicBezTo>
                  <a:cubicBezTo>
                    <a:pt x="0" y="26771"/>
                    <a:pt x="28" y="26798"/>
                    <a:pt x="55" y="2677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2" name="Google Shape;2532;p33"/>
            <p:cNvSpPr/>
            <p:nvPr/>
          </p:nvSpPr>
          <p:spPr>
            <a:xfrm>
              <a:off x="1264750" y="3992625"/>
              <a:ext cx="1389450" cy="756775"/>
            </a:xfrm>
            <a:custGeom>
              <a:avLst/>
              <a:gdLst/>
              <a:ahLst/>
              <a:cxnLst/>
              <a:rect l="l" t="t" r="r" b="b"/>
              <a:pathLst>
                <a:path w="55578" h="30271" extrusionOk="0">
                  <a:moveTo>
                    <a:pt x="25334" y="0"/>
                  </a:moveTo>
                  <a:lnTo>
                    <a:pt x="1" y="24303"/>
                  </a:lnTo>
                  <a:lnTo>
                    <a:pt x="32332" y="30270"/>
                  </a:lnTo>
                  <a:lnTo>
                    <a:pt x="55577" y="3879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3" name="Google Shape;2533;p33"/>
            <p:cNvSpPr/>
            <p:nvPr/>
          </p:nvSpPr>
          <p:spPr>
            <a:xfrm>
              <a:off x="1185425" y="3916000"/>
              <a:ext cx="1388750" cy="779825"/>
            </a:xfrm>
            <a:custGeom>
              <a:avLst/>
              <a:gdLst/>
              <a:ahLst/>
              <a:cxnLst/>
              <a:rect l="l" t="t" r="r" b="b"/>
              <a:pathLst>
                <a:path w="55550" h="31193" extrusionOk="0">
                  <a:moveTo>
                    <a:pt x="23978" y="0"/>
                  </a:moveTo>
                  <a:lnTo>
                    <a:pt x="570" y="17902"/>
                  </a:lnTo>
                  <a:lnTo>
                    <a:pt x="0" y="24791"/>
                  </a:lnTo>
                  <a:lnTo>
                    <a:pt x="33064" y="31193"/>
                  </a:lnTo>
                  <a:lnTo>
                    <a:pt x="55550" y="4666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4" name="Google Shape;2534;p33"/>
            <p:cNvSpPr/>
            <p:nvPr/>
          </p:nvSpPr>
          <p:spPr>
            <a:xfrm>
              <a:off x="1210500" y="3861075"/>
              <a:ext cx="1350800" cy="804250"/>
            </a:xfrm>
            <a:custGeom>
              <a:avLst/>
              <a:gdLst/>
              <a:ahLst/>
              <a:cxnLst/>
              <a:rect l="l" t="t" r="r" b="b"/>
              <a:pathLst>
                <a:path w="54032" h="32170" extrusionOk="0">
                  <a:moveTo>
                    <a:pt x="1086" y="20804"/>
                  </a:moveTo>
                  <a:cubicBezTo>
                    <a:pt x="1655" y="22486"/>
                    <a:pt x="1547" y="24873"/>
                    <a:pt x="1" y="26473"/>
                  </a:cubicBezTo>
                  <a:lnTo>
                    <a:pt x="32007" y="32169"/>
                  </a:lnTo>
                  <a:lnTo>
                    <a:pt x="53408" y="6673"/>
                  </a:lnTo>
                  <a:cubicBezTo>
                    <a:pt x="53408" y="6673"/>
                    <a:pt x="51861" y="3038"/>
                    <a:pt x="540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5" name="Google Shape;2535;p33"/>
            <p:cNvSpPr/>
            <p:nvPr/>
          </p:nvSpPr>
          <p:spPr>
            <a:xfrm>
              <a:off x="1269217" y="4400825"/>
              <a:ext cx="730264" cy="135650"/>
            </a:xfrm>
            <a:custGeom>
              <a:avLst/>
              <a:gdLst/>
              <a:ahLst/>
              <a:cxnLst/>
              <a:rect l="l" t="t" r="r" b="b"/>
              <a:pathLst>
                <a:path w="31085" h="5426" extrusionOk="0">
                  <a:moveTo>
                    <a:pt x="1" y="28"/>
                  </a:moveTo>
                  <a:cubicBezTo>
                    <a:pt x="950" y="164"/>
                    <a:pt x="1899" y="299"/>
                    <a:pt x="2822" y="489"/>
                  </a:cubicBezTo>
                  <a:cubicBezTo>
                    <a:pt x="5019" y="896"/>
                    <a:pt x="7188" y="1357"/>
                    <a:pt x="9385" y="1737"/>
                  </a:cubicBezTo>
                  <a:cubicBezTo>
                    <a:pt x="13725" y="2523"/>
                    <a:pt x="18038" y="3283"/>
                    <a:pt x="22378" y="4015"/>
                  </a:cubicBezTo>
                  <a:cubicBezTo>
                    <a:pt x="25253" y="4503"/>
                    <a:pt x="28155" y="4964"/>
                    <a:pt x="31057" y="5426"/>
                  </a:cubicBezTo>
                  <a:lnTo>
                    <a:pt x="31085" y="5426"/>
                  </a:lnTo>
                  <a:lnTo>
                    <a:pt x="31085" y="5398"/>
                  </a:lnTo>
                  <a:cubicBezTo>
                    <a:pt x="28915" y="5046"/>
                    <a:pt x="26745" y="4693"/>
                    <a:pt x="24575" y="4313"/>
                  </a:cubicBezTo>
                  <a:cubicBezTo>
                    <a:pt x="19503" y="3473"/>
                    <a:pt x="14458" y="2578"/>
                    <a:pt x="9413" y="1710"/>
                  </a:cubicBezTo>
                  <a:cubicBezTo>
                    <a:pt x="7216" y="1330"/>
                    <a:pt x="5046" y="842"/>
                    <a:pt x="2849" y="462"/>
                  </a:cubicBezTo>
                  <a:cubicBezTo>
                    <a:pt x="1899" y="272"/>
                    <a:pt x="977" y="109"/>
                    <a:pt x="28" y="1"/>
                  </a:cubicBezTo>
                  <a:cubicBezTo>
                    <a:pt x="1" y="1"/>
                    <a:pt x="1" y="1"/>
                    <a:pt x="1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6" name="Google Shape;2536;p33"/>
            <p:cNvSpPr/>
            <p:nvPr/>
          </p:nvSpPr>
          <p:spPr>
            <a:xfrm>
              <a:off x="1262216" y="4416425"/>
              <a:ext cx="693311" cy="137000"/>
            </a:xfrm>
            <a:custGeom>
              <a:avLst/>
              <a:gdLst/>
              <a:ahLst/>
              <a:cxnLst/>
              <a:rect l="l" t="t" r="r" b="b"/>
              <a:pathLst>
                <a:path w="29512" h="5480" extrusionOk="0">
                  <a:moveTo>
                    <a:pt x="27" y="28"/>
                  </a:moveTo>
                  <a:cubicBezTo>
                    <a:pt x="109" y="55"/>
                    <a:pt x="217" y="82"/>
                    <a:pt x="299" y="109"/>
                  </a:cubicBezTo>
                  <a:cubicBezTo>
                    <a:pt x="1194" y="326"/>
                    <a:pt x="2089" y="435"/>
                    <a:pt x="2957" y="597"/>
                  </a:cubicBezTo>
                  <a:cubicBezTo>
                    <a:pt x="8246" y="1574"/>
                    <a:pt x="13562" y="2523"/>
                    <a:pt x="18878" y="3500"/>
                  </a:cubicBezTo>
                  <a:cubicBezTo>
                    <a:pt x="21699" y="4015"/>
                    <a:pt x="24520" y="4585"/>
                    <a:pt x="27341" y="5100"/>
                  </a:cubicBezTo>
                  <a:cubicBezTo>
                    <a:pt x="28073" y="5236"/>
                    <a:pt x="28779" y="5344"/>
                    <a:pt x="29484" y="5480"/>
                  </a:cubicBezTo>
                  <a:cubicBezTo>
                    <a:pt x="29484" y="5480"/>
                    <a:pt x="29484" y="5480"/>
                    <a:pt x="29511" y="5480"/>
                  </a:cubicBezTo>
                  <a:cubicBezTo>
                    <a:pt x="29511" y="5480"/>
                    <a:pt x="29511" y="5480"/>
                    <a:pt x="29511" y="5452"/>
                  </a:cubicBezTo>
                  <a:cubicBezTo>
                    <a:pt x="28724" y="5290"/>
                    <a:pt x="27938" y="5127"/>
                    <a:pt x="27151" y="4964"/>
                  </a:cubicBezTo>
                  <a:cubicBezTo>
                    <a:pt x="24032" y="4313"/>
                    <a:pt x="20886" y="3744"/>
                    <a:pt x="17739" y="3147"/>
                  </a:cubicBezTo>
                  <a:cubicBezTo>
                    <a:pt x="12450" y="2171"/>
                    <a:pt x="7134" y="1221"/>
                    <a:pt x="1818" y="272"/>
                  </a:cubicBezTo>
                  <a:cubicBezTo>
                    <a:pt x="1329" y="190"/>
                    <a:pt x="868" y="82"/>
                    <a:pt x="380" y="28"/>
                  </a:cubicBezTo>
                  <a:cubicBezTo>
                    <a:pt x="271" y="1"/>
                    <a:pt x="163" y="1"/>
                    <a:pt x="27" y="1"/>
                  </a:cubicBezTo>
                  <a:lnTo>
                    <a:pt x="0" y="1"/>
                  </a:lnTo>
                  <a:cubicBezTo>
                    <a:pt x="0" y="1"/>
                    <a:pt x="0" y="1"/>
                    <a:pt x="27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7" name="Google Shape;2537;p33"/>
            <p:cNvSpPr/>
            <p:nvPr/>
          </p:nvSpPr>
          <p:spPr>
            <a:xfrm>
              <a:off x="1273681" y="4451000"/>
              <a:ext cx="734728" cy="141750"/>
            </a:xfrm>
            <a:custGeom>
              <a:avLst/>
              <a:gdLst/>
              <a:ahLst/>
              <a:cxnLst/>
              <a:rect l="l" t="t" r="r" b="b"/>
              <a:pathLst>
                <a:path w="31275" h="5670" extrusionOk="0">
                  <a:moveTo>
                    <a:pt x="28" y="28"/>
                  </a:moveTo>
                  <a:cubicBezTo>
                    <a:pt x="163" y="55"/>
                    <a:pt x="299" y="82"/>
                    <a:pt x="462" y="109"/>
                  </a:cubicBezTo>
                  <a:cubicBezTo>
                    <a:pt x="1764" y="381"/>
                    <a:pt x="3093" y="598"/>
                    <a:pt x="4395" y="842"/>
                  </a:cubicBezTo>
                  <a:cubicBezTo>
                    <a:pt x="10226" y="1872"/>
                    <a:pt x="16031" y="2957"/>
                    <a:pt x="21862" y="4015"/>
                  </a:cubicBezTo>
                  <a:cubicBezTo>
                    <a:pt x="24358" y="4476"/>
                    <a:pt x="26853" y="4937"/>
                    <a:pt x="29349" y="5371"/>
                  </a:cubicBezTo>
                  <a:cubicBezTo>
                    <a:pt x="29972" y="5453"/>
                    <a:pt x="30596" y="5561"/>
                    <a:pt x="31220" y="5670"/>
                  </a:cubicBezTo>
                  <a:cubicBezTo>
                    <a:pt x="31247" y="5670"/>
                    <a:pt x="31274" y="5643"/>
                    <a:pt x="31274" y="5643"/>
                  </a:cubicBezTo>
                  <a:cubicBezTo>
                    <a:pt x="31274" y="5616"/>
                    <a:pt x="31274" y="5588"/>
                    <a:pt x="31247" y="5588"/>
                  </a:cubicBezTo>
                  <a:cubicBezTo>
                    <a:pt x="30732" y="5480"/>
                    <a:pt x="30244" y="5371"/>
                    <a:pt x="29755" y="5290"/>
                  </a:cubicBezTo>
                  <a:cubicBezTo>
                    <a:pt x="27748" y="4910"/>
                    <a:pt x="25768" y="4558"/>
                    <a:pt x="23761" y="4178"/>
                  </a:cubicBezTo>
                  <a:lnTo>
                    <a:pt x="12532" y="2144"/>
                  </a:lnTo>
                  <a:cubicBezTo>
                    <a:pt x="9195" y="1547"/>
                    <a:pt x="5886" y="950"/>
                    <a:pt x="2523" y="408"/>
                  </a:cubicBezTo>
                  <a:cubicBezTo>
                    <a:pt x="1791" y="272"/>
                    <a:pt x="1031" y="109"/>
                    <a:pt x="272" y="28"/>
                  </a:cubicBezTo>
                  <a:cubicBezTo>
                    <a:pt x="190" y="28"/>
                    <a:pt x="109" y="28"/>
                    <a:pt x="28" y="1"/>
                  </a:cubicBezTo>
                  <a:lnTo>
                    <a:pt x="0" y="1"/>
                  </a:lnTo>
                  <a:cubicBezTo>
                    <a:pt x="0" y="1"/>
                    <a:pt x="28" y="28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8" name="Google Shape;2538;p33"/>
            <p:cNvSpPr/>
            <p:nvPr/>
          </p:nvSpPr>
          <p:spPr>
            <a:xfrm>
              <a:off x="1252655" y="4465925"/>
              <a:ext cx="725801" cy="136325"/>
            </a:xfrm>
            <a:custGeom>
              <a:avLst/>
              <a:gdLst/>
              <a:ahLst/>
              <a:cxnLst/>
              <a:rect l="l" t="t" r="r" b="b"/>
              <a:pathLst>
                <a:path w="30895" h="5453" extrusionOk="0">
                  <a:moveTo>
                    <a:pt x="0" y="55"/>
                  </a:moveTo>
                  <a:cubicBezTo>
                    <a:pt x="109" y="82"/>
                    <a:pt x="217" y="109"/>
                    <a:pt x="353" y="136"/>
                  </a:cubicBezTo>
                  <a:cubicBezTo>
                    <a:pt x="597" y="163"/>
                    <a:pt x="841" y="218"/>
                    <a:pt x="1112" y="245"/>
                  </a:cubicBezTo>
                  <a:cubicBezTo>
                    <a:pt x="4340" y="814"/>
                    <a:pt x="7568" y="1411"/>
                    <a:pt x="10823" y="2008"/>
                  </a:cubicBezTo>
                  <a:cubicBezTo>
                    <a:pt x="14403" y="2659"/>
                    <a:pt x="18011" y="3337"/>
                    <a:pt x="21591" y="3961"/>
                  </a:cubicBezTo>
                  <a:cubicBezTo>
                    <a:pt x="24059" y="4395"/>
                    <a:pt x="26528" y="4829"/>
                    <a:pt x="29023" y="5208"/>
                  </a:cubicBezTo>
                  <a:cubicBezTo>
                    <a:pt x="29647" y="5290"/>
                    <a:pt x="30271" y="5371"/>
                    <a:pt x="30867" y="5453"/>
                  </a:cubicBezTo>
                  <a:cubicBezTo>
                    <a:pt x="30894" y="5453"/>
                    <a:pt x="30894" y="5453"/>
                    <a:pt x="30894" y="5425"/>
                  </a:cubicBezTo>
                  <a:cubicBezTo>
                    <a:pt x="30894" y="5425"/>
                    <a:pt x="30894" y="5425"/>
                    <a:pt x="30894" y="5425"/>
                  </a:cubicBezTo>
                  <a:cubicBezTo>
                    <a:pt x="30081" y="5290"/>
                    <a:pt x="29267" y="5127"/>
                    <a:pt x="28426" y="4991"/>
                  </a:cubicBezTo>
                  <a:cubicBezTo>
                    <a:pt x="25144" y="4422"/>
                    <a:pt x="21835" y="3852"/>
                    <a:pt x="18553" y="3256"/>
                  </a:cubicBezTo>
                  <a:cubicBezTo>
                    <a:pt x="14457" y="2496"/>
                    <a:pt x="10362" y="1737"/>
                    <a:pt x="6239" y="1004"/>
                  </a:cubicBezTo>
                  <a:cubicBezTo>
                    <a:pt x="4394" y="679"/>
                    <a:pt x="2523" y="326"/>
                    <a:pt x="678" y="55"/>
                  </a:cubicBezTo>
                  <a:lnTo>
                    <a:pt x="55" y="1"/>
                  </a:lnTo>
                  <a:cubicBezTo>
                    <a:pt x="28" y="1"/>
                    <a:pt x="28" y="1"/>
                    <a:pt x="28" y="1"/>
                  </a:cubicBezTo>
                  <a:cubicBezTo>
                    <a:pt x="0" y="1"/>
                    <a:pt x="0" y="28"/>
                    <a:pt x="0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39" name="Google Shape;2539;p33"/>
            <p:cNvSpPr/>
            <p:nvPr/>
          </p:nvSpPr>
          <p:spPr>
            <a:xfrm>
              <a:off x="1254558" y="4486275"/>
              <a:ext cx="760852" cy="145125"/>
            </a:xfrm>
            <a:custGeom>
              <a:avLst/>
              <a:gdLst/>
              <a:ahLst/>
              <a:cxnLst/>
              <a:rect l="l" t="t" r="r" b="b"/>
              <a:pathLst>
                <a:path w="32387" h="5805" extrusionOk="0">
                  <a:moveTo>
                    <a:pt x="28" y="27"/>
                  </a:moveTo>
                  <a:cubicBezTo>
                    <a:pt x="82" y="55"/>
                    <a:pt x="109" y="82"/>
                    <a:pt x="164" y="82"/>
                  </a:cubicBezTo>
                  <a:cubicBezTo>
                    <a:pt x="625" y="190"/>
                    <a:pt x="1086" y="272"/>
                    <a:pt x="1574" y="326"/>
                  </a:cubicBezTo>
                  <a:cubicBezTo>
                    <a:pt x="6239" y="1112"/>
                    <a:pt x="10877" y="2008"/>
                    <a:pt x="15543" y="2848"/>
                  </a:cubicBezTo>
                  <a:cubicBezTo>
                    <a:pt x="19449" y="3581"/>
                    <a:pt x="23409" y="4177"/>
                    <a:pt x="27342" y="4883"/>
                  </a:cubicBezTo>
                  <a:cubicBezTo>
                    <a:pt x="29023" y="5154"/>
                    <a:pt x="30732" y="5452"/>
                    <a:pt x="32387" y="5805"/>
                  </a:cubicBezTo>
                  <a:lnTo>
                    <a:pt x="32387" y="5805"/>
                  </a:lnTo>
                  <a:lnTo>
                    <a:pt x="32387" y="5805"/>
                  </a:lnTo>
                  <a:cubicBezTo>
                    <a:pt x="30732" y="5425"/>
                    <a:pt x="29050" y="5073"/>
                    <a:pt x="27369" y="4774"/>
                  </a:cubicBezTo>
                  <a:cubicBezTo>
                    <a:pt x="23436" y="4069"/>
                    <a:pt x="19476" y="3445"/>
                    <a:pt x="15570" y="2740"/>
                  </a:cubicBezTo>
                  <a:cubicBezTo>
                    <a:pt x="11935" y="2089"/>
                    <a:pt x="8328" y="1384"/>
                    <a:pt x="4720" y="760"/>
                  </a:cubicBezTo>
                  <a:cubicBezTo>
                    <a:pt x="3310" y="516"/>
                    <a:pt x="1899" y="299"/>
                    <a:pt x="516" y="55"/>
                  </a:cubicBezTo>
                  <a:cubicBezTo>
                    <a:pt x="408" y="27"/>
                    <a:pt x="272" y="27"/>
                    <a:pt x="164" y="0"/>
                  </a:cubicBezTo>
                  <a:lnTo>
                    <a:pt x="28" y="0"/>
                  </a:lnTo>
                  <a:cubicBezTo>
                    <a:pt x="1" y="0"/>
                    <a:pt x="1" y="27"/>
                    <a:pt x="1" y="27"/>
                  </a:cubicBezTo>
                  <a:cubicBezTo>
                    <a:pt x="1" y="27"/>
                    <a:pt x="1" y="27"/>
                    <a:pt x="28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0" name="Google Shape;2540;p33"/>
            <p:cNvSpPr/>
            <p:nvPr/>
          </p:nvSpPr>
          <p:spPr>
            <a:xfrm>
              <a:off x="1234800" y="4503225"/>
              <a:ext cx="753217" cy="137675"/>
            </a:xfrm>
            <a:custGeom>
              <a:avLst/>
              <a:gdLst/>
              <a:ahLst/>
              <a:cxnLst/>
              <a:rect l="l" t="t" r="r" b="b"/>
              <a:pathLst>
                <a:path w="32062" h="5507" extrusionOk="0">
                  <a:moveTo>
                    <a:pt x="28" y="28"/>
                  </a:moveTo>
                  <a:cubicBezTo>
                    <a:pt x="109" y="55"/>
                    <a:pt x="191" y="82"/>
                    <a:pt x="272" y="109"/>
                  </a:cubicBezTo>
                  <a:cubicBezTo>
                    <a:pt x="625" y="190"/>
                    <a:pt x="950" y="245"/>
                    <a:pt x="1303" y="299"/>
                  </a:cubicBezTo>
                  <a:cubicBezTo>
                    <a:pt x="5127" y="1031"/>
                    <a:pt x="8952" y="1709"/>
                    <a:pt x="12803" y="2360"/>
                  </a:cubicBezTo>
                  <a:cubicBezTo>
                    <a:pt x="18554" y="3364"/>
                    <a:pt x="24331" y="4340"/>
                    <a:pt x="30081" y="5235"/>
                  </a:cubicBezTo>
                  <a:cubicBezTo>
                    <a:pt x="30732" y="5317"/>
                    <a:pt x="31383" y="5425"/>
                    <a:pt x="32007" y="5507"/>
                  </a:cubicBezTo>
                  <a:cubicBezTo>
                    <a:pt x="32034" y="5507"/>
                    <a:pt x="32034" y="5507"/>
                    <a:pt x="32061" y="5479"/>
                  </a:cubicBezTo>
                  <a:cubicBezTo>
                    <a:pt x="32061" y="5479"/>
                    <a:pt x="32034" y="5452"/>
                    <a:pt x="32034" y="5452"/>
                  </a:cubicBezTo>
                  <a:cubicBezTo>
                    <a:pt x="31492" y="5344"/>
                    <a:pt x="30949" y="5262"/>
                    <a:pt x="30434" y="5154"/>
                  </a:cubicBezTo>
                  <a:cubicBezTo>
                    <a:pt x="25633" y="4340"/>
                    <a:pt x="20805" y="3581"/>
                    <a:pt x="16004" y="2767"/>
                  </a:cubicBezTo>
                  <a:cubicBezTo>
                    <a:pt x="11746" y="2035"/>
                    <a:pt x="7487" y="1302"/>
                    <a:pt x="3229" y="543"/>
                  </a:cubicBezTo>
                  <a:cubicBezTo>
                    <a:pt x="2279" y="380"/>
                    <a:pt x="1303" y="163"/>
                    <a:pt x="354" y="28"/>
                  </a:cubicBezTo>
                  <a:cubicBezTo>
                    <a:pt x="245" y="28"/>
                    <a:pt x="137" y="0"/>
                    <a:pt x="1" y="0"/>
                  </a:cubicBezTo>
                  <a:cubicBezTo>
                    <a:pt x="1" y="0"/>
                    <a:pt x="1" y="0"/>
                    <a:pt x="1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1" name="Google Shape;2541;p33"/>
            <p:cNvSpPr/>
            <p:nvPr/>
          </p:nvSpPr>
          <p:spPr>
            <a:xfrm>
              <a:off x="2020150" y="3966850"/>
              <a:ext cx="508086" cy="574123"/>
            </a:xfrm>
            <a:custGeom>
              <a:avLst/>
              <a:gdLst/>
              <a:ahLst/>
              <a:cxnLst/>
              <a:rect l="l" t="t" r="r" b="b"/>
              <a:pathLst>
                <a:path w="23599" h="26800" extrusionOk="0">
                  <a:moveTo>
                    <a:pt x="55" y="26772"/>
                  </a:moveTo>
                  <a:cubicBezTo>
                    <a:pt x="136" y="26718"/>
                    <a:pt x="190" y="26663"/>
                    <a:pt x="272" y="26582"/>
                  </a:cubicBezTo>
                  <a:cubicBezTo>
                    <a:pt x="435" y="26419"/>
                    <a:pt x="679" y="26121"/>
                    <a:pt x="1031" y="25741"/>
                  </a:cubicBezTo>
                  <a:cubicBezTo>
                    <a:pt x="2604" y="23978"/>
                    <a:pt x="5914" y="20235"/>
                    <a:pt x="9494" y="16139"/>
                  </a:cubicBezTo>
                  <a:cubicBezTo>
                    <a:pt x="12939" y="12234"/>
                    <a:pt x="16627" y="8029"/>
                    <a:pt x="19367" y="4883"/>
                  </a:cubicBezTo>
                  <a:cubicBezTo>
                    <a:pt x="21862" y="2008"/>
                    <a:pt x="23571" y="28"/>
                    <a:pt x="23571" y="28"/>
                  </a:cubicBezTo>
                  <a:cubicBezTo>
                    <a:pt x="23598" y="28"/>
                    <a:pt x="23598" y="28"/>
                    <a:pt x="23571" y="1"/>
                  </a:cubicBezTo>
                  <a:cubicBezTo>
                    <a:pt x="23571" y="1"/>
                    <a:pt x="23544" y="1"/>
                    <a:pt x="23544" y="1"/>
                  </a:cubicBezTo>
                  <a:cubicBezTo>
                    <a:pt x="23544" y="1"/>
                    <a:pt x="21808" y="1954"/>
                    <a:pt x="19286" y="4802"/>
                  </a:cubicBezTo>
                  <a:cubicBezTo>
                    <a:pt x="16546" y="7921"/>
                    <a:pt x="12803" y="12125"/>
                    <a:pt x="9385" y="16004"/>
                  </a:cubicBezTo>
                  <a:cubicBezTo>
                    <a:pt x="5778" y="20127"/>
                    <a:pt x="2469" y="23870"/>
                    <a:pt x="923" y="25660"/>
                  </a:cubicBezTo>
                  <a:cubicBezTo>
                    <a:pt x="570" y="26040"/>
                    <a:pt x="326" y="26338"/>
                    <a:pt x="163" y="26528"/>
                  </a:cubicBezTo>
                  <a:cubicBezTo>
                    <a:pt x="109" y="26582"/>
                    <a:pt x="55" y="26663"/>
                    <a:pt x="1" y="26772"/>
                  </a:cubicBezTo>
                  <a:cubicBezTo>
                    <a:pt x="1" y="26772"/>
                    <a:pt x="1" y="26772"/>
                    <a:pt x="1" y="26799"/>
                  </a:cubicBezTo>
                  <a:cubicBezTo>
                    <a:pt x="1" y="26799"/>
                    <a:pt x="55" y="26799"/>
                    <a:pt x="55" y="267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2" name="Google Shape;2542;p33"/>
            <p:cNvSpPr/>
            <p:nvPr/>
          </p:nvSpPr>
          <p:spPr>
            <a:xfrm>
              <a:off x="2021894" y="3995320"/>
              <a:ext cx="508086" cy="574123"/>
            </a:xfrm>
            <a:custGeom>
              <a:avLst/>
              <a:gdLst/>
              <a:ahLst/>
              <a:cxnLst/>
              <a:rect l="l" t="t" r="r" b="b"/>
              <a:pathLst>
                <a:path w="23599" h="26800" extrusionOk="0">
                  <a:moveTo>
                    <a:pt x="55" y="26799"/>
                  </a:moveTo>
                  <a:cubicBezTo>
                    <a:pt x="137" y="26745"/>
                    <a:pt x="218" y="26663"/>
                    <a:pt x="272" y="26609"/>
                  </a:cubicBezTo>
                  <a:cubicBezTo>
                    <a:pt x="462" y="26446"/>
                    <a:pt x="706" y="26148"/>
                    <a:pt x="1032" y="25768"/>
                  </a:cubicBezTo>
                  <a:cubicBezTo>
                    <a:pt x="2605" y="24005"/>
                    <a:pt x="5914" y="20262"/>
                    <a:pt x="9521" y="16139"/>
                  </a:cubicBezTo>
                  <a:cubicBezTo>
                    <a:pt x="12939" y="12234"/>
                    <a:pt x="16628" y="8029"/>
                    <a:pt x="19394" y="4883"/>
                  </a:cubicBezTo>
                  <a:cubicBezTo>
                    <a:pt x="21890" y="2035"/>
                    <a:pt x="23599" y="55"/>
                    <a:pt x="23599" y="55"/>
                  </a:cubicBezTo>
                  <a:cubicBezTo>
                    <a:pt x="23599" y="55"/>
                    <a:pt x="23599" y="28"/>
                    <a:pt x="23599" y="28"/>
                  </a:cubicBezTo>
                  <a:cubicBezTo>
                    <a:pt x="23572" y="1"/>
                    <a:pt x="23572" y="1"/>
                    <a:pt x="23572" y="28"/>
                  </a:cubicBezTo>
                  <a:cubicBezTo>
                    <a:pt x="23572" y="28"/>
                    <a:pt x="21836" y="1954"/>
                    <a:pt x="19286" y="4802"/>
                  </a:cubicBezTo>
                  <a:cubicBezTo>
                    <a:pt x="16519" y="7921"/>
                    <a:pt x="12803" y="12125"/>
                    <a:pt x="9386" y="16031"/>
                  </a:cubicBezTo>
                  <a:cubicBezTo>
                    <a:pt x="5778" y="20127"/>
                    <a:pt x="2469" y="23870"/>
                    <a:pt x="896" y="25660"/>
                  </a:cubicBezTo>
                  <a:cubicBezTo>
                    <a:pt x="571" y="26040"/>
                    <a:pt x="299" y="26338"/>
                    <a:pt x="164" y="26528"/>
                  </a:cubicBezTo>
                  <a:cubicBezTo>
                    <a:pt x="109" y="26609"/>
                    <a:pt x="55" y="26691"/>
                    <a:pt x="1" y="26772"/>
                  </a:cubicBezTo>
                  <a:cubicBezTo>
                    <a:pt x="1" y="26772"/>
                    <a:pt x="1" y="26772"/>
                    <a:pt x="1" y="26799"/>
                  </a:cubicBezTo>
                  <a:cubicBezTo>
                    <a:pt x="1" y="26799"/>
                    <a:pt x="55" y="26799"/>
                    <a:pt x="55" y="2679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3" name="Google Shape;2543;p33"/>
            <p:cNvSpPr/>
            <p:nvPr/>
          </p:nvSpPr>
          <p:spPr>
            <a:xfrm>
              <a:off x="2024241" y="4020319"/>
              <a:ext cx="507505" cy="574680"/>
            </a:xfrm>
            <a:custGeom>
              <a:avLst/>
              <a:gdLst/>
              <a:ahLst/>
              <a:cxnLst/>
              <a:rect l="l" t="t" r="r" b="b"/>
              <a:pathLst>
                <a:path w="23572" h="26826" extrusionOk="0">
                  <a:moveTo>
                    <a:pt x="28" y="26798"/>
                  </a:moveTo>
                  <a:cubicBezTo>
                    <a:pt x="109" y="26717"/>
                    <a:pt x="190" y="26663"/>
                    <a:pt x="245" y="26609"/>
                  </a:cubicBezTo>
                  <a:cubicBezTo>
                    <a:pt x="434" y="26419"/>
                    <a:pt x="679" y="26120"/>
                    <a:pt x="1031" y="25741"/>
                  </a:cubicBezTo>
                  <a:cubicBezTo>
                    <a:pt x="2577" y="23978"/>
                    <a:pt x="5886" y="20234"/>
                    <a:pt x="9494" y="16139"/>
                  </a:cubicBezTo>
                  <a:cubicBezTo>
                    <a:pt x="12911" y="12233"/>
                    <a:pt x="16600" y="8029"/>
                    <a:pt x="19367" y="4882"/>
                  </a:cubicBezTo>
                  <a:cubicBezTo>
                    <a:pt x="21862" y="2007"/>
                    <a:pt x="23571" y="54"/>
                    <a:pt x="23571" y="54"/>
                  </a:cubicBezTo>
                  <a:cubicBezTo>
                    <a:pt x="23571" y="27"/>
                    <a:pt x="23571" y="27"/>
                    <a:pt x="23571" y="27"/>
                  </a:cubicBezTo>
                  <a:cubicBezTo>
                    <a:pt x="23571" y="0"/>
                    <a:pt x="23544" y="0"/>
                    <a:pt x="23544" y="27"/>
                  </a:cubicBezTo>
                  <a:cubicBezTo>
                    <a:pt x="23544" y="27"/>
                    <a:pt x="21808" y="1953"/>
                    <a:pt x="19285" y="4801"/>
                  </a:cubicBezTo>
                  <a:cubicBezTo>
                    <a:pt x="16519" y="7920"/>
                    <a:pt x="12803" y="12124"/>
                    <a:pt x="9358" y="16003"/>
                  </a:cubicBezTo>
                  <a:cubicBezTo>
                    <a:pt x="5751" y="20126"/>
                    <a:pt x="2442" y="23869"/>
                    <a:pt x="895" y="25659"/>
                  </a:cubicBezTo>
                  <a:cubicBezTo>
                    <a:pt x="570" y="26039"/>
                    <a:pt x="299" y="26337"/>
                    <a:pt x="163" y="26527"/>
                  </a:cubicBezTo>
                  <a:cubicBezTo>
                    <a:pt x="109" y="26609"/>
                    <a:pt x="55" y="26690"/>
                    <a:pt x="0" y="26771"/>
                  </a:cubicBezTo>
                  <a:cubicBezTo>
                    <a:pt x="0" y="26771"/>
                    <a:pt x="0" y="26771"/>
                    <a:pt x="0" y="26798"/>
                  </a:cubicBezTo>
                  <a:cubicBezTo>
                    <a:pt x="0" y="26826"/>
                    <a:pt x="28" y="26798"/>
                    <a:pt x="28" y="2679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4" name="Google Shape;2544;p33"/>
            <p:cNvSpPr/>
            <p:nvPr/>
          </p:nvSpPr>
          <p:spPr>
            <a:xfrm>
              <a:off x="2025404" y="4042962"/>
              <a:ext cx="508086" cy="573545"/>
            </a:xfrm>
            <a:custGeom>
              <a:avLst/>
              <a:gdLst/>
              <a:ahLst/>
              <a:cxnLst/>
              <a:rect l="l" t="t" r="r" b="b"/>
              <a:pathLst>
                <a:path w="23599" h="26773" extrusionOk="0">
                  <a:moveTo>
                    <a:pt x="55" y="26772"/>
                  </a:moveTo>
                  <a:cubicBezTo>
                    <a:pt x="136" y="26718"/>
                    <a:pt x="218" y="26637"/>
                    <a:pt x="272" y="26582"/>
                  </a:cubicBezTo>
                  <a:cubicBezTo>
                    <a:pt x="435" y="26420"/>
                    <a:pt x="706" y="26121"/>
                    <a:pt x="1031" y="25714"/>
                  </a:cubicBezTo>
                  <a:cubicBezTo>
                    <a:pt x="2605" y="23978"/>
                    <a:pt x="5914" y="20208"/>
                    <a:pt x="9521" y="16112"/>
                  </a:cubicBezTo>
                  <a:cubicBezTo>
                    <a:pt x="12966" y="12207"/>
                    <a:pt x="16655" y="8002"/>
                    <a:pt x="19394" y="4856"/>
                  </a:cubicBezTo>
                  <a:cubicBezTo>
                    <a:pt x="21890" y="1981"/>
                    <a:pt x="23598" y="28"/>
                    <a:pt x="23598" y="28"/>
                  </a:cubicBezTo>
                  <a:cubicBezTo>
                    <a:pt x="23598" y="1"/>
                    <a:pt x="23598" y="1"/>
                    <a:pt x="23598" y="1"/>
                  </a:cubicBezTo>
                  <a:lnTo>
                    <a:pt x="23571" y="1"/>
                  </a:lnTo>
                  <a:cubicBezTo>
                    <a:pt x="23571" y="1"/>
                    <a:pt x="21835" y="1927"/>
                    <a:pt x="19313" y="4775"/>
                  </a:cubicBezTo>
                  <a:cubicBezTo>
                    <a:pt x="16546" y="7894"/>
                    <a:pt x="12830" y="12098"/>
                    <a:pt x="9386" y="16004"/>
                  </a:cubicBezTo>
                  <a:cubicBezTo>
                    <a:pt x="5778" y="20100"/>
                    <a:pt x="2496" y="23843"/>
                    <a:pt x="923" y="25633"/>
                  </a:cubicBezTo>
                  <a:cubicBezTo>
                    <a:pt x="570" y="26013"/>
                    <a:pt x="326" y="26311"/>
                    <a:pt x="191" y="26501"/>
                  </a:cubicBezTo>
                  <a:cubicBezTo>
                    <a:pt x="109" y="26582"/>
                    <a:pt x="55" y="26664"/>
                    <a:pt x="28" y="26745"/>
                  </a:cubicBezTo>
                  <a:cubicBezTo>
                    <a:pt x="1" y="26745"/>
                    <a:pt x="1" y="26745"/>
                    <a:pt x="28" y="26772"/>
                  </a:cubicBezTo>
                  <a:cubicBezTo>
                    <a:pt x="28" y="26772"/>
                    <a:pt x="55" y="26772"/>
                    <a:pt x="55" y="267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5" name="Google Shape;2545;p33"/>
            <p:cNvSpPr/>
            <p:nvPr/>
          </p:nvSpPr>
          <p:spPr>
            <a:xfrm>
              <a:off x="1199650" y="3761400"/>
              <a:ext cx="1389450" cy="758125"/>
            </a:xfrm>
            <a:custGeom>
              <a:avLst/>
              <a:gdLst/>
              <a:ahLst/>
              <a:cxnLst/>
              <a:rect l="l" t="t" r="r" b="b"/>
              <a:pathLst>
                <a:path w="55578" h="30325" extrusionOk="0">
                  <a:moveTo>
                    <a:pt x="25334" y="0"/>
                  </a:moveTo>
                  <a:lnTo>
                    <a:pt x="1" y="24357"/>
                  </a:lnTo>
                  <a:lnTo>
                    <a:pt x="32332" y="30324"/>
                  </a:lnTo>
                  <a:lnTo>
                    <a:pt x="55577" y="3906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6" name="Google Shape;2546;p33"/>
            <p:cNvSpPr/>
            <p:nvPr/>
          </p:nvSpPr>
          <p:spPr>
            <a:xfrm>
              <a:off x="1679075" y="4532375"/>
              <a:ext cx="67150" cy="179725"/>
            </a:xfrm>
            <a:custGeom>
              <a:avLst/>
              <a:gdLst/>
              <a:ahLst/>
              <a:cxnLst/>
              <a:rect l="l" t="t" r="r" b="b"/>
              <a:pathLst>
                <a:path w="2686" h="7189" extrusionOk="0">
                  <a:moveTo>
                    <a:pt x="0" y="1"/>
                  </a:moveTo>
                  <a:lnTo>
                    <a:pt x="407" y="6944"/>
                  </a:lnTo>
                  <a:lnTo>
                    <a:pt x="1438" y="5697"/>
                  </a:lnTo>
                  <a:lnTo>
                    <a:pt x="2685" y="7189"/>
                  </a:lnTo>
                  <a:lnTo>
                    <a:pt x="2252" y="516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7" name="Google Shape;2547;p33"/>
            <p:cNvSpPr/>
            <p:nvPr/>
          </p:nvSpPr>
          <p:spPr>
            <a:xfrm>
              <a:off x="1369175" y="3822425"/>
              <a:ext cx="1151425" cy="646925"/>
            </a:xfrm>
            <a:custGeom>
              <a:avLst/>
              <a:gdLst/>
              <a:ahLst/>
              <a:cxnLst/>
              <a:rect l="l" t="t" r="r" b="b"/>
              <a:pathLst>
                <a:path w="46057" h="25877" extrusionOk="0">
                  <a:moveTo>
                    <a:pt x="19882" y="0"/>
                  </a:moveTo>
                  <a:lnTo>
                    <a:pt x="462" y="14837"/>
                  </a:lnTo>
                  <a:lnTo>
                    <a:pt x="1" y="20560"/>
                  </a:lnTo>
                  <a:lnTo>
                    <a:pt x="27423" y="25876"/>
                  </a:lnTo>
                  <a:lnTo>
                    <a:pt x="46057" y="3852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8" name="Google Shape;2548;p33"/>
            <p:cNvSpPr/>
            <p:nvPr/>
          </p:nvSpPr>
          <p:spPr>
            <a:xfrm>
              <a:off x="1390200" y="3776300"/>
              <a:ext cx="1120250" cy="667275"/>
            </a:xfrm>
            <a:custGeom>
              <a:avLst/>
              <a:gdLst/>
              <a:ahLst/>
              <a:cxnLst/>
              <a:rect l="l" t="t" r="r" b="b"/>
              <a:pathLst>
                <a:path w="44810" h="26691" extrusionOk="0">
                  <a:moveTo>
                    <a:pt x="896" y="17251"/>
                  </a:moveTo>
                  <a:cubicBezTo>
                    <a:pt x="1357" y="18662"/>
                    <a:pt x="1275" y="20642"/>
                    <a:pt x="0" y="21971"/>
                  </a:cubicBezTo>
                  <a:lnTo>
                    <a:pt x="26555" y="26691"/>
                  </a:lnTo>
                  <a:lnTo>
                    <a:pt x="44294" y="5534"/>
                  </a:lnTo>
                  <a:cubicBezTo>
                    <a:pt x="44294" y="5534"/>
                    <a:pt x="43019" y="2550"/>
                    <a:pt x="44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49" name="Google Shape;2549;p33"/>
            <p:cNvSpPr/>
            <p:nvPr/>
          </p:nvSpPr>
          <p:spPr>
            <a:xfrm>
              <a:off x="1421745" y="4224525"/>
              <a:ext cx="622627" cy="112600"/>
            </a:xfrm>
            <a:custGeom>
              <a:avLst/>
              <a:gdLst/>
              <a:ahLst/>
              <a:cxnLst/>
              <a:rect l="l" t="t" r="r" b="b"/>
              <a:pathLst>
                <a:path w="25795" h="4504" extrusionOk="0">
                  <a:moveTo>
                    <a:pt x="27" y="28"/>
                  </a:moveTo>
                  <a:cubicBezTo>
                    <a:pt x="814" y="136"/>
                    <a:pt x="1573" y="245"/>
                    <a:pt x="2360" y="407"/>
                  </a:cubicBezTo>
                  <a:cubicBezTo>
                    <a:pt x="4177" y="733"/>
                    <a:pt x="5994" y="1140"/>
                    <a:pt x="7812" y="1438"/>
                  </a:cubicBezTo>
                  <a:cubicBezTo>
                    <a:pt x="11392" y="2089"/>
                    <a:pt x="14972" y="2740"/>
                    <a:pt x="18580" y="3337"/>
                  </a:cubicBezTo>
                  <a:cubicBezTo>
                    <a:pt x="20967" y="3744"/>
                    <a:pt x="23381" y="4123"/>
                    <a:pt x="25768" y="4503"/>
                  </a:cubicBezTo>
                  <a:cubicBezTo>
                    <a:pt x="25768" y="4503"/>
                    <a:pt x="25795" y="4503"/>
                    <a:pt x="25795" y="4476"/>
                  </a:cubicBezTo>
                  <a:cubicBezTo>
                    <a:pt x="25795" y="4476"/>
                    <a:pt x="25795" y="4476"/>
                    <a:pt x="25795" y="4476"/>
                  </a:cubicBezTo>
                  <a:cubicBezTo>
                    <a:pt x="23978" y="4178"/>
                    <a:pt x="22187" y="3879"/>
                    <a:pt x="20397" y="3554"/>
                  </a:cubicBezTo>
                  <a:cubicBezTo>
                    <a:pt x="16193" y="2849"/>
                    <a:pt x="12016" y="2116"/>
                    <a:pt x="7812" y="1384"/>
                  </a:cubicBezTo>
                  <a:cubicBezTo>
                    <a:pt x="5994" y="1086"/>
                    <a:pt x="4177" y="679"/>
                    <a:pt x="2360" y="380"/>
                  </a:cubicBezTo>
                  <a:cubicBezTo>
                    <a:pt x="1600" y="245"/>
                    <a:pt x="814" y="109"/>
                    <a:pt x="27" y="1"/>
                  </a:cubicBezTo>
                  <a:cubicBezTo>
                    <a:pt x="0" y="1"/>
                    <a:pt x="0" y="1"/>
                    <a:pt x="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0" name="Google Shape;2550;p33"/>
            <p:cNvSpPr/>
            <p:nvPr/>
          </p:nvSpPr>
          <p:spPr>
            <a:xfrm>
              <a:off x="1415831" y="4237400"/>
              <a:ext cx="590572" cy="113950"/>
            </a:xfrm>
            <a:custGeom>
              <a:avLst/>
              <a:gdLst/>
              <a:ahLst/>
              <a:cxnLst/>
              <a:rect l="l" t="t" r="r" b="b"/>
              <a:pathLst>
                <a:path w="24467" h="4558" extrusionOk="0">
                  <a:moveTo>
                    <a:pt x="28" y="1"/>
                  </a:moveTo>
                  <a:cubicBezTo>
                    <a:pt x="82" y="28"/>
                    <a:pt x="164" y="82"/>
                    <a:pt x="245" y="82"/>
                  </a:cubicBezTo>
                  <a:cubicBezTo>
                    <a:pt x="977" y="272"/>
                    <a:pt x="1710" y="381"/>
                    <a:pt x="2442" y="516"/>
                  </a:cubicBezTo>
                  <a:cubicBezTo>
                    <a:pt x="6863" y="1303"/>
                    <a:pt x="11257" y="2117"/>
                    <a:pt x="15651" y="2930"/>
                  </a:cubicBezTo>
                  <a:cubicBezTo>
                    <a:pt x="18011" y="3337"/>
                    <a:pt x="20344" y="3798"/>
                    <a:pt x="22677" y="4232"/>
                  </a:cubicBezTo>
                  <a:cubicBezTo>
                    <a:pt x="23273" y="4341"/>
                    <a:pt x="23870" y="4449"/>
                    <a:pt x="24440" y="4558"/>
                  </a:cubicBezTo>
                  <a:lnTo>
                    <a:pt x="24467" y="4558"/>
                  </a:lnTo>
                  <a:cubicBezTo>
                    <a:pt x="24467" y="4531"/>
                    <a:pt x="24467" y="4531"/>
                    <a:pt x="24467" y="4531"/>
                  </a:cubicBezTo>
                  <a:cubicBezTo>
                    <a:pt x="23816" y="4395"/>
                    <a:pt x="23165" y="4232"/>
                    <a:pt x="22514" y="4097"/>
                  </a:cubicBezTo>
                  <a:cubicBezTo>
                    <a:pt x="19937" y="3554"/>
                    <a:pt x="17333" y="3093"/>
                    <a:pt x="14729" y="2605"/>
                  </a:cubicBezTo>
                  <a:cubicBezTo>
                    <a:pt x="10308" y="1791"/>
                    <a:pt x="5914" y="1005"/>
                    <a:pt x="1493" y="218"/>
                  </a:cubicBezTo>
                  <a:cubicBezTo>
                    <a:pt x="1113" y="164"/>
                    <a:pt x="706" y="55"/>
                    <a:pt x="326" y="28"/>
                  </a:cubicBezTo>
                  <a:lnTo>
                    <a:pt x="28" y="28"/>
                  </a:lnTo>
                  <a:cubicBezTo>
                    <a:pt x="28" y="1"/>
                    <a:pt x="1" y="1"/>
                    <a:pt x="1" y="28"/>
                  </a:cubicBezTo>
                  <a:cubicBezTo>
                    <a:pt x="1" y="28"/>
                    <a:pt x="1" y="1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1" name="Google Shape;2551;p33"/>
            <p:cNvSpPr/>
            <p:nvPr/>
          </p:nvSpPr>
          <p:spPr>
            <a:xfrm>
              <a:off x="1425655" y="4265900"/>
              <a:ext cx="626585" cy="118000"/>
            </a:xfrm>
            <a:custGeom>
              <a:avLst/>
              <a:gdLst/>
              <a:ahLst/>
              <a:cxnLst/>
              <a:rect l="l" t="t" r="r" b="b"/>
              <a:pathLst>
                <a:path w="25959" h="4720" extrusionOk="0">
                  <a:moveTo>
                    <a:pt x="28" y="27"/>
                  </a:moveTo>
                  <a:lnTo>
                    <a:pt x="381" y="109"/>
                  </a:lnTo>
                  <a:cubicBezTo>
                    <a:pt x="1466" y="326"/>
                    <a:pt x="2550" y="515"/>
                    <a:pt x="3635" y="705"/>
                  </a:cubicBezTo>
                  <a:cubicBezTo>
                    <a:pt x="8463" y="1573"/>
                    <a:pt x="13292" y="2468"/>
                    <a:pt x="18120" y="3363"/>
                  </a:cubicBezTo>
                  <a:cubicBezTo>
                    <a:pt x="20208" y="3716"/>
                    <a:pt x="22270" y="4123"/>
                    <a:pt x="24331" y="4448"/>
                  </a:cubicBezTo>
                  <a:cubicBezTo>
                    <a:pt x="24873" y="4557"/>
                    <a:pt x="25389" y="4638"/>
                    <a:pt x="25904" y="4720"/>
                  </a:cubicBezTo>
                  <a:cubicBezTo>
                    <a:pt x="25931" y="4720"/>
                    <a:pt x="25931" y="4693"/>
                    <a:pt x="25958" y="4665"/>
                  </a:cubicBezTo>
                  <a:cubicBezTo>
                    <a:pt x="25958" y="4638"/>
                    <a:pt x="25931" y="4638"/>
                    <a:pt x="25931" y="4638"/>
                  </a:cubicBezTo>
                  <a:cubicBezTo>
                    <a:pt x="25497" y="4557"/>
                    <a:pt x="25090" y="4448"/>
                    <a:pt x="24684" y="4367"/>
                  </a:cubicBezTo>
                  <a:cubicBezTo>
                    <a:pt x="23029" y="4069"/>
                    <a:pt x="21374" y="3770"/>
                    <a:pt x="19720" y="3472"/>
                  </a:cubicBezTo>
                  <a:cubicBezTo>
                    <a:pt x="16601" y="2902"/>
                    <a:pt x="13509" y="2333"/>
                    <a:pt x="10389" y="1763"/>
                  </a:cubicBezTo>
                  <a:cubicBezTo>
                    <a:pt x="7623" y="1275"/>
                    <a:pt x="4883" y="787"/>
                    <a:pt x="2116" y="298"/>
                  </a:cubicBezTo>
                  <a:cubicBezTo>
                    <a:pt x="1493" y="217"/>
                    <a:pt x="869" y="81"/>
                    <a:pt x="245" y="0"/>
                  </a:cubicBezTo>
                  <a:lnTo>
                    <a:pt x="28" y="0"/>
                  </a:lnTo>
                  <a:cubicBezTo>
                    <a:pt x="28" y="0"/>
                    <a:pt x="1" y="0"/>
                    <a:pt x="1" y="0"/>
                  </a:cubicBezTo>
                  <a:cubicBezTo>
                    <a:pt x="1" y="0"/>
                    <a:pt x="1" y="27"/>
                    <a:pt x="28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2" name="Google Shape;2552;p33"/>
            <p:cNvSpPr/>
            <p:nvPr/>
          </p:nvSpPr>
          <p:spPr>
            <a:xfrm>
              <a:off x="1407987" y="4278100"/>
              <a:ext cx="618065" cy="113275"/>
            </a:xfrm>
            <a:custGeom>
              <a:avLst/>
              <a:gdLst/>
              <a:ahLst/>
              <a:cxnLst/>
              <a:rect l="l" t="t" r="r" b="b"/>
              <a:pathLst>
                <a:path w="25606" h="4531" extrusionOk="0">
                  <a:moveTo>
                    <a:pt x="0" y="55"/>
                  </a:moveTo>
                  <a:lnTo>
                    <a:pt x="272" y="109"/>
                  </a:lnTo>
                  <a:cubicBezTo>
                    <a:pt x="462" y="163"/>
                    <a:pt x="679" y="190"/>
                    <a:pt x="896" y="244"/>
                  </a:cubicBezTo>
                  <a:cubicBezTo>
                    <a:pt x="3581" y="706"/>
                    <a:pt x="6266" y="1194"/>
                    <a:pt x="8924" y="1682"/>
                  </a:cubicBezTo>
                  <a:cubicBezTo>
                    <a:pt x="11935" y="2225"/>
                    <a:pt x="14891" y="2794"/>
                    <a:pt x="17902" y="3309"/>
                  </a:cubicBezTo>
                  <a:cubicBezTo>
                    <a:pt x="19937" y="3662"/>
                    <a:pt x="21971" y="4015"/>
                    <a:pt x="24032" y="4313"/>
                  </a:cubicBezTo>
                  <a:cubicBezTo>
                    <a:pt x="24548" y="4394"/>
                    <a:pt x="25063" y="4476"/>
                    <a:pt x="25578" y="4530"/>
                  </a:cubicBezTo>
                  <a:cubicBezTo>
                    <a:pt x="25578" y="4530"/>
                    <a:pt x="25605" y="4530"/>
                    <a:pt x="25605" y="4530"/>
                  </a:cubicBezTo>
                  <a:cubicBezTo>
                    <a:pt x="25605" y="4503"/>
                    <a:pt x="25605" y="4503"/>
                    <a:pt x="25605" y="4503"/>
                  </a:cubicBezTo>
                  <a:lnTo>
                    <a:pt x="23571" y="4150"/>
                  </a:lnTo>
                  <a:cubicBezTo>
                    <a:pt x="20832" y="3689"/>
                    <a:pt x="18092" y="3201"/>
                    <a:pt x="15380" y="2713"/>
                  </a:cubicBezTo>
                  <a:cubicBezTo>
                    <a:pt x="11962" y="2089"/>
                    <a:pt x="8572" y="1465"/>
                    <a:pt x="5154" y="841"/>
                  </a:cubicBezTo>
                  <a:cubicBezTo>
                    <a:pt x="3608" y="570"/>
                    <a:pt x="2089" y="272"/>
                    <a:pt x="543" y="55"/>
                  </a:cubicBezTo>
                  <a:lnTo>
                    <a:pt x="28" y="0"/>
                  </a:lnTo>
                  <a:cubicBezTo>
                    <a:pt x="28" y="0"/>
                    <a:pt x="0" y="0"/>
                    <a:pt x="0" y="27"/>
                  </a:cubicBezTo>
                  <a:cubicBezTo>
                    <a:pt x="0" y="27"/>
                    <a:pt x="0" y="55"/>
                    <a:pt x="0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3" name="Google Shape;2553;p33"/>
            <p:cNvSpPr/>
            <p:nvPr/>
          </p:nvSpPr>
          <p:spPr>
            <a:xfrm>
              <a:off x="1408638" y="4295050"/>
              <a:ext cx="648840" cy="120725"/>
            </a:xfrm>
            <a:custGeom>
              <a:avLst/>
              <a:gdLst/>
              <a:ahLst/>
              <a:cxnLst/>
              <a:rect l="l" t="t" r="r" b="b"/>
              <a:pathLst>
                <a:path w="26881" h="4829" extrusionOk="0">
                  <a:moveTo>
                    <a:pt x="28" y="28"/>
                  </a:moveTo>
                  <a:cubicBezTo>
                    <a:pt x="82" y="55"/>
                    <a:pt x="109" y="82"/>
                    <a:pt x="163" y="82"/>
                  </a:cubicBezTo>
                  <a:cubicBezTo>
                    <a:pt x="543" y="190"/>
                    <a:pt x="923" y="245"/>
                    <a:pt x="1330" y="299"/>
                  </a:cubicBezTo>
                  <a:cubicBezTo>
                    <a:pt x="5181" y="977"/>
                    <a:pt x="9060" y="1682"/>
                    <a:pt x="12912" y="2387"/>
                  </a:cubicBezTo>
                  <a:cubicBezTo>
                    <a:pt x="16628" y="3065"/>
                    <a:pt x="20371" y="3635"/>
                    <a:pt x="24087" y="4313"/>
                  </a:cubicBezTo>
                  <a:cubicBezTo>
                    <a:pt x="25036" y="4476"/>
                    <a:pt x="25958" y="4639"/>
                    <a:pt x="26880" y="4828"/>
                  </a:cubicBezTo>
                  <a:lnTo>
                    <a:pt x="26880" y="4828"/>
                  </a:lnTo>
                  <a:cubicBezTo>
                    <a:pt x="25497" y="4503"/>
                    <a:pt x="24114" y="4232"/>
                    <a:pt x="22703" y="3961"/>
                  </a:cubicBezTo>
                  <a:cubicBezTo>
                    <a:pt x="19476" y="3337"/>
                    <a:pt x="16166" y="2848"/>
                    <a:pt x="12939" y="2252"/>
                  </a:cubicBezTo>
                  <a:cubicBezTo>
                    <a:pt x="9928" y="1709"/>
                    <a:pt x="6917" y="1140"/>
                    <a:pt x="3906" y="624"/>
                  </a:cubicBezTo>
                  <a:cubicBezTo>
                    <a:pt x="2767" y="407"/>
                    <a:pt x="1601" y="217"/>
                    <a:pt x="435" y="28"/>
                  </a:cubicBezTo>
                  <a:cubicBezTo>
                    <a:pt x="353" y="28"/>
                    <a:pt x="245" y="0"/>
                    <a:pt x="163" y="0"/>
                  </a:cubicBezTo>
                  <a:cubicBezTo>
                    <a:pt x="109" y="0"/>
                    <a:pt x="82" y="0"/>
                    <a:pt x="28" y="0"/>
                  </a:cubicBezTo>
                  <a:cubicBezTo>
                    <a:pt x="28" y="0"/>
                    <a:pt x="1" y="28"/>
                    <a:pt x="1" y="28"/>
                  </a:cubicBezTo>
                  <a:cubicBezTo>
                    <a:pt x="28" y="28"/>
                    <a:pt x="28" y="28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4" name="Google Shape;2554;p33"/>
            <p:cNvSpPr/>
            <p:nvPr/>
          </p:nvSpPr>
          <p:spPr>
            <a:xfrm>
              <a:off x="1392925" y="4309300"/>
              <a:ext cx="641647" cy="114600"/>
            </a:xfrm>
            <a:custGeom>
              <a:avLst/>
              <a:gdLst/>
              <a:ahLst/>
              <a:cxnLst/>
              <a:rect l="l" t="t" r="r" b="b"/>
              <a:pathLst>
                <a:path w="26583" h="4584" extrusionOk="0">
                  <a:moveTo>
                    <a:pt x="1" y="27"/>
                  </a:moveTo>
                  <a:cubicBezTo>
                    <a:pt x="82" y="54"/>
                    <a:pt x="136" y="81"/>
                    <a:pt x="218" y="109"/>
                  </a:cubicBezTo>
                  <a:cubicBezTo>
                    <a:pt x="489" y="190"/>
                    <a:pt x="760" y="217"/>
                    <a:pt x="1058" y="271"/>
                  </a:cubicBezTo>
                  <a:cubicBezTo>
                    <a:pt x="4232" y="868"/>
                    <a:pt x="7405" y="1438"/>
                    <a:pt x="10606" y="1980"/>
                  </a:cubicBezTo>
                  <a:cubicBezTo>
                    <a:pt x="15380" y="2794"/>
                    <a:pt x="20154" y="3608"/>
                    <a:pt x="24927" y="4340"/>
                  </a:cubicBezTo>
                  <a:cubicBezTo>
                    <a:pt x="25470" y="4421"/>
                    <a:pt x="26012" y="4503"/>
                    <a:pt x="26528" y="4584"/>
                  </a:cubicBezTo>
                  <a:cubicBezTo>
                    <a:pt x="26555" y="4584"/>
                    <a:pt x="26582" y="4584"/>
                    <a:pt x="26582" y="4557"/>
                  </a:cubicBezTo>
                  <a:cubicBezTo>
                    <a:pt x="26582" y="4530"/>
                    <a:pt x="26555" y="4530"/>
                    <a:pt x="26555" y="4530"/>
                  </a:cubicBezTo>
                  <a:lnTo>
                    <a:pt x="25226" y="4286"/>
                  </a:lnTo>
                  <a:cubicBezTo>
                    <a:pt x="21239" y="3608"/>
                    <a:pt x="17251" y="2957"/>
                    <a:pt x="13264" y="2278"/>
                  </a:cubicBezTo>
                  <a:cubicBezTo>
                    <a:pt x="9738" y="1682"/>
                    <a:pt x="6185" y="1058"/>
                    <a:pt x="2659" y="434"/>
                  </a:cubicBezTo>
                  <a:cubicBezTo>
                    <a:pt x="1872" y="298"/>
                    <a:pt x="1086" y="109"/>
                    <a:pt x="299" y="27"/>
                  </a:cubicBezTo>
                  <a:cubicBezTo>
                    <a:pt x="190" y="27"/>
                    <a:pt x="109" y="27"/>
                    <a:pt x="28" y="0"/>
                  </a:cubicBezTo>
                  <a:cubicBezTo>
                    <a:pt x="1" y="0"/>
                    <a:pt x="1" y="0"/>
                    <a:pt x="1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5" name="Google Shape;2555;p33"/>
            <p:cNvSpPr/>
            <p:nvPr/>
          </p:nvSpPr>
          <p:spPr>
            <a:xfrm>
              <a:off x="2062200" y="3847500"/>
              <a:ext cx="422529" cy="491326"/>
            </a:xfrm>
            <a:custGeom>
              <a:avLst/>
              <a:gdLst/>
              <a:ahLst/>
              <a:cxnLst/>
              <a:rect l="l" t="t" r="r" b="b"/>
              <a:pathLst>
                <a:path w="19557" h="22242" extrusionOk="0">
                  <a:moveTo>
                    <a:pt x="27" y="22215"/>
                  </a:moveTo>
                  <a:cubicBezTo>
                    <a:pt x="82" y="22188"/>
                    <a:pt x="163" y="22133"/>
                    <a:pt x="217" y="22079"/>
                  </a:cubicBezTo>
                  <a:cubicBezTo>
                    <a:pt x="353" y="21944"/>
                    <a:pt x="543" y="21699"/>
                    <a:pt x="841" y="21374"/>
                  </a:cubicBezTo>
                  <a:cubicBezTo>
                    <a:pt x="2143" y="19909"/>
                    <a:pt x="4883" y="16790"/>
                    <a:pt x="7893" y="13400"/>
                  </a:cubicBezTo>
                  <a:cubicBezTo>
                    <a:pt x="10741" y="10172"/>
                    <a:pt x="13779" y="6673"/>
                    <a:pt x="16058" y="4069"/>
                  </a:cubicBezTo>
                  <a:cubicBezTo>
                    <a:pt x="18146" y="1682"/>
                    <a:pt x="19557" y="28"/>
                    <a:pt x="19557" y="28"/>
                  </a:cubicBezTo>
                  <a:cubicBezTo>
                    <a:pt x="19557" y="28"/>
                    <a:pt x="19557" y="28"/>
                    <a:pt x="19557" y="0"/>
                  </a:cubicBezTo>
                  <a:cubicBezTo>
                    <a:pt x="19557" y="0"/>
                    <a:pt x="19529" y="0"/>
                    <a:pt x="19529" y="0"/>
                  </a:cubicBezTo>
                  <a:cubicBezTo>
                    <a:pt x="19529" y="0"/>
                    <a:pt x="18092" y="1628"/>
                    <a:pt x="15976" y="3988"/>
                  </a:cubicBezTo>
                  <a:cubicBezTo>
                    <a:pt x="13698" y="6564"/>
                    <a:pt x="10606" y="10036"/>
                    <a:pt x="7758" y="13291"/>
                  </a:cubicBezTo>
                  <a:cubicBezTo>
                    <a:pt x="4747" y="16682"/>
                    <a:pt x="2035" y="19801"/>
                    <a:pt x="733" y="21265"/>
                  </a:cubicBezTo>
                  <a:cubicBezTo>
                    <a:pt x="461" y="21591"/>
                    <a:pt x="244" y="21835"/>
                    <a:pt x="136" y="21998"/>
                  </a:cubicBezTo>
                  <a:cubicBezTo>
                    <a:pt x="82" y="22052"/>
                    <a:pt x="27" y="22133"/>
                    <a:pt x="0" y="22188"/>
                  </a:cubicBezTo>
                  <a:cubicBezTo>
                    <a:pt x="0" y="22215"/>
                    <a:pt x="0" y="22215"/>
                    <a:pt x="0" y="22215"/>
                  </a:cubicBezTo>
                  <a:cubicBezTo>
                    <a:pt x="0" y="22242"/>
                    <a:pt x="27" y="22215"/>
                    <a:pt x="27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6" name="Google Shape;2556;p33"/>
            <p:cNvSpPr/>
            <p:nvPr/>
          </p:nvSpPr>
          <p:spPr>
            <a:xfrm>
              <a:off x="2063367" y="3872065"/>
              <a:ext cx="423112" cy="491326"/>
            </a:xfrm>
            <a:custGeom>
              <a:avLst/>
              <a:gdLst/>
              <a:ahLst/>
              <a:cxnLst/>
              <a:rect l="l" t="t" r="r" b="b"/>
              <a:pathLst>
                <a:path w="19584" h="22242" extrusionOk="0">
                  <a:moveTo>
                    <a:pt x="55" y="22215"/>
                  </a:moveTo>
                  <a:cubicBezTo>
                    <a:pt x="109" y="22188"/>
                    <a:pt x="163" y="22133"/>
                    <a:pt x="245" y="22079"/>
                  </a:cubicBezTo>
                  <a:cubicBezTo>
                    <a:pt x="380" y="21944"/>
                    <a:pt x="570" y="21699"/>
                    <a:pt x="868" y="21374"/>
                  </a:cubicBezTo>
                  <a:cubicBezTo>
                    <a:pt x="2170" y="19909"/>
                    <a:pt x="4937" y="16790"/>
                    <a:pt x="7921" y="13400"/>
                  </a:cubicBezTo>
                  <a:cubicBezTo>
                    <a:pt x="10769" y="10172"/>
                    <a:pt x="13807" y="6673"/>
                    <a:pt x="16085" y="4069"/>
                  </a:cubicBezTo>
                  <a:cubicBezTo>
                    <a:pt x="18173" y="1682"/>
                    <a:pt x="19584" y="28"/>
                    <a:pt x="19584" y="28"/>
                  </a:cubicBezTo>
                  <a:cubicBezTo>
                    <a:pt x="19584" y="28"/>
                    <a:pt x="19584" y="28"/>
                    <a:pt x="19584" y="0"/>
                  </a:cubicBezTo>
                  <a:cubicBezTo>
                    <a:pt x="19557" y="0"/>
                    <a:pt x="19557" y="0"/>
                    <a:pt x="19557" y="0"/>
                  </a:cubicBezTo>
                  <a:cubicBezTo>
                    <a:pt x="19557" y="0"/>
                    <a:pt x="18092" y="1628"/>
                    <a:pt x="16004" y="3988"/>
                  </a:cubicBezTo>
                  <a:cubicBezTo>
                    <a:pt x="13698" y="6564"/>
                    <a:pt x="10633" y="10036"/>
                    <a:pt x="7785" y="13264"/>
                  </a:cubicBezTo>
                  <a:cubicBezTo>
                    <a:pt x="4774" y="16654"/>
                    <a:pt x="2035" y="19801"/>
                    <a:pt x="760" y="21266"/>
                  </a:cubicBezTo>
                  <a:cubicBezTo>
                    <a:pt x="489" y="21591"/>
                    <a:pt x="272" y="21835"/>
                    <a:pt x="136" y="21998"/>
                  </a:cubicBezTo>
                  <a:cubicBezTo>
                    <a:pt x="109" y="22052"/>
                    <a:pt x="55" y="22133"/>
                    <a:pt x="28" y="22188"/>
                  </a:cubicBezTo>
                  <a:cubicBezTo>
                    <a:pt x="0" y="22215"/>
                    <a:pt x="0" y="22215"/>
                    <a:pt x="28" y="22215"/>
                  </a:cubicBezTo>
                  <a:cubicBezTo>
                    <a:pt x="28" y="22242"/>
                    <a:pt x="28" y="22242"/>
                    <a:pt x="55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7" name="Google Shape;2557;p33"/>
            <p:cNvSpPr/>
            <p:nvPr/>
          </p:nvSpPr>
          <p:spPr>
            <a:xfrm>
              <a:off x="2065117" y="3893626"/>
              <a:ext cx="423134" cy="490751"/>
            </a:xfrm>
            <a:custGeom>
              <a:avLst/>
              <a:gdLst/>
              <a:ahLst/>
              <a:cxnLst/>
              <a:rect l="l" t="t" r="r" b="b"/>
              <a:pathLst>
                <a:path w="19585" h="22216" extrusionOk="0">
                  <a:moveTo>
                    <a:pt x="28" y="22215"/>
                  </a:moveTo>
                  <a:cubicBezTo>
                    <a:pt x="109" y="22161"/>
                    <a:pt x="164" y="22107"/>
                    <a:pt x="218" y="22053"/>
                  </a:cubicBezTo>
                  <a:cubicBezTo>
                    <a:pt x="353" y="21917"/>
                    <a:pt x="570" y="21673"/>
                    <a:pt x="869" y="21347"/>
                  </a:cubicBezTo>
                  <a:cubicBezTo>
                    <a:pt x="2171" y="19910"/>
                    <a:pt x="4910" y="16791"/>
                    <a:pt x="7894" y="13400"/>
                  </a:cubicBezTo>
                  <a:cubicBezTo>
                    <a:pt x="10742" y="10145"/>
                    <a:pt x="13807" y="6646"/>
                    <a:pt x="16085" y="4042"/>
                  </a:cubicBezTo>
                  <a:cubicBezTo>
                    <a:pt x="18147" y="1683"/>
                    <a:pt x="19557" y="28"/>
                    <a:pt x="19557" y="28"/>
                  </a:cubicBezTo>
                  <a:cubicBezTo>
                    <a:pt x="19584" y="28"/>
                    <a:pt x="19584" y="1"/>
                    <a:pt x="19557" y="1"/>
                  </a:cubicBezTo>
                  <a:cubicBezTo>
                    <a:pt x="19557" y="1"/>
                    <a:pt x="19530" y="1"/>
                    <a:pt x="19530" y="1"/>
                  </a:cubicBezTo>
                  <a:cubicBezTo>
                    <a:pt x="19530" y="1"/>
                    <a:pt x="18092" y="1601"/>
                    <a:pt x="16004" y="3961"/>
                  </a:cubicBezTo>
                  <a:cubicBezTo>
                    <a:pt x="13698" y="6565"/>
                    <a:pt x="10606" y="10037"/>
                    <a:pt x="7758" y="13264"/>
                  </a:cubicBezTo>
                  <a:cubicBezTo>
                    <a:pt x="4775" y="16655"/>
                    <a:pt x="2035" y="19774"/>
                    <a:pt x="760" y="21266"/>
                  </a:cubicBezTo>
                  <a:cubicBezTo>
                    <a:pt x="462" y="21591"/>
                    <a:pt x="245" y="21808"/>
                    <a:pt x="136" y="21971"/>
                  </a:cubicBezTo>
                  <a:cubicBezTo>
                    <a:pt x="82" y="22053"/>
                    <a:pt x="55" y="22107"/>
                    <a:pt x="1" y="22188"/>
                  </a:cubicBezTo>
                  <a:cubicBezTo>
                    <a:pt x="1" y="22188"/>
                    <a:pt x="1" y="22215"/>
                    <a:pt x="1" y="22215"/>
                  </a:cubicBezTo>
                  <a:cubicBezTo>
                    <a:pt x="28" y="22215"/>
                    <a:pt x="28" y="22215"/>
                    <a:pt x="28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8" name="Google Shape;2558;p33"/>
            <p:cNvSpPr/>
            <p:nvPr/>
          </p:nvSpPr>
          <p:spPr>
            <a:xfrm>
              <a:off x="2066305" y="3912205"/>
              <a:ext cx="423112" cy="491348"/>
            </a:xfrm>
            <a:custGeom>
              <a:avLst/>
              <a:gdLst/>
              <a:ahLst/>
              <a:cxnLst/>
              <a:rect l="l" t="t" r="r" b="b"/>
              <a:pathLst>
                <a:path w="19584" h="22243" extrusionOk="0">
                  <a:moveTo>
                    <a:pt x="54" y="22215"/>
                  </a:moveTo>
                  <a:cubicBezTo>
                    <a:pt x="109" y="22188"/>
                    <a:pt x="163" y="22134"/>
                    <a:pt x="217" y="22080"/>
                  </a:cubicBezTo>
                  <a:cubicBezTo>
                    <a:pt x="380" y="21944"/>
                    <a:pt x="570" y="21700"/>
                    <a:pt x="868" y="21374"/>
                  </a:cubicBezTo>
                  <a:cubicBezTo>
                    <a:pt x="2170" y="19910"/>
                    <a:pt x="4937" y="16790"/>
                    <a:pt x="7893" y="13400"/>
                  </a:cubicBezTo>
                  <a:cubicBezTo>
                    <a:pt x="10741" y="10172"/>
                    <a:pt x="13806" y="6673"/>
                    <a:pt x="16085" y="4069"/>
                  </a:cubicBezTo>
                  <a:cubicBezTo>
                    <a:pt x="18146" y="1682"/>
                    <a:pt x="19584" y="28"/>
                    <a:pt x="19584" y="28"/>
                  </a:cubicBezTo>
                  <a:cubicBezTo>
                    <a:pt x="19584" y="28"/>
                    <a:pt x="19584" y="28"/>
                    <a:pt x="19584" y="1"/>
                  </a:cubicBezTo>
                  <a:cubicBezTo>
                    <a:pt x="19556" y="1"/>
                    <a:pt x="19556" y="1"/>
                    <a:pt x="19529" y="1"/>
                  </a:cubicBezTo>
                  <a:cubicBezTo>
                    <a:pt x="19529" y="1"/>
                    <a:pt x="18092" y="1628"/>
                    <a:pt x="16003" y="3988"/>
                  </a:cubicBezTo>
                  <a:cubicBezTo>
                    <a:pt x="13698" y="6565"/>
                    <a:pt x="10606" y="10037"/>
                    <a:pt x="7785" y="13264"/>
                  </a:cubicBezTo>
                  <a:cubicBezTo>
                    <a:pt x="4774" y="16655"/>
                    <a:pt x="2034" y="19801"/>
                    <a:pt x="760" y="21266"/>
                  </a:cubicBezTo>
                  <a:cubicBezTo>
                    <a:pt x="488" y="21591"/>
                    <a:pt x="271" y="21835"/>
                    <a:pt x="136" y="21998"/>
                  </a:cubicBezTo>
                  <a:cubicBezTo>
                    <a:pt x="81" y="22052"/>
                    <a:pt x="54" y="22134"/>
                    <a:pt x="27" y="22188"/>
                  </a:cubicBezTo>
                  <a:cubicBezTo>
                    <a:pt x="0" y="22215"/>
                    <a:pt x="0" y="22215"/>
                    <a:pt x="27" y="22215"/>
                  </a:cubicBezTo>
                  <a:cubicBezTo>
                    <a:pt x="27" y="22242"/>
                    <a:pt x="27" y="22242"/>
                    <a:pt x="54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59" name="Google Shape;2559;p33"/>
            <p:cNvSpPr/>
            <p:nvPr/>
          </p:nvSpPr>
          <p:spPr>
            <a:xfrm>
              <a:off x="1381375" y="3694250"/>
              <a:ext cx="1152125" cy="627950"/>
            </a:xfrm>
            <a:custGeom>
              <a:avLst/>
              <a:gdLst/>
              <a:ahLst/>
              <a:cxnLst/>
              <a:rect l="l" t="t" r="r" b="b"/>
              <a:pathLst>
                <a:path w="46085" h="25118" extrusionOk="0">
                  <a:moveTo>
                    <a:pt x="21022" y="1"/>
                  </a:moveTo>
                  <a:lnTo>
                    <a:pt x="1" y="20181"/>
                  </a:lnTo>
                  <a:lnTo>
                    <a:pt x="26826" y="25117"/>
                  </a:lnTo>
                  <a:lnTo>
                    <a:pt x="46084" y="3229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0" name="Google Shape;2560;p33"/>
            <p:cNvSpPr/>
            <p:nvPr/>
          </p:nvSpPr>
          <p:spPr>
            <a:xfrm>
              <a:off x="2243250" y="4052975"/>
              <a:ext cx="65800" cy="73925"/>
            </a:xfrm>
            <a:custGeom>
              <a:avLst/>
              <a:gdLst/>
              <a:ahLst/>
              <a:cxnLst/>
              <a:rect l="l" t="t" r="r" b="b"/>
              <a:pathLst>
                <a:path w="2632" h="2957" extrusionOk="0">
                  <a:moveTo>
                    <a:pt x="2631" y="0"/>
                  </a:moveTo>
                  <a:lnTo>
                    <a:pt x="0" y="2957"/>
                  </a:lnTo>
                  <a:lnTo>
                    <a:pt x="1926" y="2957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1" name="Google Shape;2561;p33"/>
            <p:cNvSpPr/>
            <p:nvPr/>
          </p:nvSpPr>
          <p:spPr>
            <a:xfrm>
              <a:off x="1322400" y="3658325"/>
              <a:ext cx="1150750" cy="746600"/>
            </a:xfrm>
            <a:custGeom>
              <a:avLst/>
              <a:gdLst/>
              <a:ahLst/>
              <a:cxnLst/>
              <a:rect l="l" t="t" r="r" b="b"/>
              <a:pathLst>
                <a:path w="46030" h="29864" extrusionOk="0">
                  <a:moveTo>
                    <a:pt x="26039" y="0"/>
                  </a:moveTo>
                  <a:lnTo>
                    <a:pt x="45514" y="12776"/>
                  </a:lnTo>
                  <a:lnTo>
                    <a:pt x="46029" y="18987"/>
                  </a:lnTo>
                  <a:lnTo>
                    <a:pt x="18743" y="29864"/>
                  </a:lnTo>
                  <a:lnTo>
                    <a:pt x="0" y="9114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2" name="Google Shape;2562;p33"/>
            <p:cNvSpPr/>
            <p:nvPr/>
          </p:nvSpPr>
          <p:spPr>
            <a:xfrm>
              <a:off x="1331200" y="3726800"/>
              <a:ext cx="1120250" cy="649650"/>
            </a:xfrm>
            <a:custGeom>
              <a:avLst/>
              <a:gdLst/>
              <a:ahLst/>
              <a:cxnLst/>
              <a:rect l="l" t="t" r="r" b="b"/>
              <a:pathLst>
                <a:path w="44810" h="25986" extrusionOk="0">
                  <a:moveTo>
                    <a:pt x="43914" y="10877"/>
                  </a:moveTo>
                  <a:cubicBezTo>
                    <a:pt x="43426" y="12505"/>
                    <a:pt x="43535" y="14675"/>
                    <a:pt x="44809" y="15895"/>
                  </a:cubicBezTo>
                  <a:lnTo>
                    <a:pt x="18418" y="25985"/>
                  </a:lnTo>
                  <a:lnTo>
                    <a:pt x="570" y="6022"/>
                  </a:lnTo>
                  <a:cubicBezTo>
                    <a:pt x="570" y="6022"/>
                    <a:pt x="1818" y="2469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3" name="Google Shape;2563;p33"/>
            <p:cNvSpPr/>
            <p:nvPr/>
          </p:nvSpPr>
          <p:spPr>
            <a:xfrm>
              <a:off x="1799827" y="4012950"/>
              <a:ext cx="611094" cy="243475"/>
            </a:xfrm>
            <a:custGeom>
              <a:avLst/>
              <a:gdLst/>
              <a:ahLst/>
              <a:cxnLst/>
              <a:rect l="l" t="t" r="r" b="b"/>
              <a:pathLst>
                <a:path w="25687" h="9739" extrusionOk="0">
                  <a:moveTo>
                    <a:pt x="25660" y="55"/>
                  </a:moveTo>
                  <a:cubicBezTo>
                    <a:pt x="24873" y="299"/>
                    <a:pt x="24086" y="598"/>
                    <a:pt x="23327" y="896"/>
                  </a:cubicBezTo>
                  <a:cubicBezTo>
                    <a:pt x="21510" y="1601"/>
                    <a:pt x="19719" y="2361"/>
                    <a:pt x="17902" y="3039"/>
                  </a:cubicBezTo>
                  <a:cubicBezTo>
                    <a:pt x="13725" y="4612"/>
                    <a:pt x="9548" y="6185"/>
                    <a:pt x="5398" y="7731"/>
                  </a:cubicBezTo>
                  <a:cubicBezTo>
                    <a:pt x="3608" y="8409"/>
                    <a:pt x="1818" y="9060"/>
                    <a:pt x="28" y="9711"/>
                  </a:cubicBezTo>
                  <a:cubicBezTo>
                    <a:pt x="0" y="9711"/>
                    <a:pt x="0" y="9738"/>
                    <a:pt x="28" y="9738"/>
                  </a:cubicBezTo>
                  <a:cubicBezTo>
                    <a:pt x="28" y="9738"/>
                    <a:pt x="28" y="9738"/>
                    <a:pt x="55" y="9738"/>
                  </a:cubicBezTo>
                  <a:cubicBezTo>
                    <a:pt x="2442" y="8898"/>
                    <a:pt x="4828" y="8030"/>
                    <a:pt x="7215" y="7135"/>
                  </a:cubicBezTo>
                  <a:cubicBezTo>
                    <a:pt x="10796" y="5805"/>
                    <a:pt x="14349" y="4422"/>
                    <a:pt x="17929" y="3066"/>
                  </a:cubicBezTo>
                  <a:cubicBezTo>
                    <a:pt x="19719" y="2388"/>
                    <a:pt x="21537" y="1628"/>
                    <a:pt x="23327" y="923"/>
                  </a:cubicBezTo>
                  <a:cubicBezTo>
                    <a:pt x="24114" y="625"/>
                    <a:pt x="24873" y="326"/>
                    <a:pt x="25660" y="55"/>
                  </a:cubicBezTo>
                  <a:cubicBezTo>
                    <a:pt x="25687" y="82"/>
                    <a:pt x="25687" y="1"/>
                    <a:pt x="2566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4" name="Google Shape;2564;p33"/>
            <p:cNvSpPr/>
            <p:nvPr/>
          </p:nvSpPr>
          <p:spPr>
            <a:xfrm>
              <a:off x="1837250" y="4027200"/>
              <a:ext cx="579477" cy="238025"/>
            </a:xfrm>
            <a:custGeom>
              <a:avLst/>
              <a:gdLst/>
              <a:ahLst/>
              <a:cxnLst/>
              <a:rect l="l" t="t" r="r" b="b"/>
              <a:pathLst>
                <a:path w="24358" h="9521" extrusionOk="0">
                  <a:moveTo>
                    <a:pt x="24331" y="1"/>
                  </a:moveTo>
                  <a:cubicBezTo>
                    <a:pt x="24222" y="28"/>
                    <a:pt x="24114" y="55"/>
                    <a:pt x="24005" y="82"/>
                  </a:cubicBezTo>
                  <a:cubicBezTo>
                    <a:pt x="23625" y="218"/>
                    <a:pt x="23246" y="380"/>
                    <a:pt x="22839" y="543"/>
                  </a:cubicBezTo>
                  <a:cubicBezTo>
                    <a:pt x="18472" y="2225"/>
                    <a:pt x="14078" y="3879"/>
                    <a:pt x="9684" y="5588"/>
                  </a:cubicBezTo>
                  <a:cubicBezTo>
                    <a:pt x="7107" y="6619"/>
                    <a:pt x="4503" y="7622"/>
                    <a:pt x="1926" y="8680"/>
                  </a:cubicBezTo>
                  <a:cubicBezTo>
                    <a:pt x="1303" y="8951"/>
                    <a:pt x="652" y="9223"/>
                    <a:pt x="28" y="9494"/>
                  </a:cubicBezTo>
                  <a:cubicBezTo>
                    <a:pt x="1" y="9521"/>
                    <a:pt x="1" y="9521"/>
                    <a:pt x="28" y="9521"/>
                  </a:cubicBezTo>
                  <a:cubicBezTo>
                    <a:pt x="28" y="9521"/>
                    <a:pt x="28" y="9521"/>
                    <a:pt x="28" y="9521"/>
                  </a:cubicBezTo>
                  <a:cubicBezTo>
                    <a:pt x="624" y="9304"/>
                    <a:pt x="1221" y="9087"/>
                    <a:pt x="1791" y="8843"/>
                  </a:cubicBezTo>
                  <a:cubicBezTo>
                    <a:pt x="4123" y="7948"/>
                    <a:pt x="6456" y="6998"/>
                    <a:pt x="8789" y="6103"/>
                  </a:cubicBezTo>
                  <a:cubicBezTo>
                    <a:pt x="13183" y="4395"/>
                    <a:pt x="17550" y="2713"/>
                    <a:pt x="21917" y="1004"/>
                  </a:cubicBezTo>
                  <a:cubicBezTo>
                    <a:pt x="22649" y="733"/>
                    <a:pt x="23408" y="489"/>
                    <a:pt x="24114" y="163"/>
                  </a:cubicBezTo>
                  <a:cubicBezTo>
                    <a:pt x="24195" y="109"/>
                    <a:pt x="24276" y="82"/>
                    <a:pt x="24358" y="28"/>
                  </a:cubicBezTo>
                  <a:cubicBezTo>
                    <a:pt x="24358" y="28"/>
                    <a:pt x="24358" y="1"/>
                    <a:pt x="24358" y="1"/>
                  </a:cubicBezTo>
                  <a:cubicBezTo>
                    <a:pt x="24331" y="1"/>
                    <a:pt x="24331" y="1"/>
                    <a:pt x="2433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5" name="Google Shape;2565;p33"/>
            <p:cNvSpPr/>
            <p:nvPr/>
          </p:nvSpPr>
          <p:spPr>
            <a:xfrm>
              <a:off x="1792738" y="4061100"/>
              <a:ext cx="613663" cy="248900"/>
            </a:xfrm>
            <a:custGeom>
              <a:avLst/>
              <a:gdLst/>
              <a:ahLst/>
              <a:cxnLst/>
              <a:rect l="l" t="t" r="r" b="b"/>
              <a:pathLst>
                <a:path w="25795" h="9956" extrusionOk="0">
                  <a:moveTo>
                    <a:pt x="25795" y="1"/>
                  </a:moveTo>
                  <a:cubicBezTo>
                    <a:pt x="25713" y="1"/>
                    <a:pt x="25659" y="28"/>
                    <a:pt x="25578" y="55"/>
                  </a:cubicBezTo>
                  <a:cubicBezTo>
                    <a:pt x="24954" y="245"/>
                    <a:pt x="24330" y="516"/>
                    <a:pt x="23706" y="733"/>
                  </a:cubicBezTo>
                  <a:cubicBezTo>
                    <a:pt x="20967" y="1737"/>
                    <a:pt x="18200" y="2822"/>
                    <a:pt x="15461" y="3879"/>
                  </a:cubicBezTo>
                  <a:cubicBezTo>
                    <a:pt x="12369" y="5046"/>
                    <a:pt x="9276" y="6239"/>
                    <a:pt x="6184" y="7460"/>
                  </a:cubicBezTo>
                  <a:cubicBezTo>
                    <a:pt x="4557" y="8084"/>
                    <a:pt x="2902" y="8707"/>
                    <a:pt x="1248" y="9358"/>
                  </a:cubicBezTo>
                  <a:cubicBezTo>
                    <a:pt x="841" y="9521"/>
                    <a:pt x="434" y="9711"/>
                    <a:pt x="27" y="9874"/>
                  </a:cubicBezTo>
                  <a:cubicBezTo>
                    <a:pt x="27" y="9874"/>
                    <a:pt x="0" y="9901"/>
                    <a:pt x="0" y="9928"/>
                  </a:cubicBezTo>
                  <a:cubicBezTo>
                    <a:pt x="27" y="9928"/>
                    <a:pt x="27" y="9955"/>
                    <a:pt x="54" y="9955"/>
                  </a:cubicBezTo>
                  <a:cubicBezTo>
                    <a:pt x="570" y="9765"/>
                    <a:pt x="1112" y="9575"/>
                    <a:pt x="1627" y="9386"/>
                  </a:cubicBezTo>
                  <a:cubicBezTo>
                    <a:pt x="3689" y="8626"/>
                    <a:pt x="5750" y="7812"/>
                    <a:pt x="7812" y="6999"/>
                  </a:cubicBezTo>
                  <a:cubicBezTo>
                    <a:pt x="12613" y="5154"/>
                    <a:pt x="17414" y="3283"/>
                    <a:pt x="22214" y="1411"/>
                  </a:cubicBezTo>
                  <a:cubicBezTo>
                    <a:pt x="23299" y="1004"/>
                    <a:pt x="24384" y="625"/>
                    <a:pt x="25469" y="163"/>
                  </a:cubicBezTo>
                  <a:cubicBezTo>
                    <a:pt x="25578" y="109"/>
                    <a:pt x="25686" y="55"/>
                    <a:pt x="25795" y="1"/>
                  </a:cubicBezTo>
                  <a:cubicBezTo>
                    <a:pt x="25795" y="1"/>
                    <a:pt x="25795" y="1"/>
                    <a:pt x="25795" y="1"/>
                  </a:cubicBezTo>
                  <a:cubicBezTo>
                    <a:pt x="25795" y="1"/>
                    <a:pt x="25795" y="1"/>
                    <a:pt x="2579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6" name="Google Shape;2566;p33"/>
            <p:cNvSpPr/>
            <p:nvPr/>
          </p:nvSpPr>
          <p:spPr>
            <a:xfrm>
              <a:off x="1818527" y="4071275"/>
              <a:ext cx="606597" cy="242775"/>
            </a:xfrm>
            <a:custGeom>
              <a:avLst/>
              <a:gdLst/>
              <a:ahLst/>
              <a:cxnLst/>
              <a:rect l="l" t="t" r="r" b="b"/>
              <a:pathLst>
                <a:path w="25498" h="9711" extrusionOk="0">
                  <a:moveTo>
                    <a:pt x="25470" y="1"/>
                  </a:moveTo>
                  <a:cubicBezTo>
                    <a:pt x="25308" y="55"/>
                    <a:pt x="25118" y="109"/>
                    <a:pt x="24955" y="163"/>
                  </a:cubicBezTo>
                  <a:cubicBezTo>
                    <a:pt x="23409" y="679"/>
                    <a:pt x="21890" y="1303"/>
                    <a:pt x="20344" y="1872"/>
                  </a:cubicBezTo>
                  <a:cubicBezTo>
                    <a:pt x="16953" y="3174"/>
                    <a:pt x="13563" y="4503"/>
                    <a:pt x="10172" y="5805"/>
                  </a:cubicBezTo>
                  <a:cubicBezTo>
                    <a:pt x="7460" y="6836"/>
                    <a:pt x="4748" y="7894"/>
                    <a:pt x="2035" y="8897"/>
                  </a:cubicBezTo>
                  <a:lnTo>
                    <a:pt x="1" y="9657"/>
                  </a:lnTo>
                  <a:cubicBezTo>
                    <a:pt x="1" y="9684"/>
                    <a:pt x="1" y="9684"/>
                    <a:pt x="1" y="9684"/>
                  </a:cubicBezTo>
                  <a:cubicBezTo>
                    <a:pt x="28" y="9711"/>
                    <a:pt x="28" y="9711"/>
                    <a:pt x="28" y="9684"/>
                  </a:cubicBezTo>
                  <a:cubicBezTo>
                    <a:pt x="543" y="9521"/>
                    <a:pt x="1059" y="9358"/>
                    <a:pt x="1574" y="9168"/>
                  </a:cubicBezTo>
                  <a:cubicBezTo>
                    <a:pt x="3636" y="8436"/>
                    <a:pt x="5670" y="7677"/>
                    <a:pt x="7704" y="6917"/>
                  </a:cubicBezTo>
                  <a:cubicBezTo>
                    <a:pt x="10688" y="5778"/>
                    <a:pt x="13644" y="4639"/>
                    <a:pt x="16601" y="3472"/>
                  </a:cubicBezTo>
                  <a:cubicBezTo>
                    <a:pt x="19286" y="2442"/>
                    <a:pt x="21944" y="1411"/>
                    <a:pt x="24602" y="380"/>
                  </a:cubicBezTo>
                  <a:cubicBezTo>
                    <a:pt x="24819" y="326"/>
                    <a:pt x="25036" y="245"/>
                    <a:pt x="25226" y="163"/>
                  </a:cubicBezTo>
                  <a:cubicBezTo>
                    <a:pt x="25308" y="109"/>
                    <a:pt x="25416" y="82"/>
                    <a:pt x="25497" y="28"/>
                  </a:cubicBezTo>
                  <a:cubicBezTo>
                    <a:pt x="25497" y="28"/>
                    <a:pt x="25497" y="1"/>
                    <a:pt x="25497" y="1"/>
                  </a:cubicBezTo>
                  <a:cubicBezTo>
                    <a:pt x="25470" y="1"/>
                    <a:pt x="25470" y="1"/>
                    <a:pt x="2547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7" name="Google Shape;2567;p33"/>
            <p:cNvSpPr/>
            <p:nvPr/>
          </p:nvSpPr>
          <p:spPr>
            <a:xfrm>
              <a:off x="1787575" y="4089575"/>
              <a:ext cx="636264" cy="256350"/>
            </a:xfrm>
            <a:custGeom>
              <a:avLst/>
              <a:gdLst/>
              <a:ahLst/>
              <a:cxnLst/>
              <a:rect l="l" t="t" r="r" b="b"/>
              <a:pathLst>
                <a:path w="26745" h="10254" extrusionOk="0">
                  <a:moveTo>
                    <a:pt x="26690" y="28"/>
                  </a:moveTo>
                  <a:cubicBezTo>
                    <a:pt x="26663" y="28"/>
                    <a:pt x="26609" y="28"/>
                    <a:pt x="26581" y="28"/>
                  </a:cubicBezTo>
                  <a:cubicBezTo>
                    <a:pt x="26473" y="55"/>
                    <a:pt x="26392" y="82"/>
                    <a:pt x="26310" y="137"/>
                  </a:cubicBezTo>
                  <a:cubicBezTo>
                    <a:pt x="25144" y="543"/>
                    <a:pt x="23978" y="977"/>
                    <a:pt x="22838" y="1411"/>
                  </a:cubicBezTo>
                  <a:cubicBezTo>
                    <a:pt x="19828" y="2551"/>
                    <a:pt x="16844" y="3717"/>
                    <a:pt x="13860" y="4883"/>
                  </a:cubicBezTo>
                  <a:cubicBezTo>
                    <a:pt x="10633" y="6131"/>
                    <a:pt x="7351" y="7297"/>
                    <a:pt x="4123" y="8572"/>
                  </a:cubicBezTo>
                  <a:cubicBezTo>
                    <a:pt x="2740" y="9087"/>
                    <a:pt x="1356" y="9684"/>
                    <a:pt x="0" y="10254"/>
                  </a:cubicBezTo>
                  <a:lnTo>
                    <a:pt x="0" y="10254"/>
                  </a:lnTo>
                  <a:lnTo>
                    <a:pt x="0" y="10254"/>
                  </a:lnTo>
                  <a:cubicBezTo>
                    <a:pt x="922" y="9874"/>
                    <a:pt x="1844" y="9521"/>
                    <a:pt x="2767" y="9169"/>
                  </a:cubicBezTo>
                  <a:cubicBezTo>
                    <a:pt x="6483" y="7731"/>
                    <a:pt x="10226" y="6429"/>
                    <a:pt x="13915" y="4992"/>
                  </a:cubicBezTo>
                  <a:cubicBezTo>
                    <a:pt x="17739" y="3500"/>
                    <a:pt x="21591" y="2008"/>
                    <a:pt x="25442" y="543"/>
                  </a:cubicBezTo>
                  <a:cubicBezTo>
                    <a:pt x="25849" y="435"/>
                    <a:pt x="26229" y="272"/>
                    <a:pt x="26609" y="109"/>
                  </a:cubicBezTo>
                  <a:cubicBezTo>
                    <a:pt x="26636" y="82"/>
                    <a:pt x="26690" y="55"/>
                    <a:pt x="26717" y="28"/>
                  </a:cubicBezTo>
                  <a:cubicBezTo>
                    <a:pt x="26744" y="28"/>
                    <a:pt x="26744" y="1"/>
                    <a:pt x="2671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8" name="Google Shape;2568;p33"/>
            <p:cNvSpPr/>
            <p:nvPr/>
          </p:nvSpPr>
          <p:spPr>
            <a:xfrm>
              <a:off x="1810152" y="4102475"/>
              <a:ext cx="631101" cy="248875"/>
            </a:xfrm>
            <a:custGeom>
              <a:avLst/>
              <a:gdLst/>
              <a:ahLst/>
              <a:cxnLst/>
              <a:rect l="l" t="t" r="r" b="b"/>
              <a:pathLst>
                <a:path w="26528" h="9955" extrusionOk="0">
                  <a:moveTo>
                    <a:pt x="26446" y="0"/>
                  </a:moveTo>
                  <a:cubicBezTo>
                    <a:pt x="26365" y="27"/>
                    <a:pt x="26256" y="55"/>
                    <a:pt x="26175" y="82"/>
                  </a:cubicBezTo>
                  <a:cubicBezTo>
                    <a:pt x="25361" y="326"/>
                    <a:pt x="24575" y="678"/>
                    <a:pt x="23788" y="977"/>
                  </a:cubicBezTo>
                  <a:cubicBezTo>
                    <a:pt x="20289" y="2333"/>
                    <a:pt x="16763" y="3662"/>
                    <a:pt x="13237" y="4964"/>
                  </a:cubicBezTo>
                  <a:cubicBezTo>
                    <a:pt x="9277" y="6456"/>
                    <a:pt x="5317" y="7866"/>
                    <a:pt x="1357" y="9385"/>
                  </a:cubicBezTo>
                  <a:cubicBezTo>
                    <a:pt x="923" y="9548"/>
                    <a:pt x="461" y="9711"/>
                    <a:pt x="28" y="9873"/>
                  </a:cubicBezTo>
                  <a:cubicBezTo>
                    <a:pt x="28" y="9900"/>
                    <a:pt x="0" y="9900"/>
                    <a:pt x="0" y="9928"/>
                  </a:cubicBezTo>
                  <a:cubicBezTo>
                    <a:pt x="28" y="9955"/>
                    <a:pt x="28" y="9955"/>
                    <a:pt x="55" y="9955"/>
                  </a:cubicBezTo>
                  <a:cubicBezTo>
                    <a:pt x="597" y="9765"/>
                    <a:pt x="1112" y="9575"/>
                    <a:pt x="1655" y="9385"/>
                  </a:cubicBezTo>
                  <a:cubicBezTo>
                    <a:pt x="6429" y="7703"/>
                    <a:pt x="11175" y="5913"/>
                    <a:pt x="15949" y="4150"/>
                  </a:cubicBezTo>
                  <a:cubicBezTo>
                    <a:pt x="19096" y="2930"/>
                    <a:pt x="22269" y="1736"/>
                    <a:pt x="25415" y="489"/>
                  </a:cubicBezTo>
                  <a:cubicBezTo>
                    <a:pt x="25687" y="380"/>
                    <a:pt x="25985" y="299"/>
                    <a:pt x="26256" y="163"/>
                  </a:cubicBezTo>
                  <a:cubicBezTo>
                    <a:pt x="26311" y="109"/>
                    <a:pt x="26392" y="82"/>
                    <a:pt x="26446" y="55"/>
                  </a:cubicBezTo>
                  <a:cubicBezTo>
                    <a:pt x="26528" y="0"/>
                    <a:pt x="26473" y="27"/>
                    <a:pt x="26446" y="27"/>
                  </a:cubicBezTo>
                  <a:cubicBezTo>
                    <a:pt x="26446" y="0"/>
                    <a:pt x="26446" y="0"/>
                    <a:pt x="26446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9" name="Google Shape;2569;p33"/>
            <p:cNvSpPr/>
            <p:nvPr/>
          </p:nvSpPr>
          <p:spPr>
            <a:xfrm>
              <a:off x="1290525" y="3732225"/>
              <a:ext cx="492325" cy="520125"/>
            </a:xfrm>
            <a:custGeom>
              <a:avLst/>
              <a:gdLst/>
              <a:ahLst/>
              <a:cxnLst/>
              <a:rect l="l" t="t" r="r" b="b"/>
              <a:pathLst>
                <a:path w="19693" h="20805" extrusionOk="0">
                  <a:moveTo>
                    <a:pt x="19692" y="20805"/>
                  </a:moveTo>
                  <a:cubicBezTo>
                    <a:pt x="19638" y="20750"/>
                    <a:pt x="19611" y="20669"/>
                    <a:pt x="19557" y="20615"/>
                  </a:cubicBezTo>
                  <a:cubicBezTo>
                    <a:pt x="19421" y="20452"/>
                    <a:pt x="19204" y="20235"/>
                    <a:pt x="18933" y="19937"/>
                  </a:cubicBezTo>
                  <a:cubicBezTo>
                    <a:pt x="17658" y="18553"/>
                    <a:pt x="14891" y="15624"/>
                    <a:pt x="11881" y="12451"/>
                  </a:cubicBezTo>
                  <a:cubicBezTo>
                    <a:pt x="9033" y="9413"/>
                    <a:pt x="5913" y="6158"/>
                    <a:pt x="3608" y="3717"/>
                  </a:cubicBezTo>
                  <a:cubicBezTo>
                    <a:pt x="1492" y="1520"/>
                    <a:pt x="55" y="1"/>
                    <a:pt x="55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0" y="1"/>
                    <a:pt x="0" y="1"/>
                    <a:pt x="27" y="28"/>
                  </a:cubicBezTo>
                  <a:cubicBezTo>
                    <a:pt x="27" y="28"/>
                    <a:pt x="1438" y="1574"/>
                    <a:pt x="3526" y="3798"/>
                  </a:cubicBezTo>
                  <a:cubicBezTo>
                    <a:pt x="5805" y="6239"/>
                    <a:pt x="8897" y="9521"/>
                    <a:pt x="11745" y="12559"/>
                  </a:cubicBezTo>
                  <a:cubicBezTo>
                    <a:pt x="14756" y="15733"/>
                    <a:pt x="17522" y="18662"/>
                    <a:pt x="18824" y="20018"/>
                  </a:cubicBezTo>
                  <a:cubicBezTo>
                    <a:pt x="19123" y="20316"/>
                    <a:pt x="19312" y="20533"/>
                    <a:pt x="19475" y="20669"/>
                  </a:cubicBezTo>
                  <a:cubicBezTo>
                    <a:pt x="19529" y="20723"/>
                    <a:pt x="19584" y="20778"/>
                    <a:pt x="19638" y="20805"/>
                  </a:cubicBezTo>
                  <a:cubicBezTo>
                    <a:pt x="19665" y="20805"/>
                    <a:pt x="19665" y="20805"/>
                    <a:pt x="19692" y="20805"/>
                  </a:cubicBezTo>
                  <a:cubicBezTo>
                    <a:pt x="19692" y="20805"/>
                    <a:pt x="19692" y="20805"/>
                    <a:pt x="19692" y="2080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0" name="Google Shape;2570;p33"/>
            <p:cNvSpPr/>
            <p:nvPr/>
          </p:nvSpPr>
          <p:spPr>
            <a:xfrm>
              <a:off x="1289175" y="3762750"/>
              <a:ext cx="491625" cy="520800"/>
            </a:xfrm>
            <a:custGeom>
              <a:avLst/>
              <a:gdLst/>
              <a:ahLst/>
              <a:cxnLst/>
              <a:rect l="l" t="t" r="r" b="b"/>
              <a:pathLst>
                <a:path w="19665" h="20832" extrusionOk="0">
                  <a:moveTo>
                    <a:pt x="19665" y="20831"/>
                  </a:moveTo>
                  <a:cubicBezTo>
                    <a:pt x="19638" y="20750"/>
                    <a:pt x="19583" y="20696"/>
                    <a:pt x="19529" y="20641"/>
                  </a:cubicBezTo>
                  <a:cubicBezTo>
                    <a:pt x="19421" y="20479"/>
                    <a:pt x="19204" y="20262"/>
                    <a:pt x="18932" y="19963"/>
                  </a:cubicBezTo>
                  <a:cubicBezTo>
                    <a:pt x="17631" y="18580"/>
                    <a:pt x="14891" y="15651"/>
                    <a:pt x="11880" y="12450"/>
                  </a:cubicBezTo>
                  <a:cubicBezTo>
                    <a:pt x="9005" y="9439"/>
                    <a:pt x="5913" y="6157"/>
                    <a:pt x="3607" y="3743"/>
                  </a:cubicBezTo>
                  <a:cubicBezTo>
                    <a:pt x="1492" y="1546"/>
                    <a:pt x="27" y="27"/>
                    <a:pt x="27" y="27"/>
                  </a:cubicBezTo>
                  <a:cubicBezTo>
                    <a:pt x="27" y="0"/>
                    <a:pt x="27" y="0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1438" y="1573"/>
                    <a:pt x="3526" y="3825"/>
                  </a:cubicBezTo>
                  <a:cubicBezTo>
                    <a:pt x="5805" y="6266"/>
                    <a:pt x="8897" y="9548"/>
                    <a:pt x="11745" y="12559"/>
                  </a:cubicBezTo>
                  <a:cubicBezTo>
                    <a:pt x="14755" y="15759"/>
                    <a:pt x="17495" y="18661"/>
                    <a:pt x="18824" y="20018"/>
                  </a:cubicBezTo>
                  <a:cubicBezTo>
                    <a:pt x="19122" y="20316"/>
                    <a:pt x="19312" y="20560"/>
                    <a:pt x="19475" y="20696"/>
                  </a:cubicBezTo>
                  <a:cubicBezTo>
                    <a:pt x="19529" y="20750"/>
                    <a:pt x="19583" y="20777"/>
                    <a:pt x="19638" y="20831"/>
                  </a:cubicBezTo>
                  <a:cubicBezTo>
                    <a:pt x="19638" y="20831"/>
                    <a:pt x="19665" y="20831"/>
                    <a:pt x="19665" y="20831"/>
                  </a:cubicBezTo>
                  <a:cubicBezTo>
                    <a:pt x="19665" y="20831"/>
                    <a:pt x="19665" y="20831"/>
                    <a:pt x="19665" y="2083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1" name="Google Shape;2571;p33"/>
            <p:cNvSpPr/>
            <p:nvPr/>
          </p:nvSpPr>
          <p:spPr>
            <a:xfrm>
              <a:off x="1287800" y="3789875"/>
              <a:ext cx="492325" cy="521475"/>
            </a:xfrm>
            <a:custGeom>
              <a:avLst/>
              <a:gdLst/>
              <a:ahLst/>
              <a:cxnLst/>
              <a:rect l="l" t="t" r="r" b="b"/>
              <a:pathLst>
                <a:path w="19693" h="20859" extrusionOk="0">
                  <a:moveTo>
                    <a:pt x="19666" y="20831"/>
                  </a:moveTo>
                  <a:cubicBezTo>
                    <a:pt x="19611" y="20750"/>
                    <a:pt x="19584" y="20696"/>
                    <a:pt x="19530" y="20641"/>
                  </a:cubicBezTo>
                  <a:cubicBezTo>
                    <a:pt x="19421" y="20479"/>
                    <a:pt x="19204" y="20262"/>
                    <a:pt x="18906" y="19963"/>
                  </a:cubicBezTo>
                  <a:cubicBezTo>
                    <a:pt x="17631" y="18580"/>
                    <a:pt x="14865" y="15651"/>
                    <a:pt x="11854" y="12450"/>
                  </a:cubicBezTo>
                  <a:cubicBezTo>
                    <a:pt x="9006" y="9439"/>
                    <a:pt x="5887" y="6184"/>
                    <a:pt x="3581" y="3743"/>
                  </a:cubicBezTo>
                  <a:cubicBezTo>
                    <a:pt x="1465" y="1546"/>
                    <a:pt x="28" y="27"/>
                    <a:pt x="28" y="27"/>
                  </a:cubicBezTo>
                  <a:cubicBezTo>
                    <a:pt x="28" y="0"/>
                    <a:pt x="1" y="0"/>
                    <a:pt x="1" y="27"/>
                  </a:cubicBezTo>
                  <a:cubicBezTo>
                    <a:pt x="1" y="27"/>
                    <a:pt x="1" y="27"/>
                    <a:pt x="1" y="54"/>
                  </a:cubicBezTo>
                  <a:cubicBezTo>
                    <a:pt x="1" y="54"/>
                    <a:pt x="1411" y="1573"/>
                    <a:pt x="3500" y="3825"/>
                  </a:cubicBezTo>
                  <a:cubicBezTo>
                    <a:pt x="5805" y="6266"/>
                    <a:pt x="8870" y="9548"/>
                    <a:pt x="11745" y="12586"/>
                  </a:cubicBezTo>
                  <a:cubicBezTo>
                    <a:pt x="14756" y="15759"/>
                    <a:pt x="17496" y="18689"/>
                    <a:pt x="18825" y="20045"/>
                  </a:cubicBezTo>
                  <a:cubicBezTo>
                    <a:pt x="19096" y="20343"/>
                    <a:pt x="19313" y="20587"/>
                    <a:pt x="19449" y="20696"/>
                  </a:cubicBezTo>
                  <a:cubicBezTo>
                    <a:pt x="19503" y="20750"/>
                    <a:pt x="19557" y="20804"/>
                    <a:pt x="19638" y="20858"/>
                  </a:cubicBezTo>
                  <a:cubicBezTo>
                    <a:pt x="19638" y="20858"/>
                    <a:pt x="19693" y="20831"/>
                    <a:pt x="19666" y="2083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2" name="Google Shape;2572;p33"/>
            <p:cNvSpPr/>
            <p:nvPr/>
          </p:nvSpPr>
          <p:spPr>
            <a:xfrm>
              <a:off x="1286450" y="3813600"/>
              <a:ext cx="491650" cy="520800"/>
            </a:xfrm>
            <a:custGeom>
              <a:avLst/>
              <a:gdLst/>
              <a:ahLst/>
              <a:cxnLst/>
              <a:rect l="l" t="t" r="r" b="b"/>
              <a:pathLst>
                <a:path w="19666" h="20832" extrusionOk="0">
                  <a:moveTo>
                    <a:pt x="19665" y="20805"/>
                  </a:moveTo>
                  <a:cubicBezTo>
                    <a:pt x="19638" y="20750"/>
                    <a:pt x="19584" y="20669"/>
                    <a:pt x="19530" y="20615"/>
                  </a:cubicBezTo>
                  <a:cubicBezTo>
                    <a:pt x="19421" y="20479"/>
                    <a:pt x="19204" y="20262"/>
                    <a:pt x="18906" y="19937"/>
                  </a:cubicBezTo>
                  <a:cubicBezTo>
                    <a:pt x="17631" y="18553"/>
                    <a:pt x="14864" y="15624"/>
                    <a:pt x="11854" y="12450"/>
                  </a:cubicBezTo>
                  <a:cubicBezTo>
                    <a:pt x="9006" y="9413"/>
                    <a:pt x="5886" y="6158"/>
                    <a:pt x="3581" y="3744"/>
                  </a:cubicBezTo>
                  <a:cubicBezTo>
                    <a:pt x="1465" y="1519"/>
                    <a:pt x="28" y="1"/>
                    <a:pt x="28" y="1"/>
                  </a:cubicBezTo>
                  <a:cubicBezTo>
                    <a:pt x="28" y="1"/>
                    <a:pt x="1" y="1"/>
                    <a:pt x="1" y="1"/>
                  </a:cubicBezTo>
                  <a:cubicBezTo>
                    <a:pt x="1" y="1"/>
                    <a:pt x="1" y="28"/>
                    <a:pt x="1" y="28"/>
                  </a:cubicBezTo>
                  <a:cubicBezTo>
                    <a:pt x="1" y="28"/>
                    <a:pt x="1411" y="1574"/>
                    <a:pt x="3499" y="3825"/>
                  </a:cubicBezTo>
                  <a:cubicBezTo>
                    <a:pt x="5778" y="6266"/>
                    <a:pt x="8870" y="9548"/>
                    <a:pt x="11718" y="12559"/>
                  </a:cubicBezTo>
                  <a:cubicBezTo>
                    <a:pt x="14729" y="15759"/>
                    <a:pt x="17495" y="18662"/>
                    <a:pt x="18797" y="20018"/>
                  </a:cubicBezTo>
                  <a:cubicBezTo>
                    <a:pt x="19096" y="20316"/>
                    <a:pt x="19286" y="20560"/>
                    <a:pt x="19448" y="20696"/>
                  </a:cubicBezTo>
                  <a:cubicBezTo>
                    <a:pt x="19503" y="20750"/>
                    <a:pt x="19557" y="20777"/>
                    <a:pt x="19611" y="20832"/>
                  </a:cubicBezTo>
                  <a:cubicBezTo>
                    <a:pt x="19638" y="20832"/>
                    <a:pt x="19638" y="20832"/>
                    <a:pt x="19665" y="20832"/>
                  </a:cubicBezTo>
                  <a:cubicBezTo>
                    <a:pt x="19665" y="20832"/>
                    <a:pt x="19665" y="20832"/>
                    <a:pt x="19665" y="2080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3" name="Google Shape;2573;p33"/>
            <p:cNvSpPr/>
            <p:nvPr/>
          </p:nvSpPr>
          <p:spPr>
            <a:xfrm>
              <a:off x="1308825" y="3524725"/>
              <a:ext cx="1150750" cy="718125"/>
            </a:xfrm>
            <a:custGeom>
              <a:avLst/>
              <a:gdLst/>
              <a:ahLst/>
              <a:cxnLst/>
              <a:rect l="l" t="t" r="r" b="b"/>
              <a:pathLst>
                <a:path w="46030" h="28725" extrusionOk="0">
                  <a:moveTo>
                    <a:pt x="24955" y="1"/>
                  </a:moveTo>
                  <a:lnTo>
                    <a:pt x="46030" y="18309"/>
                  </a:lnTo>
                  <a:lnTo>
                    <a:pt x="19367" y="28725"/>
                  </a:lnTo>
                  <a:lnTo>
                    <a:pt x="1" y="8192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4" name="Google Shape;2574;p33"/>
            <p:cNvSpPr/>
            <p:nvPr/>
          </p:nvSpPr>
          <p:spPr>
            <a:xfrm>
              <a:off x="1241025" y="3530825"/>
              <a:ext cx="1151425" cy="646950"/>
            </a:xfrm>
            <a:custGeom>
              <a:avLst/>
              <a:gdLst/>
              <a:ahLst/>
              <a:cxnLst/>
              <a:rect l="l" t="t" r="r" b="b"/>
              <a:pathLst>
                <a:path w="46057" h="25878" extrusionOk="0">
                  <a:moveTo>
                    <a:pt x="19909" y="1"/>
                  </a:moveTo>
                  <a:lnTo>
                    <a:pt x="488" y="14865"/>
                  </a:lnTo>
                  <a:lnTo>
                    <a:pt x="0" y="20561"/>
                  </a:lnTo>
                  <a:lnTo>
                    <a:pt x="27422" y="25877"/>
                  </a:lnTo>
                  <a:lnTo>
                    <a:pt x="46057" y="38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5" name="Google Shape;2575;p33"/>
            <p:cNvSpPr/>
            <p:nvPr/>
          </p:nvSpPr>
          <p:spPr>
            <a:xfrm>
              <a:off x="1262050" y="3485400"/>
              <a:ext cx="1120225" cy="667275"/>
            </a:xfrm>
            <a:custGeom>
              <a:avLst/>
              <a:gdLst/>
              <a:ahLst/>
              <a:cxnLst/>
              <a:rect l="l" t="t" r="r" b="b"/>
              <a:pathLst>
                <a:path w="44809" h="26691" extrusionOk="0">
                  <a:moveTo>
                    <a:pt x="868" y="17251"/>
                  </a:moveTo>
                  <a:cubicBezTo>
                    <a:pt x="1356" y="18662"/>
                    <a:pt x="1248" y="20642"/>
                    <a:pt x="0" y="21971"/>
                  </a:cubicBezTo>
                  <a:lnTo>
                    <a:pt x="26527" y="26690"/>
                  </a:lnTo>
                  <a:lnTo>
                    <a:pt x="44266" y="5561"/>
                  </a:lnTo>
                  <a:cubicBezTo>
                    <a:pt x="44266" y="5561"/>
                    <a:pt x="43019" y="2550"/>
                    <a:pt x="448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6" name="Google Shape;2576;p33"/>
            <p:cNvSpPr/>
            <p:nvPr/>
          </p:nvSpPr>
          <p:spPr>
            <a:xfrm>
              <a:off x="1320570" y="3933625"/>
              <a:ext cx="595565" cy="112600"/>
            </a:xfrm>
            <a:custGeom>
              <a:avLst/>
              <a:gdLst/>
              <a:ahLst/>
              <a:cxnLst/>
              <a:rect l="l" t="t" r="r" b="b"/>
              <a:pathLst>
                <a:path w="25796" h="4504" extrusionOk="0">
                  <a:moveTo>
                    <a:pt x="1" y="28"/>
                  </a:moveTo>
                  <a:cubicBezTo>
                    <a:pt x="787" y="136"/>
                    <a:pt x="1574" y="245"/>
                    <a:pt x="2360" y="407"/>
                  </a:cubicBezTo>
                  <a:cubicBezTo>
                    <a:pt x="4178" y="733"/>
                    <a:pt x="5995" y="1140"/>
                    <a:pt x="7812" y="1438"/>
                  </a:cubicBezTo>
                  <a:cubicBezTo>
                    <a:pt x="11393" y="2089"/>
                    <a:pt x="14973" y="2740"/>
                    <a:pt x="18580" y="3337"/>
                  </a:cubicBezTo>
                  <a:cubicBezTo>
                    <a:pt x="20967" y="3744"/>
                    <a:pt x="23381" y="4123"/>
                    <a:pt x="25768" y="4503"/>
                  </a:cubicBezTo>
                  <a:cubicBezTo>
                    <a:pt x="25768" y="4503"/>
                    <a:pt x="25795" y="4503"/>
                    <a:pt x="25795" y="4476"/>
                  </a:cubicBezTo>
                  <a:cubicBezTo>
                    <a:pt x="25795" y="4449"/>
                    <a:pt x="25795" y="4449"/>
                    <a:pt x="25768" y="4449"/>
                  </a:cubicBezTo>
                  <a:cubicBezTo>
                    <a:pt x="23978" y="4150"/>
                    <a:pt x="22188" y="3852"/>
                    <a:pt x="20398" y="3554"/>
                  </a:cubicBezTo>
                  <a:cubicBezTo>
                    <a:pt x="16193" y="2848"/>
                    <a:pt x="12016" y="2116"/>
                    <a:pt x="7812" y="1384"/>
                  </a:cubicBezTo>
                  <a:cubicBezTo>
                    <a:pt x="5995" y="1085"/>
                    <a:pt x="4178" y="679"/>
                    <a:pt x="2360" y="380"/>
                  </a:cubicBezTo>
                  <a:cubicBezTo>
                    <a:pt x="1601" y="217"/>
                    <a:pt x="814" y="109"/>
                    <a:pt x="28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7" name="Google Shape;2577;p33"/>
            <p:cNvSpPr/>
            <p:nvPr/>
          </p:nvSpPr>
          <p:spPr>
            <a:xfrm>
              <a:off x="1315559" y="3946500"/>
              <a:ext cx="564882" cy="113950"/>
            </a:xfrm>
            <a:custGeom>
              <a:avLst/>
              <a:gdLst/>
              <a:ahLst/>
              <a:cxnLst/>
              <a:rect l="l" t="t" r="r" b="b"/>
              <a:pathLst>
                <a:path w="24467" h="4558" extrusionOk="0">
                  <a:moveTo>
                    <a:pt x="1" y="1"/>
                  </a:moveTo>
                  <a:cubicBezTo>
                    <a:pt x="82" y="28"/>
                    <a:pt x="163" y="82"/>
                    <a:pt x="245" y="82"/>
                  </a:cubicBezTo>
                  <a:cubicBezTo>
                    <a:pt x="977" y="272"/>
                    <a:pt x="1709" y="381"/>
                    <a:pt x="2442" y="516"/>
                  </a:cubicBezTo>
                  <a:cubicBezTo>
                    <a:pt x="6836" y="1303"/>
                    <a:pt x="11257" y="2116"/>
                    <a:pt x="15651" y="2930"/>
                  </a:cubicBezTo>
                  <a:cubicBezTo>
                    <a:pt x="17984" y="3337"/>
                    <a:pt x="20343" y="3798"/>
                    <a:pt x="22676" y="4232"/>
                  </a:cubicBezTo>
                  <a:cubicBezTo>
                    <a:pt x="23273" y="4341"/>
                    <a:pt x="23842" y="4449"/>
                    <a:pt x="24439" y="4558"/>
                  </a:cubicBezTo>
                  <a:lnTo>
                    <a:pt x="24466" y="4558"/>
                  </a:lnTo>
                  <a:cubicBezTo>
                    <a:pt x="24466" y="4530"/>
                    <a:pt x="24466" y="4530"/>
                    <a:pt x="24466" y="4530"/>
                  </a:cubicBezTo>
                  <a:cubicBezTo>
                    <a:pt x="23815" y="4395"/>
                    <a:pt x="23164" y="4232"/>
                    <a:pt x="22513" y="4097"/>
                  </a:cubicBezTo>
                  <a:cubicBezTo>
                    <a:pt x="19937" y="3554"/>
                    <a:pt x="17306" y="3093"/>
                    <a:pt x="14729" y="2605"/>
                  </a:cubicBezTo>
                  <a:cubicBezTo>
                    <a:pt x="10308" y="1791"/>
                    <a:pt x="5914" y="1004"/>
                    <a:pt x="1519" y="218"/>
                  </a:cubicBezTo>
                  <a:cubicBezTo>
                    <a:pt x="1113" y="164"/>
                    <a:pt x="733" y="55"/>
                    <a:pt x="326" y="28"/>
                  </a:cubicBezTo>
                  <a:cubicBezTo>
                    <a:pt x="245" y="28"/>
                    <a:pt x="136" y="28"/>
                    <a:pt x="28" y="1"/>
                  </a:cubicBezTo>
                  <a:cubicBezTo>
                    <a:pt x="28" y="1"/>
                    <a:pt x="28" y="1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8" name="Google Shape;2578;p33"/>
            <p:cNvSpPr/>
            <p:nvPr/>
          </p:nvSpPr>
          <p:spPr>
            <a:xfrm>
              <a:off x="1324333" y="3975000"/>
              <a:ext cx="599305" cy="118000"/>
            </a:xfrm>
            <a:custGeom>
              <a:avLst/>
              <a:gdLst/>
              <a:ahLst/>
              <a:cxnLst/>
              <a:rect l="l" t="t" r="r" b="b"/>
              <a:pathLst>
                <a:path w="25958" h="4720" extrusionOk="0">
                  <a:moveTo>
                    <a:pt x="27" y="27"/>
                  </a:moveTo>
                  <a:cubicBezTo>
                    <a:pt x="163" y="54"/>
                    <a:pt x="272" y="81"/>
                    <a:pt x="380" y="109"/>
                  </a:cubicBezTo>
                  <a:cubicBezTo>
                    <a:pt x="1465" y="326"/>
                    <a:pt x="2577" y="515"/>
                    <a:pt x="3662" y="705"/>
                  </a:cubicBezTo>
                  <a:cubicBezTo>
                    <a:pt x="8490" y="1573"/>
                    <a:pt x="13318" y="2468"/>
                    <a:pt x="18146" y="3363"/>
                  </a:cubicBezTo>
                  <a:cubicBezTo>
                    <a:pt x="20208" y="3716"/>
                    <a:pt x="22269" y="4123"/>
                    <a:pt x="24358" y="4448"/>
                  </a:cubicBezTo>
                  <a:cubicBezTo>
                    <a:pt x="24873" y="4557"/>
                    <a:pt x="25388" y="4638"/>
                    <a:pt x="25904" y="4720"/>
                  </a:cubicBezTo>
                  <a:cubicBezTo>
                    <a:pt x="25931" y="4720"/>
                    <a:pt x="25958" y="4692"/>
                    <a:pt x="25958" y="4665"/>
                  </a:cubicBezTo>
                  <a:cubicBezTo>
                    <a:pt x="25958" y="4638"/>
                    <a:pt x="25958" y="4638"/>
                    <a:pt x="25931" y="4638"/>
                  </a:cubicBezTo>
                  <a:cubicBezTo>
                    <a:pt x="25524" y="4557"/>
                    <a:pt x="25090" y="4448"/>
                    <a:pt x="24683" y="4367"/>
                  </a:cubicBezTo>
                  <a:cubicBezTo>
                    <a:pt x="23028" y="4069"/>
                    <a:pt x="21374" y="3770"/>
                    <a:pt x="19719" y="3472"/>
                  </a:cubicBezTo>
                  <a:cubicBezTo>
                    <a:pt x="16627" y="2902"/>
                    <a:pt x="13508" y="2333"/>
                    <a:pt x="10416" y="1763"/>
                  </a:cubicBezTo>
                  <a:cubicBezTo>
                    <a:pt x="7649" y="1275"/>
                    <a:pt x="4883" y="787"/>
                    <a:pt x="2116" y="326"/>
                  </a:cubicBezTo>
                  <a:cubicBezTo>
                    <a:pt x="1492" y="217"/>
                    <a:pt x="868" y="81"/>
                    <a:pt x="244" y="0"/>
                  </a:cubicBezTo>
                  <a:lnTo>
                    <a:pt x="27" y="0"/>
                  </a:lnTo>
                  <a:cubicBezTo>
                    <a:pt x="27" y="0"/>
                    <a:pt x="27" y="0"/>
                    <a:pt x="0" y="0"/>
                  </a:cubicBezTo>
                  <a:cubicBezTo>
                    <a:pt x="27" y="0"/>
                    <a:pt x="27" y="27"/>
                    <a:pt x="27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79" name="Google Shape;2579;p33"/>
            <p:cNvSpPr/>
            <p:nvPr/>
          </p:nvSpPr>
          <p:spPr>
            <a:xfrm>
              <a:off x="1307409" y="3987875"/>
              <a:ext cx="591802" cy="113275"/>
            </a:xfrm>
            <a:custGeom>
              <a:avLst/>
              <a:gdLst/>
              <a:ahLst/>
              <a:cxnLst/>
              <a:rect l="l" t="t" r="r" b="b"/>
              <a:pathLst>
                <a:path w="25633" h="4531" extrusionOk="0">
                  <a:moveTo>
                    <a:pt x="1" y="27"/>
                  </a:moveTo>
                  <a:lnTo>
                    <a:pt x="272" y="109"/>
                  </a:lnTo>
                  <a:cubicBezTo>
                    <a:pt x="489" y="136"/>
                    <a:pt x="679" y="163"/>
                    <a:pt x="896" y="217"/>
                  </a:cubicBezTo>
                  <a:cubicBezTo>
                    <a:pt x="3581" y="678"/>
                    <a:pt x="6267" y="1167"/>
                    <a:pt x="8952" y="1655"/>
                  </a:cubicBezTo>
                  <a:cubicBezTo>
                    <a:pt x="11935" y="2225"/>
                    <a:pt x="14919" y="2767"/>
                    <a:pt x="17903" y="3282"/>
                  </a:cubicBezTo>
                  <a:cubicBezTo>
                    <a:pt x="19937" y="3635"/>
                    <a:pt x="21998" y="4015"/>
                    <a:pt x="24060" y="4313"/>
                  </a:cubicBezTo>
                  <a:lnTo>
                    <a:pt x="25606" y="4503"/>
                  </a:lnTo>
                  <a:cubicBezTo>
                    <a:pt x="25606" y="4530"/>
                    <a:pt x="25633" y="4503"/>
                    <a:pt x="25633" y="4503"/>
                  </a:cubicBezTo>
                  <a:cubicBezTo>
                    <a:pt x="25633" y="4476"/>
                    <a:pt x="25606" y="4476"/>
                    <a:pt x="25606" y="4476"/>
                  </a:cubicBezTo>
                  <a:lnTo>
                    <a:pt x="23572" y="4123"/>
                  </a:lnTo>
                  <a:cubicBezTo>
                    <a:pt x="20832" y="3662"/>
                    <a:pt x="18120" y="3174"/>
                    <a:pt x="15380" y="2686"/>
                  </a:cubicBezTo>
                  <a:cubicBezTo>
                    <a:pt x="11963" y="2062"/>
                    <a:pt x="8572" y="1438"/>
                    <a:pt x="5154" y="841"/>
                  </a:cubicBezTo>
                  <a:cubicBezTo>
                    <a:pt x="3636" y="570"/>
                    <a:pt x="2117" y="244"/>
                    <a:pt x="543" y="55"/>
                  </a:cubicBezTo>
                  <a:cubicBezTo>
                    <a:pt x="381" y="27"/>
                    <a:pt x="218" y="0"/>
                    <a:pt x="28" y="0"/>
                  </a:cubicBezTo>
                  <a:cubicBezTo>
                    <a:pt x="28" y="0"/>
                    <a:pt x="1" y="0"/>
                    <a:pt x="1" y="0"/>
                  </a:cubicBezTo>
                  <a:cubicBezTo>
                    <a:pt x="1" y="0"/>
                    <a:pt x="1" y="27"/>
                    <a:pt x="1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0" name="Google Shape;2580;p33"/>
            <p:cNvSpPr/>
            <p:nvPr/>
          </p:nvSpPr>
          <p:spPr>
            <a:xfrm>
              <a:off x="1308679" y="4004150"/>
              <a:ext cx="620592" cy="120725"/>
            </a:xfrm>
            <a:custGeom>
              <a:avLst/>
              <a:gdLst/>
              <a:ahLst/>
              <a:cxnLst/>
              <a:rect l="l" t="t" r="r" b="b"/>
              <a:pathLst>
                <a:path w="26880" h="4829" extrusionOk="0">
                  <a:moveTo>
                    <a:pt x="27" y="27"/>
                  </a:moveTo>
                  <a:cubicBezTo>
                    <a:pt x="54" y="55"/>
                    <a:pt x="109" y="82"/>
                    <a:pt x="163" y="82"/>
                  </a:cubicBezTo>
                  <a:cubicBezTo>
                    <a:pt x="543" y="190"/>
                    <a:pt x="922" y="244"/>
                    <a:pt x="1302" y="299"/>
                  </a:cubicBezTo>
                  <a:cubicBezTo>
                    <a:pt x="5181" y="977"/>
                    <a:pt x="9032" y="1682"/>
                    <a:pt x="12884" y="2387"/>
                  </a:cubicBezTo>
                  <a:cubicBezTo>
                    <a:pt x="16627" y="3065"/>
                    <a:pt x="20343" y="3635"/>
                    <a:pt x="24086" y="4313"/>
                  </a:cubicBezTo>
                  <a:cubicBezTo>
                    <a:pt x="25008" y="4476"/>
                    <a:pt x="25958" y="4639"/>
                    <a:pt x="26880" y="4828"/>
                  </a:cubicBezTo>
                  <a:lnTo>
                    <a:pt x="26880" y="4828"/>
                  </a:lnTo>
                  <a:lnTo>
                    <a:pt x="26880" y="4828"/>
                  </a:lnTo>
                  <a:cubicBezTo>
                    <a:pt x="25497" y="4503"/>
                    <a:pt x="24086" y="4232"/>
                    <a:pt x="22703" y="3960"/>
                  </a:cubicBezTo>
                  <a:cubicBezTo>
                    <a:pt x="19448" y="3337"/>
                    <a:pt x="16166" y="2848"/>
                    <a:pt x="12911" y="2252"/>
                  </a:cubicBezTo>
                  <a:cubicBezTo>
                    <a:pt x="9900" y="1709"/>
                    <a:pt x="6917" y="1140"/>
                    <a:pt x="3906" y="624"/>
                  </a:cubicBezTo>
                  <a:cubicBezTo>
                    <a:pt x="2740" y="407"/>
                    <a:pt x="1573" y="217"/>
                    <a:pt x="407" y="27"/>
                  </a:cubicBezTo>
                  <a:cubicBezTo>
                    <a:pt x="326" y="27"/>
                    <a:pt x="244" y="0"/>
                    <a:pt x="136" y="0"/>
                  </a:cubicBezTo>
                  <a:cubicBezTo>
                    <a:pt x="109" y="0"/>
                    <a:pt x="54" y="0"/>
                    <a:pt x="27" y="0"/>
                  </a:cubicBezTo>
                  <a:cubicBezTo>
                    <a:pt x="0" y="0"/>
                    <a:pt x="0" y="27"/>
                    <a:pt x="0" y="27"/>
                  </a:cubicBezTo>
                  <a:cubicBezTo>
                    <a:pt x="0" y="27"/>
                    <a:pt x="27" y="27"/>
                    <a:pt x="27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1" name="Google Shape;2581;p33"/>
            <p:cNvSpPr/>
            <p:nvPr/>
          </p:nvSpPr>
          <p:spPr>
            <a:xfrm>
              <a:off x="1293025" y="4018375"/>
              <a:ext cx="613712" cy="114625"/>
            </a:xfrm>
            <a:custGeom>
              <a:avLst/>
              <a:gdLst/>
              <a:ahLst/>
              <a:cxnLst/>
              <a:rect l="l" t="t" r="r" b="b"/>
              <a:pathLst>
                <a:path w="26582" h="4585" extrusionOk="0">
                  <a:moveTo>
                    <a:pt x="27" y="28"/>
                  </a:moveTo>
                  <a:cubicBezTo>
                    <a:pt x="81" y="55"/>
                    <a:pt x="163" y="82"/>
                    <a:pt x="217" y="109"/>
                  </a:cubicBezTo>
                  <a:cubicBezTo>
                    <a:pt x="488" y="191"/>
                    <a:pt x="787" y="218"/>
                    <a:pt x="1058" y="272"/>
                  </a:cubicBezTo>
                  <a:cubicBezTo>
                    <a:pt x="4231" y="869"/>
                    <a:pt x="7405" y="1439"/>
                    <a:pt x="10606" y="1981"/>
                  </a:cubicBezTo>
                  <a:cubicBezTo>
                    <a:pt x="15379" y="2795"/>
                    <a:pt x="20153" y="3608"/>
                    <a:pt x="24954" y="4341"/>
                  </a:cubicBezTo>
                  <a:cubicBezTo>
                    <a:pt x="25469" y="4422"/>
                    <a:pt x="26012" y="4503"/>
                    <a:pt x="26554" y="4585"/>
                  </a:cubicBezTo>
                  <a:cubicBezTo>
                    <a:pt x="26581" y="4585"/>
                    <a:pt x="26581" y="4585"/>
                    <a:pt x="26581" y="4558"/>
                  </a:cubicBezTo>
                  <a:cubicBezTo>
                    <a:pt x="26581" y="4531"/>
                    <a:pt x="26581" y="4531"/>
                    <a:pt x="26554" y="4531"/>
                  </a:cubicBezTo>
                  <a:cubicBezTo>
                    <a:pt x="26120" y="4449"/>
                    <a:pt x="25686" y="4341"/>
                    <a:pt x="25225" y="4287"/>
                  </a:cubicBezTo>
                  <a:cubicBezTo>
                    <a:pt x="21265" y="3608"/>
                    <a:pt x="17278" y="2957"/>
                    <a:pt x="13291" y="2279"/>
                  </a:cubicBezTo>
                  <a:cubicBezTo>
                    <a:pt x="9738" y="1683"/>
                    <a:pt x="6211" y="1059"/>
                    <a:pt x="2685" y="435"/>
                  </a:cubicBezTo>
                  <a:cubicBezTo>
                    <a:pt x="1872" y="299"/>
                    <a:pt x="1085" y="109"/>
                    <a:pt x="298" y="28"/>
                  </a:cubicBezTo>
                  <a:cubicBezTo>
                    <a:pt x="217" y="28"/>
                    <a:pt x="136" y="28"/>
                    <a:pt x="27" y="1"/>
                  </a:cubicBezTo>
                  <a:cubicBezTo>
                    <a:pt x="27" y="1"/>
                    <a:pt x="27" y="1"/>
                    <a:pt x="0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2" name="Google Shape;2582;p33"/>
            <p:cNvSpPr/>
            <p:nvPr/>
          </p:nvSpPr>
          <p:spPr>
            <a:xfrm>
              <a:off x="1933350" y="3483375"/>
              <a:ext cx="489625" cy="556050"/>
            </a:xfrm>
            <a:custGeom>
              <a:avLst/>
              <a:gdLst/>
              <a:ahLst/>
              <a:cxnLst/>
              <a:rect l="l" t="t" r="r" b="b"/>
              <a:pathLst>
                <a:path w="19585" h="22242" extrusionOk="0">
                  <a:moveTo>
                    <a:pt x="28" y="22215"/>
                  </a:moveTo>
                  <a:cubicBezTo>
                    <a:pt x="109" y="22188"/>
                    <a:pt x="163" y="22133"/>
                    <a:pt x="218" y="22079"/>
                  </a:cubicBezTo>
                  <a:cubicBezTo>
                    <a:pt x="380" y="21943"/>
                    <a:pt x="570" y="21699"/>
                    <a:pt x="869" y="21374"/>
                  </a:cubicBezTo>
                  <a:cubicBezTo>
                    <a:pt x="2171" y="19909"/>
                    <a:pt x="4910" y="16790"/>
                    <a:pt x="7894" y="13399"/>
                  </a:cubicBezTo>
                  <a:cubicBezTo>
                    <a:pt x="10742" y="10172"/>
                    <a:pt x="13807" y="6673"/>
                    <a:pt x="16085" y="4069"/>
                  </a:cubicBezTo>
                  <a:cubicBezTo>
                    <a:pt x="18147" y="1682"/>
                    <a:pt x="19557" y="27"/>
                    <a:pt x="19557" y="27"/>
                  </a:cubicBezTo>
                  <a:cubicBezTo>
                    <a:pt x="19584" y="27"/>
                    <a:pt x="19584" y="27"/>
                    <a:pt x="19557" y="0"/>
                  </a:cubicBezTo>
                  <a:cubicBezTo>
                    <a:pt x="19557" y="0"/>
                    <a:pt x="19557" y="0"/>
                    <a:pt x="19530" y="0"/>
                  </a:cubicBezTo>
                  <a:cubicBezTo>
                    <a:pt x="19530" y="0"/>
                    <a:pt x="18092" y="1628"/>
                    <a:pt x="16004" y="3987"/>
                  </a:cubicBezTo>
                  <a:cubicBezTo>
                    <a:pt x="13698" y="6564"/>
                    <a:pt x="10606" y="10036"/>
                    <a:pt x="7758" y="13264"/>
                  </a:cubicBezTo>
                  <a:cubicBezTo>
                    <a:pt x="4774" y="16654"/>
                    <a:pt x="2035" y="19801"/>
                    <a:pt x="760" y="21265"/>
                  </a:cubicBezTo>
                  <a:cubicBezTo>
                    <a:pt x="462" y="21618"/>
                    <a:pt x="245" y="21835"/>
                    <a:pt x="136" y="21998"/>
                  </a:cubicBezTo>
                  <a:cubicBezTo>
                    <a:pt x="82" y="22052"/>
                    <a:pt x="55" y="22133"/>
                    <a:pt x="1" y="22188"/>
                  </a:cubicBezTo>
                  <a:lnTo>
                    <a:pt x="1" y="22215"/>
                  </a:lnTo>
                  <a:cubicBezTo>
                    <a:pt x="28" y="22242"/>
                    <a:pt x="28" y="22242"/>
                    <a:pt x="28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3" name="Google Shape;2583;p33"/>
            <p:cNvSpPr/>
            <p:nvPr/>
          </p:nvSpPr>
          <p:spPr>
            <a:xfrm>
              <a:off x="1935400" y="3511175"/>
              <a:ext cx="489600" cy="556050"/>
            </a:xfrm>
            <a:custGeom>
              <a:avLst/>
              <a:gdLst/>
              <a:ahLst/>
              <a:cxnLst/>
              <a:rect l="l" t="t" r="r" b="b"/>
              <a:pathLst>
                <a:path w="19584" h="22242" extrusionOk="0">
                  <a:moveTo>
                    <a:pt x="27" y="22215"/>
                  </a:moveTo>
                  <a:cubicBezTo>
                    <a:pt x="109" y="22188"/>
                    <a:pt x="163" y="22133"/>
                    <a:pt x="217" y="22079"/>
                  </a:cubicBezTo>
                  <a:cubicBezTo>
                    <a:pt x="353" y="21943"/>
                    <a:pt x="570" y="21699"/>
                    <a:pt x="868" y="21374"/>
                  </a:cubicBezTo>
                  <a:cubicBezTo>
                    <a:pt x="2170" y="19909"/>
                    <a:pt x="4937" y="16790"/>
                    <a:pt x="7893" y="13399"/>
                  </a:cubicBezTo>
                  <a:cubicBezTo>
                    <a:pt x="10741" y="10172"/>
                    <a:pt x="13806" y="6673"/>
                    <a:pt x="16085" y="4069"/>
                  </a:cubicBezTo>
                  <a:cubicBezTo>
                    <a:pt x="18146" y="1682"/>
                    <a:pt x="19556" y="27"/>
                    <a:pt x="19556" y="27"/>
                  </a:cubicBezTo>
                  <a:cubicBezTo>
                    <a:pt x="19583" y="27"/>
                    <a:pt x="19556" y="0"/>
                    <a:pt x="19529" y="0"/>
                  </a:cubicBezTo>
                  <a:cubicBezTo>
                    <a:pt x="19529" y="0"/>
                    <a:pt x="18092" y="1628"/>
                    <a:pt x="16003" y="3988"/>
                  </a:cubicBezTo>
                  <a:cubicBezTo>
                    <a:pt x="13698" y="6564"/>
                    <a:pt x="10605" y="10036"/>
                    <a:pt x="7757" y="13264"/>
                  </a:cubicBezTo>
                  <a:cubicBezTo>
                    <a:pt x="4774" y="16654"/>
                    <a:pt x="2034" y="19801"/>
                    <a:pt x="760" y="21265"/>
                  </a:cubicBezTo>
                  <a:cubicBezTo>
                    <a:pt x="461" y="21591"/>
                    <a:pt x="244" y="21835"/>
                    <a:pt x="136" y="21998"/>
                  </a:cubicBezTo>
                  <a:cubicBezTo>
                    <a:pt x="81" y="22052"/>
                    <a:pt x="54" y="22133"/>
                    <a:pt x="0" y="22188"/>
                  </a:cubicBezTo>
                  <a:lnTo>
                    <a:pt x="0" y="22215"/>
                  </a:lnTo>
                  <a:cubicBezTo>
                    <a:pt x="27" y="22242"/>
                    <a:pt x="27" y="22242"/>
                    <a:pt x="27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4" name="Google Shape;2584;p33"/>
            <p:cNvSpPr/>
            <p:nvPr/>
          </p:nvSpPr>
          <p:spPr>
            <a:xfrm>
              <a:off x="1937425" y="3535575"/>
              <a:ext cx="488925" cy="555400"/>
            </a:xfrm>
            <a:custGeom>
              <a:avLst/>
              <a:gdLst/>
              <a:ahLst/>
              <a:cxnLst/>
              <a:rect l="l" t="t" r="r" b="b"/>
              <a:pathLst>
                <a:path w="19557" h="22216" extrusionOk="0">
                  <a:moveTo>
                    <a:pt x="28" y="22215"/>
                  </a:moveTo>
                  <a:cubicBezTo>
                    <a:pt x="82" y="22161"/>
                    <a:pt x="163" y="22107"/>
                    <a:pt x="217" y="22052"/>
                  </a:cubicBezTo>
                  <a:cubicBezTo>
                    <a:pt x="353" y="21917"/>
                    <a:pt x="543" y="21673"/>
                    <a:pt x="841" y="21347"/>
                  </a:cubicBezTo>
                  <a:cubicBezTo>
                    <a:pt x="2143" y="19910"/>
                    <a:pt x="4883" y="16790"/>
                    <a:pt x="7893" y="13400"/>
                  </a:cubicBezTo>
                  <a:cubicBezTo>
                    <a:pt x="10741" y="10145"/>
                    <a:pt x="13779" y="6646"/>
                    <a:pt x="16058" y="4042"/>
                  </a:cubicBezTo>
                  <a:cubicBezTo>
                    <a:pt x="18146" y="1682"/>
                    <a:pt x="19557" y="28"/>
                    <a:pt x="19557" y="28"/>
                  </a:cubicBezTo>
                  <a:cubicBezTo>
                    <a:pt x="19557" y="28"/>
                    <a:pt x="19557" y="1"/>
                    <a:pt x="19557" y="1"/>
                  </a:cubicBezTo>
                  <a:cubicBezTo>
                    <a:pt x="19557" y="1"/>
                    <a:pt x="19530" y="1"/>
                    <a:pt x="19530" y="1"/>
                  </a:cubicBezTo>
                  <a:cubicBezTo>
                    <a:pt x="19530" y="1"/>
                    <a:pt x="18092" y="1601"/>
                    <a:pt x="15976" y="3961"/>
                  </a:cubicBezTo>
                  <a:cubicBezTo>
                    <a:pt x="13698" y="6565"/>
                    <a:pt x="10606" y="10037"/>
                    <a:pt x="7758" y="13264"/>
                  </a:cubicBezTo>
                  <a:cubicBezTo>
                    <a:pt x="4747" y="16655"/>
                    <a:pt x="2035" y="19801"/>
                    <a:pt x="733" y="21266"/>
                  </a:cubicBezTo>
                  <a:cubicBezTo>
                    <a:pt x="462" y="21618"/>
                    <a:pt x="245" y="21835"/>
                    <a:pt x="136" y="21998"/>
                  </a:cubicBezTo>
                  <a:cubicBezTo>
                    <a:pt x="82" y="22052"/>
                    <a:pt x="28" y="22107"/>
                    <a:pt x="0" y="22188"/>
                  </a:cubicBezTo>
                  <a:lnTo>
                    <a:pt x="0" y="22215"/>
                  </a:lnTo>
                  <a:cubicBezTo>
                    <a:pt x="0" y="22215"/>
                    <a:pt x="28" y="22215"/>
                    <a:pt x="28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5" name="Google Shape;2585;p33"/>
            <p:cNvSpPr/>
            <p:nvPr/>
          </p:nvSpPr>
          <p:spPr>
            <a:xfrm>
              <a:off x="1938100" y="3556600"/>
              <a:ext cx="489600" cy="556075"/>
            </a:xfrm>
            <a:custGeom>
              <a:avLst/>
              <a:gdLst/>
              <a:ahLst/>
              <a:cxnLst/>
              <a:rect l="l" t="t" r="r" b="b"/>
              <a:pathLst>
                <a:path w="19584" h="22243" extrusionOk="0">
                  <a:moveTo>
                    <a:pt x="55" y="22215"/>
                  </a:moveTo>
                  <a:cubicBezTo>
                    <a:pt x="109" y="22188"/>
                    <a:pt x="190" y="22134"/>
                    <a:pt x="245" y="22079"/>
                  </a:cubicBezTo>
                  <a:cubicBezTo>
                    <a:pt x="380" y="21944"/>
                    <a:pt x="570" y="21700"/>
                    <a:pt x="869" y="21374"/>
                  </a:cubicBezTo>
                  <a:cubicBezTo>
                    <a:pt x="2170" y="19910"/>
                    <a:pt x="4937" y="16790"/>
                    <a:pt x="7921" y="13400"/>
                  </a:cubicBezTo>
                  <a:cubicBezTo>
                    <a:pt x="10769" y="10172"/>
                    <a:pt x="13834" y="6673"/>
                    <a:pt x="16085" y="4069"/>
                  </a:cubicBezTo>
                  <a:cubicBezTo>
                    <a:pt x="18174" y="1682"/>
                    <a:pt x="19584" y="28"/>
                    <a:pt x="19584" y="28"/>
                  </a:cubicBezTo>
                  <a:cubicBezTo>
                    <a:pt x="19584" y="28"/>
                    <a:pt x="19584" y="28"/>
                    <a:pt x="19584" y="1"/>
                  </a:cubicBezTo>
                  <a:cubicBezTo>
                    <a:pt x="19557" y="1"/>
                    <a:pt x="19557" y="1"/>
                    <a:pt x="19557" y="1"/>
                  </a:cubicBezTo>
                  <a:cubicBezTo>
                    <a:pt x="19557" y="1"/>
                    <a:pt x="18092" y="1628"/>
                    <a:pt x="16004" y="3988"/>
                  </a:cubicBezTo>
                  <a:cubicBezTo>
                    <a:pt x="13698" y="6565"/>
                    <a:pt x="10633" y="10036"/>
                    <a:pt x="7785" y="13291"/>
                  </a:cubicBezTo>
                  <a:cubicBezTo>
                    <a:pt x="4774" y="16682"/>
                    <a:pt x="2035" y="19801"/>
                    <a:pt x="760" y="21266"/>
                  </a:cubicBezTo>
                  <a:cubicBezTo>
                    <a:pt x="489" y="21591"/>
                    <a:pt x="272" y="21835"/>
                    <a:pt x="136" y="21998"/>
                  </a:cubicBezTo>
                  <a:cubicBezTo>
                    <a:pt x="82" y="22052"/>
                    <a:pt x="55" y="22134"/>
                    <a:pt x="28" y="22188"/>
                  </a:cubicBezTo>
                  <a:cubicBezTo>
                    <a:pt x="1" y="22215"/>
                    <a:pt x="1" y="22215"/>
                    <a:pt x="28" y="22215"/>
                  </a:cubicBezTo>
                  <a:cubicBezTo>
                    <a:pt x="28" y="22242"/>
                    <a:pt x="55" y="22242"/>
                    <a:pt x="55" y="2221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6" name="Google Shape;2586;p33"/>
            <p:cNvSpPr/>
            <p:nvPr/>
          </p:nvSpPr>
          <p:spPr>
            <a:xfrm>
              <a:off x="1252550" y="3403350"/>
              <a:ext cx="1152100" cy="627950"/>
            </a:xfrm>
            <a:custGeom>
              <a:avLst/>
              <a:gdLst/>
              <a:ahLst/>
              <a:cxnLst/>
              <a:rect l="l" t="t" r="r" b="b"/>
              <a:pathLst>
                <a:path w="46084" h="25118" extrusionOk="0">
                  <a:moveTo>
                    <a:pt x="21021" y="1"/>
                  </a:moveTo>
                  <a:lnTo>
                    <a:pt x="0" y="20181"/>
                  </a:lnTo>
                  <a:lnTo>
                    <a:pt x="26826" y="25117"/>
                  </a:lnTo>
                  <a:lnTo>
                    <a:pt x="46084" y="322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7" name="Google Shape;2587;p33"/>
            <p:cNvSpPr/>
            <p:nvPr/>
          </p:nvSpPr>
          <p:spPr>
            <a:xfrm>
              <a:off x="1738750" y="4061100"/>
              <a:ext cx="105800" cy="57000"/>
            </a:xfrm>
            <a:custGeom>
              <a:avLst/>
              <a:gdLst/>
              <a:ahLst/>
              <a:cxnLst/>
              <a:rect l="l" t="t" r="r" b="b"/>
              <a:pathLst>
                <a:path w="4232" h="2280" extrusionOk="0">
                  <a:moveTo>
                    <a:pt x="4231" y="733"/>
                  </a:moveTo>
                  <a:lnTo>
                    <a:pt x="0" y="1"/>
                  </a:lnTo>
                  <a:lnTo>
                    <a:pt x="2713" y="2279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8" name="Google Shape;2588;p33"/>
            <p:cNvSpPr/>
            <p:nvPr/>
          </p:nvSpPr>
          <p:spPr>
            <a:xfrm>
              <a:off x="1339350" y="3442675"/>
              <a:ext cx="991400" cy="531650"/>
            </a:xfrm>
            <a:custGeom>
              <a:avLst/>
              <a:gdLst/>
              <a:ahLst/>
              <a:cxnLst/>
              <a:rect l="l" t="t" r="r" b="b"/>
              <a:pathLst>
                <a:path w="39656" h="21266" extrusionOk="0">
                  <a:moveTo>
                    <a:pt x="17739" y="28"/>
                  </a:moveTo>
                  <a:cubicBezTo>
                    <a:pt x="17739" y="28"/>
                    <a:pt x="17305" y="381"/>
                    <a:pt x="16627" y="1032"/>
                  </a:cubicBezTo>
                  <a:cubicBezTo>
                    <a:pt x="16410" y="1249"/>
                    <a:pt x="16193" y="1466"/>
                    <a:pt x="15922" y="1710"/>
                  </a:cubicBezTo>
                  <a:cubicBezTo>
                    <a:pt x="13698" y="3907"/>
                    <a:pt x="9765" y="7758"/>
                    <a:pt x="6374" y="11094"/>
                  </a:cubicBezTo>
                  <a:cubicBezTo>
                    <a:pt x="2902" y="14485"/>
                    <a:pt x="27" y="17360"/>
                    <a:pt x="27" y="17360"/>
                  </a:cubicBezTo>
                  <a:cubicBezTo>
                    <a:pt x="0" y="17360"/>
                    <a:pt x="0" y="17387"/>
                    <a:pt x="0" y="17414"/>
                  </a:cubicBezTo>
                  <a:cubicBezTo>
                    <a:pt x="0" y="17441"/>
                    <a:pt x="27" y="17469"/>
                    <a:pt x="54" y="17469"/>
                  </a:cubicBezTo>
                  <a:lnTo>
                    <a:pt x="22757" y="21266"/>
                  </a:lnTo>
                  <a:cubicBezTo>
                    <a:pt x="22757" y="21266"/>
                    <a:pt x="22784" y="21266"/>
                    <a:pt x="22811" y="21239"/>
                  </a:cubicBezTo>
                  <a:cubicBezTo>
                    <a:pt x="22811" y="21239"/>
                    <a:pt x="28236" y="15326"/>
                    <a:pt x="32901" y="10227"/>
                  </a:cubicBezTo>
                  <a:cubicBezTo>
                    <a:pt x="36482" y="6294"/>
                    <a:pt x="39628" y="2849"/>
                    <a:pt x="39628" y="2849"/>
                  </a:cubicBezTo>
                  <a:cubicBezTo>
                    <a:pt x="39655" y="2822"/>
                    <a:pt x="39655" y="2795"/>
                    <a:pt x="39628" y="2767"/>
                  </a:cubicBezTo>
                  <a:cubicBezTo>
                    <a:pt x="39628" y="2740"/>
                    <a:pt x="39601" y="2713"/>
                    <a:pt x="39547" y="2713"/>
                  </a:cubicBezTo>
                  <a:cubicBezTo>
                    <a:pt x="39547" y="2713"/>
                    <a:pt x="25442" y="896"/>
                    <a:pt x="19909" y="218"/>
                  </a:cubicBezTo>
                  <a:cubicBezTo>
                    <a:pt x="19285" y="164"/>
                    <a:pt x="18743" y="82"/>
                    <a:pt x="18390" y="55"/>
                  </a:cubicBezTo>
                  <a:cubicBezTo>
                    <a:pt x="17956" y="1"/>
                    <a:pt x="17712" y="1"/>
                    <a:pt x="17712" y="1"/>
                  </a:cubicBezTo>
                  <a:close/>
                  <a:moveTo>
                    <a:pt x="17739" y="82"/>
                  </a:moveTo>
                  <a:cubicBezTo>
                    <a:pt x="17739" y="82"/>
                    <a:pt x="17956" y="109"/>
                    <a:pt x="18363" y="191"/>
                  </a:cubicBezTo>
                  <a:cubicBezTo>
                    <a:pt x="18797" y="245"/>
                    <a:pt x="19258" y="299"/>
                    <a:pt x="19909" y="381"/>
                  </a:cubicBezTo>
                  <a:cubicBezTo>
                    <a:pt x="25063" y="1059"/>
                    <a:pt x="37757" y="2659"/>
                    <a:pt x="39384" y="2849"/>
                  </a:cubicBezTo>
                  <a:cubicBezTo>
                    <a:pt x="38787" y="3500"/>
                    <a:pt x="35939" y="6619"/>
                    <a:pt x="32766" y="10091"/>
                  </a:cubicBezTo>
                  <a:cubicBezTo>
                    <a:pt x="28263" y="15000"/>
                    <a:pt x="23137" y="20696"/>
                    <a:pt x="22730" y="21130"/>
                  </a:cubicBezTo>
                  <a:lnTo>
                    <a:pt x="217" y="17360"/>
                  </a:lnTo>
                  <a:cubicBezTo>
                    <a:pt x="733" y="16818"/>
                    <a:pt x="3391" y="14241"/>
                    <a:pt x="6483" y="11203"/>
                  </a:cubicBezTo>
                  <a:cubicBezTo>
                    <a:pt x="9873" y="7867"/>
                    <a:pt x="13806" y="4015"/>
                    <a:pt x="16003" y="1818"/>
                  </a:cubicBezTo>
                  <a:cubicBezTo>
                    <a:pt x="16274" y="1547"/>
                    <a:pt x="16519" y="1330"/>
                    <a:pt x="16708" y="1113"/>
                  </a:cubicBezTo>
                  <a:cubicBezTo>
                    <a:pt x="17359" y="435"/>
                    <a:pt x="17739" y="28"/>
                    <a:pt x="17739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89" name="Google Shape;2589;p33"/>
            <p:cNvSpPr/>
            <p:nvPr/>
          </p:nvSpPr>
          <p:spPr>
            <a:xfrm>
              <a:off x="1386800" y="3468450"/>
              <a:ext cx="896475" cy="480125"/>
            </a:xfrm>
            <a:custGeom>
              <a:avLst/>
              <a:gdLst/>
              <a:ahLst/>
              <a:cxnLst/>
              <a:rect l="l" t="t" r="r" b="b"/>
              <a:pathLst>
                <a:path w="35859" h="19205" extrusionOk="0">
                  <a:moveTo>
                    <a:pt x="16031" y="28"/>
                  </a:moveTo>
                  <a:cubicBezTo>
                    <a:pt x="16031" y="28"/>
                    <a:pt x="15651" y="353"/>
                    <a:pt x="15027" y="923"/>
                  </a:cubicBezTo>
                  <a:cubicBezTo>
                    <a:pt x="14838" y="1113"/>
                    <a:pt x="14621" y="1330"/>
                    <a:pt x="14404" y="1547"/>
                  </a:cubicBezTo>
                  <a:cubicBezTo>
                    <a:pt x="12396" y="3527"/>
                    <a:pt x="8843" y="6971"/>
                    <a:pt x="5778" y="10009"/>
                  </a:cubicBezTo>
                  <a:cubicBezTo>
                    <a:pt x="2659" y="13047"/>
                    <a:pt x="28" y="15651"/>
                    <a:pt x="28" y="15651"/>
                  </a:cubicBezTo>
                  <a:cubicBezTo>
                    <a:pt x="28" y="15678"/>
                    <a:pt x="1" y="15705"/>
                    <a:pt x="28" y="15732"/>
                  </a:cubicBezTo>
                  <a:cubicBezTo>
                    <a:pt x="28" y="15759"/>
                    <a:pt x="55" y="15759"/>
                    <a:pt x="82" y="15787"/>
                  </a:cubicBezTo>
                  <a:lnTo>
                    <a:pt x="20561" y="19177"/>
                  </a:lnTo>
                  <a:cubicBezTo>
                    <a:pt x="20588" y="19204"/>
                    <a:pt x="20615" y="19177"/>
                    <a:pt x="20615" y="19177"/>
                  </a:cubicBezTo>
                  <a:cubicBezTo>
                    <a:pt x="20615" y="19177"/>
                    <a:pt x="25524" y="13861"/>
                    <a:pt x="29756" y="9223"/>
                  </a:cubicBezTo>
                  <a:cubicBezTo>
                    <a:pt x="32983" y="5697"/>
                    <a:pt x="35804" y="2577"/>
                    <a:pt x="35804" y="2577"/>
                  </a:cubicBezTo>
                  <a:cubicBezTo>
                    <a:pt x="35859" y="2523"/>
                    <a:pt x="35831" y="2442"/>
                    <a:pt x="35750" y="2442"/>
                  </a:cubicBezTo>
                  <a:cubicBezTo>
                    <a:pt x="35750" y="2442"/>
                    <a:pt x="23002" y="814"/>
                    <a:pt x="18011" y="190"/>
                  </a:cubicBezTo>
                  <a:cubicBezTo>
                    <a:pt x="17441" y="136"/>
                    <a:pt x="16980" y="82"/>
                    <a:pt x="16628" y="28"/>
                  </a:cubicBezTo>
                  <a:cubicBezTo>
                    <a:pt x="16302" y="1"/>
                    <a:pt x="16031" y="1"/>
                    <a:pt x="16031" y="1"/>
                  </a:cubicBezTo>
                  <a:close/>
                  <a:moveTo>
                    <a:pt x="16031" y="82"/>
                  </a:moveTo>
                  <a:cubicBezTo>
                    <a:pt x="16031" y="82"/>
                    <a:pt x="16248" y="109"/>
                    <a:pt x="16628" y="163"/>
                  </a:cubicBezTo>
                  <a:cubicBezTo>
                    <a:pt x="17008" y="245"/>
                    <a:pt x="17414" y="272"/>
                    <a:pt x="17984" y="353"/>
                  </a:cubicBezTo>
                  <a:cubicBezTo>
                    <a:pt x="22649" y="977"/>
                    <a:pt x="34041" y="2387"/>
                    <a:pt x="35560" y="2577"/>
                  </a:cubicBezTo>
                  <a:cubicBezTo>
                    <a:pt x="34991" y="3201"/>
                    <a:pt x="32441" y="5968"/>
                    <a:pt x="29593" y="9087"/>
                  </a:cubicBezTo>
                  <a:cubicBezTo>
                    <a:pt x="25552" y="13535"/>
                    <a:pt x="20913" y="18635"/>
                    <a:pt x="20561" y="19069"/>
                  </a:cubicBezTo>
                  <a:lnTo>
                    <a:pt x="218" y="15678"/>
                  </a:lnTo>
                  <a:cubicBezTo>
                    <a:pt x="733" y="15163"/>
                    <a:pt x="3120" y="12857"/>
                    <a:pt x="5887" y="10118"/>
                  </a:cubicBezTo>
                  <a:cubicBezTo>
                    <a:pt x="8952" y="7107"/>
                    <a:pt x="12505" y="3635"/>
                    <a:pt x="14485" y="1655"/>
                  </a:cubicBezTo>
                  <a:cubicBezTo>
                    <a:pt x="14729" y="1411"/>
                    <a:pt x="14946" y="1221"/>
                    <a:pt x="15136" y="1031"/>
                  </a:cubicBezTo>
                  <a:cubicBezTo>
                    <a:pt x="15706" y="407"/>
                    <a:pt x="16031" y="55"/>
                    <a:pt x="16031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0" name="Google Shape;2590;p33"/>
            <p:cNvSpPr/>
            <p:nvPr/>
          </p:nvSpPr>
          <p:spPr>
            <a:xfrm>
              <a:off x="1576675" y="3527450"/>
              <a:ext cx="467900" cy="353975"/>
            </a:xfrm>
            <a:custGeom>
              <a:avLst/>
              <a:gdLst/>
              <a:ahLst/>
              <a:cxnLst/>
              <a:rect l="l" t="t" r="r" b="b"/>
              <a:pathLst>
                <a:path w="18716" h="14159" extrusionOk="0">
                  <a:moveTo>
                    <a:pt x="16166" y="190"/>
                  </a:moveTo>
                  <a:lnTo>
                    <a:pt x="16166" y="163"/>
                  </a:lnTo>
                  <a:cubicBezTo>
                    <a:pt x="16166" y="163"/>
                    <a:pt x="16058" y="136"/>
                    <a:pt x="16004" y="109"/>
                  </a:cubicBezTo>
                  <a:cubicBezTo>
                    <a:pt x="15732" y="27"/>
                    <a:pt x="15434" y="0"/>
                    <a:pt x="15136" y="27"/>
                  </a:cubicBezTo>
                  <a:cubicBezTo>
                    <a:pt x="14837" y="27"/>
                    <a:pt x="14566" y="109"/>
                    <a:pt x="14295" y="217"/>
                  </a:cubicBezTo>
                  <a:cubicBezTo>
                    <a:pt x="12857" y="760"/>
                    <a:pt x="11745" y="2279"/>
                    <a:pt x="10497" y="2414"/>
                  </a:cubicBezTo>
                  <a:cubicBezTo>
                    <a:pt x="9711" y="2496"/>
                    <a:pt x="8843" y="2007"/>
                    <a:pt x="8029" y="1953"/>
                  </a:cubicBezTo>
                  <a:cubicBezTo>
                    <a:pt x="7649" y="1899"/>
                    <a:pt x="7270" y="1953"/>
                    <a:pt x="6944" y="2143"/>
                  </a:cubicBezTo>
                  <a:cubicBezTo>
                    <a:pt x="6646" y="2360"/>
                    <a:pt x="6429" y="2658"/>
                    <a:pt x="6320" y="2984"/>
                  </a:cubicBezTo>
                  <a:cubicBezTo>
                    <a:pt x="6212" y="3309"/>
                    <a:pt x="6076" y="3608"/>
                    <a:pt x="5886" y="3879"/>
                  </a:cubicBezTo>
                  <a:cubicBezTo>
                    <a:pt x="5778" y="4015"/>
                    <a:pt x="5669" y="4123"/>
                    <a:pt x="5534" y="4205"/>
                  </a:cubicBezTo>
                  <a:cubicBezTo>
                    <a:pt x="4829" y="4584"/>
                    <a:pt x="3716" y="4584"/>
                    <a:pt x="2876" y="4937"/>
                  </a:cubicBezTo>
                  <a:cubicBezTo>
                    <a:pt x="2496" y="5072"/>
                    <a:pt x="2170" y="5371"/>
                    <a:pt x="1953" y="5723"/>
                  </a:cubicBezTo>
                  <a:cubicBezTo>
                    <a:pt x="1872" y="5886"/>
                    <a:pt x="1845" y="6103"/>
                    <a:pt x="1899" y="6293"/>
                  </a:cubicBezTo>
                  <a:cubicBezTo>
                    <a:pt x="2035" y="6619"/>
                    <a:pt x="2225" y="6917"/>
                    <a:pt x="2469" y="7188"/>
                  </a:cubicBezTo>
                  <a:cubicBezTo>
                    <a:pt x="2713" y="7432"/>
                    <a:pt x="2821" y="7785"/>
                    <a:pt x="2767" y="8110"/>
                  </a:cubicBezTo>
                  <a:cubicBezTo>
                    <a:pt x="2659" y="8490"/>
                    <a:pt x="2252" y="8788"/>
                    <a:pt x="1764" y="9087"/>
                  </a:cubicBezTo>
                  <a:cubicBezTo>
                    <a:pt x="1113" y="9521"/>
                    <a:pt x="353" y="9982"/>
                    <a:pt x="136" y="10606"/>
                  </a:cubicBezTo>
                  <a:cubicBezTo>
                    <a:pt x="1" y="11013"/>
                    <a:pt x="55" y="11528"/>
                    <a:pt x="543" y="12125"/>
                  </a:cubicBezTo>
                  <a:cubicBezTo>
                    <a:pt x="868" y="12586"/>
                    <a:pt x="1384" y="12857"/>
                    <a:pt x="1953" y="12884"/>
                  </a:cubicBezTo>
                  <a:cubicBezTo>
                    <a:pt x="3120" y="12938"/>
                    <a:pt x="4503" y="12206"/>
                    <a:pt x="5615" y="12450"/>
                  </a:cubicBezTo>
                  <a:cubicBezTo>
                    <a:pt x="5805" y="12477"/>
                    <a:pt x="5968" y="12559"/>
                    <a:pt x="6103" y="12694"/>
                  </a:cubicBezTo>
                  <a:cubicBezTo>
                    <a:pt x="6320" y="12857"/>
                    <a:pt x="6510" y="13074"/>
                    <a:pt x="6727" y="13264"/>
                  </a:cubicBezTo>
                  <a:cubicBezTo>
                    <a:pt x="7107" y="13535"/>
                    <a:pt x="7514" y="13752"/>
                    <a:pt x="7948" y="13915"/>
                  </a:cubicBezTo>
                  <a:cubicBezTo>
                    <a:pt x="8409" y="14078"/>
                    <a:pt x="8870" y="14159"/>
                    <a:pt x="9331" y="14132"/>
                  </a:cubicBezTo>
                  <a:cubicBezTo>
                    <a:pt x="9711" y="14105"/>
                    <a:pt x="10036" y="13942"/>
                    <a:pt x="10335" y="13725"/>
                  </a:cubicBezTo>
                  <a:cubicBezTo>
                    <a:pt x="10959" y="13264"/>
                    <a:pt x="11393" y="12504"/>
                    <a:pt x="12125" y="12152"/>
                  </a:cubicBezTo>
                  <a:cubicBezTo>
                    <a:pt x="12776" y="11853"/>
                    <a:pt x="13617" y="12233"/>
                    <a:pt x="14295" y="12125"/>
                  </a:cubicBezTo>
                  <a:cubicBezTo>
                    <a:pt x="14512" y="12098"/>
                    <a:pt x="14702" y="12016"/>
                    <a:pt x="14837" y="11908"/>
                  </a:cubicBezTo>
                  <a:cubicBezTo>
                    <a:pt x="15163" y="11691"/>
                    <a:pt x="15434" y="11392"/>
                    <a:pt x="15597" y="11067"/>
                  </a:cubicBezTo>
                  <a:cubicBezTo>
                    <a:pt x="16004" y="10280"/>
                    <a:pt x="15570" y="9548"/>
                    <a:pt x="16085" y="8544"/>
                  </a:cubicBezTo>
                  <a:cubicBezTo>
                    <a:pt x="16248" y="8246"/>
                    <a:pt x="16438" y="8029"/>
                    <a:pt x="16682" y="7839"/>
                  </a:cubicBezTo>
                  <a:cubicBezTo>
                    <a:pt x="17333" y="7324"/>
                    <a:pt x="18146" y="7134"/>
                    <a:pt x="18499" y="6483"/>
                  </a:cubicBezTo>
                  <a:cubicBezTo>
                    <a:pt x="18716" y="6076"/>
                    <a:pt x="18689" y="5588"/>
                    <a:pt x="18391" y="5235"/>
                  </a:cubicBezTo>
                  <a:cubicBezTo>
                    <a:pt x="17984" y="4801"/>
                    <a:pt x="17523" y="4449"/>
                    <a:pt x="17007" y="4150"/>
                  </a:cubicBezTo>
                  <a:cubicBezTo>
                    <a:pt x="16682" y="3960"/>
                    <a:pt x="16410" y="3689"/>
                    <a:pt x="16221" y="3364"/>
                  </a:cubicBezTo>
                  <a:cubicBezTo>
                    <a:pt x="16166" y="3228"/>
                    <a:pt x="16275" y="3038"/>
                    <a:pt x="16410" y="2794"/>
                  </a:cubicBezTo>
                  <a:cubicBezTo>
                    <a:pt x="16709" y="2333"/>
                    <a:pt x="16953" y="1845"/>
                    <a:pt x="17089" y="1329"/>
                  </a:cubicBezTo>
                  <a:cubicBezTo>
                    <a:pt x="17170" y="923"/>
                    <a:pt x="16980" y="516"/>
                    <a:pt x="16627" y="326"/>
                  </a:cubicBezTo>
                  <a:cubicBezTo>
                    <a:pt x="16492" y="244"/>
                    <a:pt x="16329" y="190"/>
                    <a:pt x="16166" y="163"/>
                  </a:cubicBezTo>
                  <a:close/>
                  <a:moveTo>
                    <a:pt x="16139" y="272"/>
                  </a:moveTo>
                  <a:cubicBezTo>
                    <a:pt x="16275" y="326"/>
                    <a:pt x="16410" y="380"/>
                    <a:pt x="16546" y="461"/>
                  </a:cubicBezTo>
                  <a:cubicBezTo>
                    <a:pt x="16817" y="624"/>
                    <a:pt x="16980" y="977"/>
                    <a:pt x="16926" y="1302"/>
                  </a:cubicBezTo>
                  <a:cubicBezTo>
                    <a:pt x="16763" y="1790"/>
                    <a:pt x="16546" y="2279"/>
                    <a:pt x="16248" y="2713"/>
                  </a:cubicBezTo>
                  <a:cubicBezTo>
                    <a:pt x="16112" y="2930"/>
                    <a:pt x="16031" y="3174"/>
                    <a:pt x="16085" y="3445"/>
                  </a:cubicBezTo>
                  <a:cubicBezTo>
                    <a:pt x="16275" y="3798"/>
                    <a:pt x="16573" y="4069"/>
                    <a:pt x="16926" y="4286"/>
                  </a:cubicBezTo>
                  <a:cubicBezTo>
                    <a:pt x="17414" y="4557"/>
                    <a:pt x="17875" y="4910"/>
                    <a:pt x="18282" y="5317"/>
                  </a:cubicBezTo>
                  <a:cubicBezTo>
                    <a:pt x="18526" y="5615"/>
                    <a:pt x="18580" y="6049"/>
                    <a:pt x="18363" y="6402"/>
                  </a:cubicBezTo>
                  <a:cubicBezTo>
                    <a:pt x="18038" y="7053"/>
                    <a:pt x="17251" y="7242"/>
                    <a:pt x="16627" y="7731"/>
                  </a:cubicBezTo>
                  <a:cubicBezTo>
                    <a:pt x="16356" y="7920"/>
                    <a:pt x="16139" y="8165"/>
                    <a:pt x="15976" y="8463"/>
                  </a:cubicBezTo>
                  <a:cubicBezTo>
                    <a:pt x="15543" y="9331"/>
                    <a:pt x="15787" y="10009"/>
                    <a:pt x="15624" y="10660"/>
                  </a:cubicBezTo>
                  <a:cubicBezTo>
                    <a:pt x="15488" y="11121"/>
                    <a:pt x="15190" y="11528"/>
                    <a:pt x="14783" y="11799"/>
                  </a:cubicBezTo>
                  <a:cubicBezTo>
                    <a:pt x="14647" y="11908"/>
                    <a:pt x="14458" y="11962"/>
                    <a:pt x="14295" y="11989"/>
                  </a:cubicBezTo>
                  <a:cubicBezTo>
                    <a:pt x="13590" y="12098"/>
                    <a:pt x="12749" y="11718"/>
                    <a:pt x="12071" y="12016"/>
                  </a:cubicBezTo>
                  <a:cubicBezTo>
                    <a:pt x="11311" y="12369"/>
                    <a:pt x="10877" y="13128"/>
                    <a:pt x="10226" y="13589"/>
                  </a:cubicBezTo>
                  <a:cubicBezTo>
                    <a:pt x="9982" y="13806"/>
                    <a:pt x="9657" y="13915"/>
                    <a:pt x="9331" y="13969"/>
                  </a:cubicBezTo>
                  <a:cubicBezTo>
                    <a:pt x="8897" y="13969"/>
                    <a:pt x="8436" y="13888"/>
                    <a:pt x="8029" y="13725"/>
                  </a:cubicBezTo>
                  <a:cubicBezTo>
                    <a:pt x="7622" y="13589"/>
                    <a:pt x="7215" y="13372"/>
                    <a:pt x="6863" y="13128"/>
                  </a:cubicBezTo>
                  <a:cubicBezTo>
                    <a:pt x="6592" y="12911"/>
                    <a:pt x="6375" y="12640"/>
                    <a:pt x="6103" y="12450"/>
                  </a:cubicBezTo>
                  <a:cubicBezTo>
                    <a:pt x="5968" y="12342"/>
                    <a:pt x="5832" y="12287"/>
                    <a:pt x="5669" y="12260"/>
                  </a:cubicBezTo>
                  <a:cubicBezTo>
                    <a:pt x="4557" y="12016"/>
                    <a:pt x="3147" y="12776"/>
                    <a:pt x="1981" y="12721"/>
                  </a:cubicBezTo>
                  <a:cubicBezTo>
                    <a:pt x="1465" y="12694"/>
                    <a:pt x="977" y="12450"/>
                    <a:pt x="651" y="12043"/>
                  </a:cubicBezTo>
                  <a:cubicBezTo>
                    <a:pt x="218" y="11474"/>
                    <a:pt x="136" y="11013"/>
                    <a:pt x="272" y="10633"/>
                  </a:cubicBezTo>
                  <a:cubicBezTo>
                    <a:pt x="489" y="10036"/>
                    <a:pt x="1221" y="9602"/>
                    <a:pt x="1845" y="9195"/>
                  </a:cubicBezTo>
                  <a:cubicBezTo>
                    <a:pt x="2333" y="8843"/>
                    <a:pt x="2794" y="8517"/>
                    <a:pt x="2903" y="8137"/>
                  </a:cubicBezTo>
                  <a:cubicBezTo>
                    <a:pt x="2957" y="7758"/>
                    <a:pt x="2821" y="7378"/>
                    <a:pt x="2550" y="7107"/>
                  </a:cubicBezTo>
                  <a:cubicBezTo>
                    <a:pt x="2333" y="6863"/>
                    <a:pt x="2143" y="6564"/>
                    <a:pt x="2008" y="6239"/>
                  </a:cubicBezTo>
                  <a:cubicBezTo>
                    <a:pt x="1953" y="6076"/>
                    <a:pt x="1981" y="5913"/>
                    <a:pt x="2062" y="5778"/>
                  </a:cubicBezTo>
                  <a:cubicBezTo>
                    <a:pt x="2252" y="5452"/>
                    <a:pt x="2550" y="5208"/>
                    <a:pt x="2930" y="5072"/>
                  </a:cubicBezTo>
                  <a:cubicBezTo>
                    <a:pt x="3771" y="4720"/>
                    <a:pt x="4883" y="4720"/>
                    <a:pt x="5588" y="4340"/>
                  </a:cubicBezTo>
                  <a:cubicBezTo>
                    <a:pt x="5751" y="4259"/>
                    <a:pt x="5886" y="4123"/>
                    <a:pt x="5995" y="3988"/>
                  </a:cubicBezTo>
                  <a:cubicBezTo>
                    <a:pt x="6185" y="3716"/>
                    <a:pt x="6348" y="3391"/>
                    <a:pt x="6456" y="3065"/>
                  </a:cubicBezTo>
                  <a:cubicBezTo>
                    <a:pt x="6537" y="2740"/>
                    <a:pt x="6727" y="2496"/>
                    <a:pt x="6998" y="2306"/>
                  </a:cubicBezTo>
                  <a:cubicBezTo>
                    <a:pt x="7297" y="2143"/>
                    <a:pt x="7649" y="2062"/>
                    <a:pt x="8002" y="2116"/>
                  </a:cubicBezTo>
                  <a:cubicBezTo>
                    <a:pt x="8816" y="2197"/>
                    <a:pt x="9711" y="2631"/>
                    <a:pt x="10497" y="2550"/>
                  </a:cubicBezTo>
                  <a:cubicBezTo>
                    <a:pt x="11772" y="2414"/>
                    <a:pt x="12884" y="895"/>
                    <a:pt x="14322" y="326"/>
                  </a:cubicBezTo>
                  <a:cubicBezTo>
                    <a:pt x="14566" y="217"/>
                    <a:pt x="14837" y="163"/>
                    <a:pt x="15136" y="136"/>
                  </a:cubicBezTo>
                  <a:cubicBezTo>
                    <a:pt x="15407" y="109"/>
                    <a:pt x="15678" y="136"/>
                    <a:pt x="15949" y="190"/>
                  </a:cubicBezTo>
                  <a:cubicBezTo>
                    <a:pt x="16004" y="190"/>
                    <a:pt x="16058" y="244"/>
                    <a:pt x="16139" y="244"/>
                  </a:cubicBezTo>
                  <a:cubicBezTo>
                    <a:pt x="16193" y="244"/>
                    <a:pt x="16139" y="244"/>
                    <a:pt x="16139" y="21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1" name="Google Shape;2591;p33"/>
            <p:cNvSpPr/>
            <p:nvPr/>
          </p:nvSpPr>
          <p:spPr>
            <a:xfrm>
              <a:off x="1717050" y="3618300"/>
              <a:ext cx="50200" cy="88175"/>
            </a:xfrm>
            <a:custGeom>
              <a:avLst/>
              <a:gdLst/>
              <a:ahLst/>
              <a:cxnLst/>
              <a:rect l="l" t="t" r="r" b="b"/>
              <a:pathLst>
                <a:path w="2008" h="3527" extrusionOk="0">
                  <a:moveTo>
                    <a:pt x="1980" y="1"/>
                  </a:moveTo>
                  <a:lnTo>
                    <a:pt x="1926" y="1"/>
                  </a:lnTo>
                  <a:cubicBezTo>
                    <a:pt x="1899" y="1"/>
                    <a:pt x="1872" y="28"/>
                    <a:pt x="1872" y="55"/>
                  </a:cubicBezTo>
                  <a:cubicBezTo>
                    <a:pt x="1628" y="326"/>
                    <a:pt x="1411" y="625"/>
                    <a:pt x="1248" y="950"/>
                  </a:cubicBezTo>
                  <a:cubicBezTo>
                    <a:pt x="895" y="1574"/>
                    <a:pt x="570" y="2334"/>
                    <a:pt x="244" y="2930"/>
                  </a:cubicBezTo>
                  <a:cubicBezTo>
                    <a:pt x="190" y="3039"/>
                    <a:pt x="136" y="3147"/>
                    <a:pt x="82" y="3256"/>
                  </a:cubicBezTo>
                  <a:cubicBezTo>
                    <a:pt x="54" y="3310"/>
                    <a:pt x="27" y="3364"/>
                    <a:pt x="0" y="3419"/>
                  </a:cubicBezTo>
                  <a:cubicBezTo>
                    <a:pt x="0" y="3446"/>
                    <a:pt x="0" y="3473"/>
                    <a:pt x="27" y="3500"/>
                  </a:cubicBezTo>
                  <a:cubicBezTo>
                    <a:pt x="54" y="3527"/>
                    <a:pt x="82" y="3500"/>
                    <a:pt x="109" y="3473"/>
                  </a:cubicBezTo>
                  <a:cubicBezTo>
                    <a:pt x="163" y="3446"/>
                    <a:pt x="190" y="3419"/>
                    <a:pt x="217" y="3364"/>
                  </a:cubicBezTo>
                  <a:cubicBezTo>
                    <a:pt x="271" y="3310"/>
                    <a:pt x="326" y="3229"/>
                    <a:pt x="353" y="3147"/>
                  </a:cubicBezTo>
                  <a:cubicBezTo>
                    <a:pt x="624" y="2713"/>
                    <a:pt x="868" y="2171"/>
                    <a:pt x="1112" y="1628"/>
                  </a:cubicBezTo>
                  <a:cubicBezTo>
                    <a:pt x="1275" y="1276"/>
                    <a:pt x="1438" y="923"/>
                    <a:pt x="1628" y="598"/>
                  </a:cubicBezTo>
                  <a:cubicBezTo>
                    <a:pt x="1736" y="435"/>
                    <a:pt x="1845" y="245"/>
                    <a:pt x="1980" y="82"/>
                  </a:cubicBezTo>
                  <a:cubicBezTo>
                    <a:pt x="1980" y="82"/>
                    <a:pt x="2007" y="82"/>
                    <a:pt x="2007" y="55"/>
                  </a:cubicBezTo>
                  <a:lnTo>
                    <a:pt x="2007" y="1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2" name="Google Shape;2592;p33"/>
            <p:cNvSpPr/>
            <p:nvPr/>
          </p:nvSpPr>
          <p:spPr>
            <a:xfrm>
              <a:off x="1712300" y="3616275"/>
              <a:ext cx="94275" cy="93600"/>
            </a:xfrm>
            <a:custGeom>
              <a:avLst/>
              <a:gdLst/>
              <a:ahLst/>
              <a:cxnLst/>
              <a:rect l="l" t="t" r="r" b="b"/>
              <a:pathLst>
                <a:path w="3771" h="3744" extrusionOk="0">
                  <a:moveTo>
                    <a:pt x="1682" y="1302"/>
                  </a:moveTo>
                  <a:cubicBezTo>
                    <a:pt x="1492" y="1275"/>
                    <a:pt x="1275" y="1330"/>
                    <a:pt x="1112" y="1411"/>
                  </a:cubicBezTo>
                  <a:cubicBezTo>
                    <a:pt x="1058" y="1411"/>
                    <a:pt x="1031" y="1438"/>
                    <a:pt x="1031" y="1465"/>
                  </a:cubicBezTo>
                  <a:cubicBezTo>
                    <a:pt x="1004" y="1547"/>
                    <a:pt x="1058" y="1655"/>
                    <a:pt x="1167" y="1628"/>
                  </a:cubicBezTo>
                  <a:lnTo>
                    <a:pt x="1411" y="1574"/>
                  </a:lnTo>
                  <a:lnTo>
                    <a:pt x="1682" y="1519"/>
                  </a:lnTo>
                  <a:cubicBezTo>
                    <a:pt x="2007" y="1574"/>
                    <a:pt x="2306" y="1682"/>
                    <a:pt x="2604" y="1845"/>
                  </a:cubicBezTo>
                  <a:cubicBezTo>
                    <a:pt x="3065" y="2089"/>
                    <a:pt x="3418" y="2523"/>
                    <a:pt x="3228" y="2930"/>
                  </a:cubicBezTo>
                  <a:cubicBezTo>
                    <a:pt x="3065" y="3283"/>
                    <a:pt x="2631" y="3418"/>
                    <a:pt x="2143" y="3445"/>
                  </a:cubicBezTo>
                  <a:cubicBezTo>
                    <a:pt x="1682" y="3472"/>
                    <a:pt x="1194" y="3418"/>
                    <a:pt x="733" y="3337"/>
                  </a:cubicBezTo>
                  <a:cubicBezTo>
                    <a:pt x="570" y="3310"/>
                    <a:pt x="434" y="3283"/>
                    <a:pt x="299" y="3283"/>
                  </a:cubicBezTo>
                  <a:lnTo>
                    <a:pt x="109" y="3283"/>
                  </a:lnTo>
                  <a:cubicBezTo>
                    <a:pt x="82" y="3255"/>
                    <a:pt x="27" y="3283"/>
                    <a:pt x="0" y="3337"/>
                  </a:cubicBezTo>
                  <a:cubicBezTo>
                    <a:pt x="0" y="3391"/>
                    <a:pt x="27" y="3445"/>
                    <a:pt x="82" y="3445"/>
                  </a:cubicBezTo>
                  <a:cubicBezTo>
                    <a:pt x="136" y="3472"/>
                    <a:pt x="190" y="3500"/>
                    <a:pt x="244" y="3527"/>
                  </a:cubicBezTo>
                  <a:cubicBezTo>
                    <a:pt x="407" y="3554"/>
                    <a:pt x="543" y="3581"/>
                    <a:pt x="678" y="3608"/>
                  </a:cubicBezTo>
                  <a:cubicBezTo>
                    <a:pt x="1167" y="3716"/>
                    <a:pt x="1682" y="3744"/>
                    <a:pt x="2170" y="3716"/>
                  </a:cubicBezTo>
                  <a:cubicBezTo>
                    <a:pt x="2767" y="3662"/>
                    <a:pt x="3282" y="3472"/>
                    <a:pt x="3445" y="3038"/>
                  </a:cubicBezTo>
                  <a:cubicBezTo>
                    <a:pt x="3635" y="2632"/>
                    <a:pt x="3418" y="2143"/>
                    <a:pt x="2984" y="1818"/>
                  </a:cubicBezTo>
                  <a:cubicBezTo>
                    <a:pt x="2794" y="1682"/>
                    <a:pt x="2577" y="1547"/>
                    <a:pt x="2360" y="1465"/>
                  </a:cubicBezTo>
                  <a:cubicBezTo>
                    <a:pt x="2658" y="1438"/>
                    <a:pt x="2957" y="1384"/>
                    <a:pt x="3228" y="1275"/>
                  </a:cubicBezTo>
                  <a:cubicBezTo>
                    <a:pt x="3445" y="1221"/>
                    <a:pt x="3608" y="1058"/>
                    <a:pt x="3689" y="841"/>
                  </a:cubicBezTo>
                  <a:cubicBezTo>
                    <a:pt x="3771" y="516"/>
                    <a:pt x="3445" y="272"/>
                    <a:pt x="3011" y="163"/>
                  </a:cubicBezTo>
                  <a:cubicBezTo>
                    <a:pt x="2577" y="28"/>
                    <a:pt x="2143" y="1"/>
                    <a:pt x="1709" y="55"/>
                  </a:cubicBezTo>
                  <a:cubicBezTo>
                    <a:pt x="1682" y="55"/>
                    <a:pt x="1628" y="55"/>
                    <a:pt x="1601" y="82"/>
                  </a:cubicBezTo>
                  <a:cubicBezTo>
                    <a:pt x="1601" y="82"/>
                    <a:pt x="1573" y="109"/>
                    <a:pt x="1573" y="136"/>
                  </a:cubicBezTo>
                  <a:lnTo>
                    <a:pt x="1573" y="136"/>
                  </a:lnTo>
                  <a:lnTo>
                    <a:pt x="1573" y="136"/>
                  </a:lnTo>
                  <a:cubicBezTo>
                    <a:pt x="1573" y="136"/>
                    <a:pt x="1601" y="163"/>
                    <a:pt x="1628" y="163"/>
                  </a:cubicBezTo>
                  <a:cubicBezTo>
                    <a:pt x="1655" y="163"/>
                    <a:pt x="1682" y="163"/>
                    <a:pt x="1709" y="163"/>
                  </a:cubicBezTo>
                  <a:cubicBezTo>
                    <a:pt x="2143" y="136"/>
                    <a:pt x="2550" y="163"/>
                    <a:pt x="2957" y="299"/>
                  </a:cubicBezTo>
                  <a:cubicBezTo>
                    <a:pt x="3309" y="407"/>
                    <a:pt x="3581" y="543"/>
                    <a:pt x="3499" y="814"/>
                  </a:cubicBezTo>
                  <a:cubicBezTo>
                    <a:pt x="3472" y="977"/>
                    <a:pt x="3228" y="1085"/>
                    <a:pt x="2984" y="1140"/>
                  </a:cubicBezTo>
                  <a:cubicBezTo>
                    <a:pt x="2631" y="1221"/>
                    <a:pt x="2252" y="1275"/>
                    <a:pt x="1872" y="127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3" name="Google Shape;2593;p33"/>
            <p:cNvSpPr/>
            <p:nvPr/>
          </p:nvSpPr>
          <p:spPr>
            <a:xfrm>
              <a:off x="1801125" y="3637300"/>
              <a:ext cx="56300" cy="82750"/>
            </a:xfrm>
            <a:custGeom>
              <a:avLst/>
              <a:gdLst/>
              <a:ahLst/>
              <a:cxnLst/>
              <a:rect l="l" t="t" r="r" b="b"/>
              <a:pathLst>
                <a:path w="2252" h="3310" extrusionOk="0">
                  <a:moveTo>
                    <a:pt x="1330" y="326"/>
                  </a:moveTo>
                  <a:cubicBezTo>
                    <a:pt x="950" y="760"/>
                    <a:pt x="624" y="1248"/>
                    <a:pt x="380" y="1763"/>
                  </a:cubicBezTo>
                  <a:cubicBezTo>
                    <a:pt x="218" y="2062"/>
                    <a:pt x="109" y="2387"/>
                    <a:pt x="28" y="2713"/>
                  </a:cubicBezTo>
                  <a:cubicBezTo>
                    <a:pt x="1" y="2903"/>
                    <a:pt x="55" y="3065"/>
                    <a:pt x="163" y="3201"/>
                  </a:cubicBezTo>
                  <a:cubicBezTo>
                    <a:pt x="299" y="3309"/>
                    <a:pt x="516" y="3282"/>
                    <a:pt x="733" y="3120"/>
                  </a:cubicBezTo>
                  <a:cubicBezTo>
                    <a:pt x="1248" y="2686"/>
                    <a:pt x="1655" y="2143"/>
                    <a:pt x="1953" y="1519"/>
                  </a:cubicBezTo>
                  <a:cubicBezTo>
                    <a:pt x="2170" y="1167"/>
                    <a:pt x="2252" y="760"/>
                    <a:pt x="2198" y="353"/>
                  </a:cubicBezTo>
                  <a:cubicBezTo>
                    <a:pt x="2143" y="163"/>
                    <a:pt x="1953" y="27"/>
                    <a:pt x="1764" y="27"/>
                  </a:cubicBezTo>
                  <a:cubicBezTo>
                    <a:pt x="1682" y="0"/>
                    <a:pt x="1601" y="27"/>
                    <a:pt x="1519" y="82"/>
                  </a:cubicBezTo>
                  <a:cubicBezTo>
                    <a:pt x="1438" y="136"/>
                    <a:pt x="1384" y="190"/>
                    <a:pt x="1330" y="272"/>
                  </a:cubicBezTo>
                  <a:cubicBezTo>
                    <a:pt x="1302" y="299"/>
                    <a:pt x="1302" y="326"/>
                    <a:pt x="1330" y="326"/>
                  </a:cubicBezTo>
                  <a:close/>
                  <a:moveTo>
                    <a:pt x="1628" y="190"/>
                  </a:moveTo>
                  <a:cubicBezTo>
                    <a:pt x="1601" y="217"/>
                    <a:pt x="1574" y="244"/>
                    <a:pt x="1547" y="244"/>
                  </a:cubicBezTo>
                  <a:cubicBezTo>
                    <a:pt x="1140" y="733"/>
                    <a:pt x="814" y="1275"/>
                    <a:pt x="543" y="1845"/>
                  </a:cubicBezTo>
                  <a:cubicBezTo>
                    <a:pt x="380" y="2116"/>
                    <a:pt x="299" y="2442"/>
                    <a:pt x="245" y="2740"/>
                  </a:cubicBezTo>
                  <a:cubicBezTo>
                    <a:pt x="190" y="2848"/>
                    <a:pt x="218" y="2957"/>
                    <a:pt x="299" y="3065"/>
                  </a:cubicBezTo>
                  <a:cubicBezTo>
                    <a:pt x="326" y="3065"/>
                    <a:pt x="353" y="3065"/>
                    <a:pt x="380" y="3065"/>
                  </a:cubicBezTo>
                  <a:cubicBezTo>
                    <a:pt x="462" y="3038"/>
                    <a:pt x="543" y="2984"/>
                    <a:pt x="597" y="2930"/>
                  </a:cubicBezTo>
                  <a:cubicBezTo>
                    <a:pt x="1085" y="2523"/>
                    <a:pt x="1492" y="2008"/>
                    <a:pt x="1764" y="1438"/>
                  </a:cubicBezTo>
                  <a:cubicBezTo>
                    <a:pt x="1899" y="1167"/>
                    <a:pt x="2008" y="841"/>
                    <a:pt x="2008" y="543"/>
                  </a:cubicBezTo>
                  <a:cubicBezTo>
                    <a:pt x="2008" y="353"/>
                    <a:pt x="1899" y="190"/>
                    <a:pt x="1709" y="190"/>
                  </a:cubicBezTo>
                  <a:cubicBezTo>
                    <a:pt x="1682" y="190"/>
                    <a:pt x="1655" y="190"/>
                    <a:pt x="1628" y="19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4" name="Google Shape;2594;p33"/>
            <p:cNvSpPr/>
            <p:nvPr/>
          </p:nvSpPr>
          <p:spPr>
            <a:xfrm>
              <a:off x="1842500" y="3647475"/>
              <a:ext cx="72575" cy="85450"/>
            </a:xfrm>
            <a:custGeom>
              <a:avLst/>
              <a:gdLst/>
              <a:ahLst/>
              <a:cxnLst/>
              <a:rect l="l" t="t" r="r" b="b"/>
              <a:pathLst>
                <a:path w="2903" h="3418" extrusionOk="0">
                  <a:moveTo>
                    <a:pt x="1845" y="299"/>
                  </a:moveTo>
                  <a:cubicBezTo>
                    <a:pt x="1411" y="570"/>
                    <a:pt x="1031" y="895"/>
                    <a:pt x="760" y="1302"/>
                  </a:cubicBezTo>
                  <a:cubicBezTo>
                    <a:pt x="461" y="1709"/>
                    <a:pt x="217" y="2170"/>
                    <a:pt x="81" y="2658"/>
                  </a:cubicBezTo>
                  <a:cubicBezTo>
                    <a:pt x="0" y="2902"/>
                    <a:pt x="54" y="3147"/>
                    <a:pt x="190" y="3364"/>
                  </a:cubicBezTo>
                  <a:cubicBezTo>
                    <a:pt x="244" y="3391"/>
                    <a:pt x="326" y="3418"/>
                    <a:pt x="407" y="3418"/>
                  </a:cubicBezTo>
                  <a:cubicBezTo>
                    <a:pt x="515" y="3391"/>
                    <a:pt x="624" y="3364"/>
                    <a:pt x="705" y="3336"/>
                  </a:cubicBezTo>
                  <a:cubicBezTo>
                    <a:pt x="1194" y="3147"/>
                    <a:pt x="1628" y="2848"/>
                    <a:pt x="1980" y="2468"/>
                  </a:cubicBezTo>
                  <a:cubicBezTo>
                    <a:pt x="2333" y="2116"/>
                    <a:pt x="2604" y="1682"/>
                    <a:pt x="2794" y="1221"/>
                  </a:cubicBezTo>
                  <a:cubicBezTo>
                    <a:pt x="2902" y="895"/>
                    <a:pt x="2875" y="543"/>
                    <a:pt x="2685" y="299"/>
                  </a:cubicBezTo>
                  <a:cubicBezTo>
                    <a:pt x="2550" y="82"/>
                    <a:pt x="2278" y="0"/>
                    <a:pt x="2034" y="109"/>
                  </a:cubicBezTo>
                  <a:cubicBezTo>
                    <a:pt x="1953" y="136"/>
                    <a:pt x="1872" y="190"/>
                    <a:pt x="1817" y="244"/>
                  </a:cubicBezTo>
                  <a:cubicBezTo>
                    <a:pt x="1790" y="271"/>
                    <a:pt x="1790" y="299"/>
                    <a:pt x="1817" y="299"/>
                  </a:cubicBezTo>
                  <a:cubicBezTo>
                    <a:pt x="1817" y="299"/>
                    <a:pt x="1817" y="299"/>
                    <a:pt x="1845" y="299"/>
                  </a:cubicBezTo>
                  <a:close/>
                  <a:moveTo>
                    <a:pt x="2414" y="299"/>
                  </a:moveTo>
                  <a:lnTo>
                    <a:pt x="2387" y="299"/>
                  </a:lnTo>
                  <a:cubicBezTo>
                    <a:pt x="2333" y="299"/>
                    <a:pt x="2251" y="299"/>
                    <a:pt x="2170" y="299"/>
                  </a:cubicBezTo>
                  <a:cubicBezTo>
                    <a:pt x="1763" y="461"/>
                    <a:pt x="1411" y="733"/>
                    <a:pt x="1166" y="1085"/>
                  </a:cubicBezTo>
                  <a:cubicBezTo>
                    <a:pt x="977" y="1329"/>
                    <a:pt x="814" y="1573"/>
                    <a:pt x="678" y="1818"/>
                  </a:cubicBezTo>
                  <a:cubicBezTo>
                    <a:pt x="543" y="2062"/>
                    <a:pt x="434" y="2306"/>
                    <a:pt x="353" y="2577"/>
                  </a:cubicBezTo>
                  <a:cubicBezTo>
                    <a:pt x="271" y="2848"/>
                    <a:pt x="244" y="3065"/>
                    <a:pt x="353" y="3201"/>
                  </a:cubicBezTo>
                  <a:lnTo>
                    <a:pt x="353" y="3201"/>
                  </a:lnTo>
                  <a:cubicBezTo>
                    <a:pt x="380" y="3201"/>
                    <a:pt x="407" y="3201"/>
                    <a:pt x="434" y="3201"/>
                  </a:cubicBezTo>
                  <a:cubicBezTo>
                    <a:pt x="515" y="3174"/>
                    <a:pt x="597" y="3147"/>
                    <a:pt x="651" y="3147"/>
                  </a:cubicBezTo>
                  <a:cubicBezTo>
                    <a:pt x="1085" y="2984"/>
                    <a:pt x="1492" y="2713"/>
                    <a:pt x="1817" y="2360"/>
                  </a:cubicBezTo>
                  <a:cubicBezTo>
                    <a:pt x="2143" y="2007"/>
                    <a:pt x="2414" y="1601"/>
                    <a:pt x="2577" y="1139"/>
                  </a:cubicBezTo>
                  <a:cubicBezTo>
                    <a:pt x="2658" y="895"/>
                    <a:pt x="2631" y="651"/>
                    <a:pt x="2495" y="434"/>
                  </a:cubicBezTo>
                  <a:cubicBezTo>
                    <a:pt x="2468" y="380"/>
                    <a:pt x="2441" y="353"/>
                    <a:pt x="2414" y="29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5" name="Google Shape;2595;p33"/>
            <p:cNvSpPr/>
            <p:nvPr/>
          </p:nvSpPr>
          <p:spPr>
            <a:xfrm>
              <a:off x="1885900" y="3669175"/>
              <a:ext cx="69850" cy="76650"/>
            </a:xfrm>
            <a:custGeom>
              <a:avLst/>
              <a:gdLst/>
              <a:ahLst/>
              <a:cxnLst/>
              <a:rect l="l" t="t" r="r" b="b"/>
              <a:pathLst>
                <a:path w="2794" h="3066" extrusionOk="0">
                  <a:moveTo>
                    <a:pt x="2740" y="0"/>
                  </a:moveTo>
                  <a:cubicBezTo>
                    <a:pt x="2712" y="0"/>
                    <a:pt x="2712" y="0"/>
                    <a:pt x="2685" y="0"/>
                  </a:cubicBezTo>
                  <a:cubicBezTo>
                    <a:pt x="2658" y="0"/>
                    <a:pt x="2631" y="54"/>
                    <a:pt x="2577" y="82"/>
                  </a:cubicBezTo>
                  <a:cubicBezTo>
                    <a:pt x="2387" y="217"/>
                    <a:pt x="2197" y="353"/>
                    <a:pt x="2034" y="516"/>
                  </a:cubicBezTo>
                  <a:cubicBezTo>
                    <a:pt x="1844" y="678"/>
                    <a:pt x="1682" y="868"/>
                    <a:pt x="1519" y="1031"/>
                  </a:cubicBezTo>
                  <a:cubicBezTo>
                    <a:pt x="1031" y="1573"/>
                    <a:pt x="570" y="2143"/>
                    <a:pt x="163" y="2713"/>
                  </a:cubicBezTo>
                  <a:cubicBezTo>
                    <a:pt x="136" y="2740"/>
                    <a:pt x="109" y="2794"/>
                    <a:pt x="81" y="2821"/>
                  </a:cubicBezTo>
                  <a:cubicBezTo>
                    <a:pt x="81" y="2848"/>
                    <a:pt x="54" y="2875"/>
                    <a:pt x="54" y="2930"/>
                  </a:cubicBezTo>
                  <a:cubicBezTo>
                    <a:pt x="0" y="2957"/>
                    <a:pt x="27" y="3011"/>
                    <a:pt x="54" y="3038"/>
                  </a:cubicBezTo>
                  <a:cubicBezTo>
                    <a:pt x="81" y="3065"/>
                    <a:pt x="136" y="3065"/>
                    <a:pt x="163" y="3038"/>
                  </a:cubicBezTo>
                  <a:cubicBezTo>
                    <a:pt x="217" y="3011"/>
                    <a:pt x="244" y="3011"/>
                    <a:pt x="271" y="2984"/>
                  </a:cubicBezTo>
                  <a:cubicBezTo>
                    <a:pt x="298" y="2957"/>
                    <a:pt x="326" y="2930"/>
                    <a:pt x="353" y="2875"/>
                  </a:cubicBezTo>
                  <a:cubicBezTo>
                    <a:pt x="814" y="2333"/>
                    <a:pt x="1221" y="1736"/>
                    <a:pt x="1682" y="1194"/>
                  </a:cubicBezTo>
                  <a:cubicBezTo>
                    <a:pt x="1844" y="1004"/>
                    <a:pt x="2007" y="841"/>
                    <a:pt x="2170" y="651"/>
                  </a:cubicBezTo>
                  <a:cubicBezTo>
                    <a:pt x="2333" y="488"/>
                    <a:pt x="2495" y="326"/>
                    <a:pt x="2685" y="163"/>
                  </a:cubicBezTo>
                  <a:cubicBezTo>
                    <a:pt x="2712" y="136"/>
                    <a:pt x="2740" y="109"/>
                    <a:pt x="2767" y="82"/>
                  </a:cubicBezTo>
                  <a:cubicBezTo>
                    <a:pt x="2794" y="27"/>
                    <a:pt x="2767" y="54"/>
                    <a:pt x="2767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6" name="Google Shape;2596;p33"/>
            <p:cNvSpPr/>
            <p:nvPr/>
          </p:nvSpPr>
          <p:spPr>
            <a:xfrm>
              <a:off x="1919800" y="3690200"/>
              <a:ext cx="71225" cy="73250"/>
            </a:xfrm>
            <a:custGeom>
              <a:avLst/>
              <a:gdLst/>
              <a:ahLst/>
              <a:cxnLst/>
              <a:rect l="l" t="t" r="r" b="b"/>
              <a:pathLst>
                <a:path w="2849" h="2930" extrusionOk="0">
                  <a:moveTo>
                    <a:pt x="2848" y="0"/>
                  </a:moveTo>
                  <a:lnTo>
                    <a:pt x="2685" y="0"/>
                  </a:lnTo>
                  <a:cubicBezTo>
                    <a:pt x="2550" y="27"/>
                    <a:pt x="2414" y="54"/>
                    <a:pt x="2279" y="81"/>
                  </a:cubicBezTo>
                  <a:cubicBezTo>
                    <a:pt x="1845" y="163"/>
                    <a:pt x="1438" y="271"/>
                    <a:pt x="1004" y="353"/>
                  </a:cubicBezTo>
                  <a:cubicBezTo>
                    <a:pt x="733" y="380"/>
                    <a:pt x="488" y="461"/>
                    <a:pt x="244" y="570"/>
                  </a:cubicBezTo>
                  <a:cubicBezTo>
                    <a:pt x="190" y="597"/>
                    <a:pt x="109" y="678"/>
                    <a:pt x="82" y="732"/>
                  </a:cubicBezTo>
                  <a:cubicBezTo>
                    <a:pt x="0" y="949"/>
                    <a:pt x="0" y="1193"/>
                    <a:pt x="82" y="1410"/>
                  </a:cubicBezTo>
                  <a:cubicBezTo>
                    <a:pt x="136" y="1763"/>
                    <a:pt x="217" y="2116"/>
                    <a:pt x="353" y="2468"/>
                  </a:cubicBezTo>
                  <a:cubicBezTo>
                    <a:pt x="380" y="2577"/>
                    <a:pt x="434" y="2685"/>
                    <a:pt x="516" y="2794"/>
                  </a:cubicBezTo>
                  <a:cubicBezTo>
                    <a:pt x="543" y="2821"/>
                    <a:pt x="570" y="2848"/>
                    <a:pt x="597" y="2848"/>
                  </a:cubicBezTo>
                  <a:cubicBezTo>
                    <a:pt x="624" y="2902"/>
                    <a:pt x="705" y="2929"/>
                    <a:pt x="733" y="2902"/>
                  </a:cubicBezTo>
                  <a:cubicBezTo>
                    <a:pt x="787" y="2875"/>
                    <a:pt x="814" y="2794"/>
                    <a:pt x="787" y="2740"/>
                  </a:cubicBezTo>
                  <a:cubicBezTo>
                    <a:pt x="787" y="2712"/>
                    <a:pt x="787" y="2685"/>
                    <a:pt x="787" y="2658"/>
                  </a:cubicBezTo>
                  <a:cubicBezTo>
                    <a:pt x="760" y="2604"/>
                    <a:pt x="733" y="2550"/>
                    <a:pt x="705" y="2468"/>
                  </a:cubicBezTo>
                  <a:cubicBezTo>
                    <a:pt x="651" y="2360"/>
                    <a:pt x="597" y="2224"/>
                    <a:pt x="543" y="2116"/>
                  </a:cubicBezTo>
                  <a:cubicBezTo>
                    <a:pt x="488" y="1872"/>
                    <a:pt x="434" y="1627"/>
                    <a:pt x="380" y="1383"/>
                  </a:cubicBezTo>
                  <a:cubicBezTo>
                    <a:pt x="326" y="1221"/>
                    <a:pt x="299" y="1085"/>
                    <a:pt x="326" y="922"/>
                  </a:cubicBezTo>
                  <a:cubicBezTo>
                    <a:pt x="326" y="895"/>
                    <a:pt x="326" y="895"/>
                    <a:pt x="326" y="868"/>
                  </a:cubicBezTo>
                  <a:cubicBezTo>
                    <a:pt x="326" y="841"/>
                    <a:pt x="326" y="787"/>
                    <a:pt x="353" y="759"/>
                  </a:cubicBezTo>
                  <a:cubicBezTo>
                    <a:pt x="461" y="651"/>
                    <a:pt x="678" y="624"/>
                    <a:pt x="1004" y="543"/>
                  </a:cubicBezTo>
                  <a:cubicBezTo>
                    <a:pt x="1329" y="461"/>
                    <a:pt x="1628" y="407"/>
                    <a:pt x="1926" y="326"/>
                  </a:cubicBezTo>
                  <a:cubicBezTo>
                    <a:pt x="2170" y="244"/>
                    <a:pt x="2414" y="190"/>
                    <a:pt x="2658" y="109"/>
                  </a:cubicBezTo>
                  <a:lnTo>
                    <a:pt x="2848" y="54"/>
                  </a:lnTo>
                  <a:lnTo>
                    <a:pt x="2848" y="54"/>
                  </a:lnTo>
                  <a:cubicBezTo>
                    <a:pt x="2848" y="54"/>
                    <a:pt x="2848" y="0"/>
                    <a:pt x="284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7" name="Google Shape;2597;p33"/>
            <p:cNvSpPr/>
            <p:nvPr/>
          </p:nvSpPr>
          <p:spPr>
            <a:xfrm>
              <a:off x="1879775" y="3585750"/>
              <a:ext cx="19025" cy="22425"/>
            </a:xfrm>
            <a:custGeom>
              <a:avLst/>
              <a:gdLst/>
              <a:ahLst/>
              <a:cxnLst/>
              <a:rect l="l" t="t" r="r" b="b"/>
              <a:pathLst>
                <a:path w="761" h="897" extrusionOk="0">
                  <a:moveTo>
                    <a:pt x="706" y="28"/>
                  </a:moveTo>
                  <a:lnTo>
                    <a:pt x="679" y="28"/>
                  </a:lnTo>
                  <a:cubicBezTo>
                    <a:pt x="679" y="28"/>
                    <a:pt x="652" y="55"/>
                    <a:pt x="652" y="55"/>
                  </a:cubicBezTo>
                  <a:cubicBezTo>
                    <a:pt x="516" y="164"/>
                    <a:pt x="408" y="272"/>
                    <a:pt x="299" y="408"/>
                  </a:cubicBezTo>
                  <a:cubicBezTo>
                    <a:pt x="191" y="489"/>
                    <a:pt x="109" y="625"/>
                    <a:pt x="28" y="733"/>
                  </a:cubicBezTo>
                  <a:cubicBezTo>
                    <a:pt x="28" y="760"/>
                    <a:pt x="1" y="815"/>
                    <a:pt x="1" y="842"/>
                  </a:cubicBezTo>
                  <a:cubicBezTo>
                    <a:pt x="1" y="842"/>
                    <a:pt x="1" y="869"/>
                    <a:pt x="1" y="896"/>
                  </a:cubicBezTo>
                  <a:cubicBezTo>
                    <a:pt x="1" y="896"/>
                    <a:pt x="28" y="896"/>
                    <a:pt x="55" y="896"/>
                  </a:cubicBezTo>
                  <a:cubicBezTo>
                    <a:pt x="82" y="869"/>
                    <a:pt x="109" y="842"/>
                    <a:pt x="137" y="815"/>
                  </a:cubicBezTo>
                  <a:cubicBezTo>
                    <a:pt x="245" y="679"/>
                    <a:pt x="354" y="516"/>
                    <a:pt x="489" y="354"/>
                  </a:cubicBezTo>
                  <a:cubicBezTo>
                    <a:pt x="571" y="272"/>
                    <a:pt x="652" y="191"/>
                    <a:pt x="733" y="109"/>
                  </a:cubicBezTo>
                  <a:cubicBezTo>
                    <a:pt x="733" y="109"/>
                    <a:pt x="733" y="109"/>
                    <a:pt x="733" y="82"/>
                  </a:cubicBezTo>
                  <a:cubicBezTo>
                    <a:pt x="733" y="55"/>
                    <a:pt x="733" y="82"/>
                    <a:pt x="733" y="82"/>
                  </a:cubicBezTo>
                  <a:cubicBezTo>
                    <a:pt x="760" y="55"/>
                    <a:pt x="760" y="55"/>
                    <a:pt x="733" y="28"/>
                  </a:cubicBezTo>
                  <a:cubicBezTo>
                    <a:pt x="760" y="1"/>
                    <a:pt x="706" y="1"/>
                    <a:pt x="706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8" name="Google Shape;2598;p33"/>
            <p:cNvSpPr/>
            <p:nvPr/>
          </p:nvSpPr>
          <p:spPr>
            <a:xfrm>
              <a:off x="1885200" y="3583050"/>
              <a:ext cx="26475" cy="6800"/>
            </a:xfrm>
            <a:custGeom>
              <a:avLst/>
              <a:gdLst/>
              <a:ahLst/>
              <a:cxnLst/>
              <a:rect l="l" t="t" r="r" b="b"/>
              <a:pathLst>
                <a:path w="1059" h="272" extrusionOk="0">
                  <a:moveTo>
                    <a:pt x="1" y="55"/>
                  </a:moveTo>
                  <a:cubicBezTo>
                    <a:pt x="1" y="82"/>
                    <a:pt x="1" y="55"/>
                    <a:pt x="1" y="82"/>
                  </a:cubicBezTo>
                  <a:cubicBezTo>
                    <a:pt x="28" y="109"/>
                    <a:pt x="82" y="82"/>
                    <a:pt x="109" y="82"/>
                  </a:cubicBezTo>
                  <a:cubicBezTo>
                    <a:pt x="354" y="136"/>
                    <a:pt x="598" y="190"/>
                    <a:pt x="842" y="245"/>
                  </a:cubicBezTo>
                  <a:lnTo>
                    <a:pt x="1032" y="272"/>
                  </a:lnTo>
                  <a:cubicBezTo>
                    <a:pt x="1032" y="272"/>
                    <a:pt x="1059" y="272"/>
                    <a:pt x="1059" y="272"/>
                  </a:cubicBezTo>
                  <a:cubicBezTo>
                    <a:pt x="1059" y="272"/>
                    <a:pt x="1059" y="245"/>
                    <a:pt x="1032" y="245"/>
                  </a:cubicBezTo>
                  <a:cubicBezTo>
                    <a:pt x="977" y="217"/>
                    <a:pt x="923" y="190"/>
                    <a:pt x="869" y="163"/>
                  </a:cubicBezTo>
                  <a:cubicBezTo>
                    <a:pt x="733" y="109"/>
                    <a:pt x="570" y="82"/>
                    <a:pt x="435" y="55"/>
                  </a:cubicBezTo>
                  <a:cubicBezTo>
                    <a:pt x="299" y="28"/>
                    <a:pt x="164" y="0"/>
                    <a:pt x="55" y="0"/>
                  </a:cubicBezTo>
                  <a:lnTo>
                    <a:pt x="28" y="0"/>
                  </a:lnTo>
                  <a:cubicBezTo>
                    <a:pt x="1" y="0"/>
                    <a:pt x="28" y="0"/>
                    <a:pt x="2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9" name="Google Shape;2599;p33"/>
            <p:cNvSpPr/>
            <p:nvPr/>
          </p:nvSpPr>
          <p:spPr>
            <a:xfrm>
              <a:off x="1890625" y="3588475"/>
              <a:ext cx="23100" cy="23075"/>
            </a:xfrm>
            <a:custGeom>
              <a:avLst/>
              <a:gdLst/>
              <a:ahLst/>
              <a:cxnLst/>
              <a:rect l="l" t="t" r="r" b="b"/>
              <a:pathLst>
                <a:path w="924" h="923" extrusionOk="0">
                  <a:moveTo>
                    <a:pt x="923" y="0"/>
                  </a:moveTo>
                  <a:lnTo>
                    <a:pt x="869" y="0"/>
                  </a:lnTo>
                  <a:cubicBezTo>
                    <a:pt x="869" y="0"/>
                    <a:pt x="842" y="28"/>
                    <a:pt x="815" y="28"/>
                  </a:cubicBezTo>
                  <a:cubicBezTo>
                    <a:pt x="598" y="190"/>
                    <a:pt x="408" y="353"/>
                    <a:pt x="191" y="543"/>
                  </a:cubicBezTo>
                  <a:cubicBezTo>
                    <a:pt x="109" y="624"/>
                    <a:pt x="55" y="733"/>
                    <a:pt x="1" y="868"/>
                  </a:cubicBezTo>
                  <a:lnTo>
                    <a:pt x="1" y="896"/>
                  </a:lnTo>
                  <a:cubicBezTo>
                    <a:pt x="1" y="896"/>
                    <a:pt x="1" y="896"/>
                    <a:pt x="28" y="896"/>
                  </a:cubicBezTo>
                  <a:cubicBezTo>
                    <a:pt x="1" y="923"/>
                    <a:pt x="82" y="923"/>
                    <a:pt x="55" y="896"/>
                  </a:cubicBezTo>
                  <a:lnTo>
                    <a:pt x="82" y="896"/>
                  </a:lnTo>
                  <a:lnTo>
                    <a:pt x="82" y="896"/>
                  </a:lnTo>
                  <a:cubicBezTo>
                    <a:pt x="137" y="787"/>
                    <a:pt x="191" y="706"/>
                    <a:pt x="272" y="624"/>
                  </a:cubicBezTo>
                  <a:cubicBezTo>
                    <a:pt x="462" y="434"/>
                    <a:pt x="706" y="217"/>
                    <a:pt x="869" y="82"/>
                  </a:cubicBezTo>
                  <a:cubicBezTo>
                    <a:pt x="896" y="82"/>
                    <a:pt x="896" y="55"/>
                    <a:pt x="923" y="28"/>
                  </a:cubicBezTo>
                  <a:cubicBezTo>
                    <a:pt x="923" y="28"/>
                    <a:pt x="923" y="0"/>
                    <a:pt x="92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0" name="Google Shape;2600;p33"/>
            <p:cNvSpPr/>
            <p:nvPr/>
          </p:nvSpPr>
          <p:spPr>
            <a:xfrm>
              <a:off x="1900125" y="3589150"/>
              <a:ext cx="21725" cy="27825"/>
            </a:xfrm>
            <a:custGeom>
              <a:avLst/>
              <a:gdLst/>
              <a:ahLst/>
              <a:cxnLst/>
              <a:rect l="l" t="t" r="r" b="b"/>
              <a:pathLst>
                <a:path w="869" h="1113" extrusionOk="0">
                  <a:moveTo>
                    <a:pt x="814" y="28"/>
                  </a:moveTo>
                  <a:cubicBezTo>
                    <a:pt x="814" y="28"/>
                    <a:pt x="787" y="55"/>
                    <a:pt x="760" y="55"/>
                  </a:cubicBezTo>
                  <a:cubicBezTo>
                    <a:pt x="652" y="218"/>
                    <a:pt x="543" y="380"/>
                    <a:pt x="435" y="543"/>
                  </a:cubicBezTo>
                  <a:cubicBezTo>
                    <a:pt x="326" y="706"/>
                    <a:pt x="190" y="814"/>
                    <a:pt x="82" y="950"/>
                  </a:cubicBezTo>
                  <a:cubicBezTo>
                    <a:pt x="55" y="950"/>
                    <a:pt x="28" y="977"/>
                    <a:pt x="28" y="1004"/>
                  </a:cubicBezTo>
                  <a:cubicBezTo>
                    <a:pt x="28" y="1031"/>
                    <a:pt x="28" y="1031"/>
                    <a:pt x="28" y="1031"/>
                  </a:cubicBezTo>
                  <a:cubicBezTo>
                    <a:pt x="1" y="1058"/>
                    <a:pt x="1" y="1086"/>
                    <a:pt x="28" y="1086"/>
                  </a:cubicBezTo>
                  <a:cubicBezTo>
                    <a:pt x="28" y="1113"/>
                    <a:pt x="55" y="1113"/>
                    <a:pt x="82" y="1086"/>
                  </a:cubicBezTo>
                  <a:lnTo>
                    <a:pt x="109" y="1086"/>
                  </a:lnTo>
                  <a:cubicBezTo>
                    <a:pt x="136" y="1058"/>
                    <a:pt x="163" y="1031"/>
                    <a:pt x="218" y="1004"/>
                  </a:cubicBezTo>
                  <a:cubicBezTo>
                    <a:pt x="299" y="923"/>
                    <a:pt x="380" y="814"/>
                    <a:pt x="462" y="733"/>
                  </a:cubicBezTo>
                  <a:cubicBezTo>
                    <a:pt x="597" y="543"/>
                    <a:pt x="733" y="326"/>
                    <a:pt x="841" y="109"/>
                  </a:cubicBezTo>
                  <a:cubicBezTo>
                    <a:pt x="841" y="109"/>
                    <a:pt x="841" y="82"/>
                    <a:pt x="869" y="55"/>
                  </a:cubicBezTo>
                  <a:lnTo>
                    <a:pt x="869" y="28"/>
                  </a:lnTo>
                  <a:cubicBezTo>
                    <a:pt x="869" y="28"/>
                    <a:pt x="869" y="28"/>
                    <a:pt x="869" y="28"/>
                  </a:cubicBezTo>
                  <a:cubicBezTo>
                    <a:pt x="869" y="28"/>
                    <a:pt x="814" y="1"/>
                    <a:pt x="814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1" name="Google Shape;2601;p33"/>
            <p:cNvSpPr/>
            <p:nvPr/>
          </p:nvSpPr>
          <p:spPr>
            <a:xfrm>
              <a:off x="1897425" y="3600675"/>
              <a:ext cx="19675" cy="4775"/>
            </a:xfrm>
            <a:custGeom>
              <a:avLst/>
              <a:gdLst/>
              <a:ahLst/>
              <a:cxnLst/>
              <a:rect l="l" t="t" r="r" b="b"/>
              <a:pathLst>
                <a:path w="787" h="191" extrusionOk="0">
                  <a:moveTo>
                    <a:pt x="0" y="28"/>
                  </a:moveTo>
                  <a:cubicBezTo>
                    <a:pt x="27" y="55"/>
                    <a:pt x="54" y="82"/>
                    <a:pt x="81" y="82"/>
                  </a:cubicBezTo>
                  <a:cubicBezTo>
                    <a:pt x="163" y="109"/>
                    <a:pt x="271" y="136"/>
                    <a:pt x="353" y="136"/>
                  </a:cubicBezTo>
                  <a:cubicBezTo>
                    <a:pt x="434" y="163"/>
                    <a:pt x="488" y="163"/>
                    <a:pt x="543" y="191"/>
                  </a:cubicBezTo>
                  <a:cubicBezTo>
                    <a:pt x="624" y="191"/>
                    <a:pt x="678" y="191"/>
                    <a:pt x="732" y="191"/>
                  </a:cubicBezTo>
                  <a:cubicBezTo>
                    <a:pt x="787" y="191"/>
                    <a:pt x="787" y="136"/>
                    <a:pt x="732" y="136"/>
                  </a:cubicBezTo>
                  <a:cubicBezTo>
                    <a:pt x="678" y="109"/>
                    <a:pt x="624" y="82"/>
                    <a:pt x="570" y="82"/>
                  </a:cubicBezTo>
                  <a:cubicBezTo>
                    <a:pt x="434" y="55"/>
                    <a:pt x="298" y="28"/>
                    <a:pt x="163" y="1"/>
                  </a:cubicBezTo>
                  <a:cubicBezTo>
                    <a:pt x="136" y="1"/>
                    <a:pt x="81" y="1"/>
                    <a:pt x="54" y="1"/>
                  </a:cubicBezTo>
                  <a:lnTo>
                    <a:pt x="0" y="28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2" name="Google Shape;2602;p33"/>
            <p:cNvSpPr/>
            <p:nvPr/>
          </p:nvSpPr>
          <p:spPr>
            <a:xfrm>
              <a:off x="1913700" y="3596600"/>
              <a:ext cx="24425" cy="21725"/>
            </a:xfrm>
            <a:custGeom>
              <a:avLst/>
              <a:gdLst/>
              <a:ahLst/>
              <a:cxnLst/>
              <a:rect l="l" t="t" r="r" b="b"/>
              <a:pathLst>
                <a:path w="977" h="869" extrusionOk="0">
                  <a:moveTo>
                    <a:pt x="244" y="733"/>
                  </a:moveTo>
                  <a:lnTo>
                    <a:pt x="271" y="679"/>
                  </a:lnTo>
                  <a:cubicBezTo>
                    <a:pt x="380" y="516"/>
                    <a:pt x="515" y="354"/>
                    <a:pt x="651" y="191"/>
                  </a:cubicBezTo>
                  <a:cubicBezTo>
                    <a:pt x="732" y="137"/>
                    <a:pt x="841" y="109"/>
                    <a:pt x="922" y="164"/>
                  </a:cubicBezTo>
                  <a:lnTo>
                    <a:pt x="977" y="164"/>
                  </a:lnTo>
                  <a:lnTo>
                    <a:pt x="977" y="164"/>
                  </a:lnTo>
                  <a:cubicBezTo>
                    <a:pt x="977" y="137"/>
                    <a:pt x="949" y="137"/>
                    <a:pt x="949" y="109"/>
                  </a:cubicBezTo>
                  <a:cubicBezTo>
                    <a:pt x="868" y="28"/>
                    <a:pt x="760" y="1"/>
                    <a:pt x="678" y="55"/>
                  </a:cubicBezTo>
                  <a:cubicBezTo>
                    <a:pt x="461" y="137"/>
                    <a:pt x="298" y="462"/>
                    <a:pt x="163" y="598"/>
                  </a:cubicBezTo>
                  <a:cubicBezTo>
                    <a:pt x="163" y="598"/>
                    <a:pt x="54" y="706"/>
                    <a:pt x="27" y="733"/>
                  </a:cubicBezTo>
                  <a:cubicBezTo>
                    <a:pt x="0" y="760"/>
                    <a:pt x="0" y="815"/>
                    <a:pt x="27" y="869"/>
                  </a:cubicBezTo>
                  <a:cubicBezTo>
                    <a:pt x="54" y="869"/>
                    <a:pt x="81" y="869"/>
                    <a:pt x="136" y="869"/>
                  </a:cubicBezTo>
                  <a:cubicBezTo>
                    <a:pt x="190" y="869"/>
                    <a:pt x="326" y="842"/>
                    <a:pt x="353" y="842"/>
                  </a:cubicBezTo>
                  <a:lnTo>
                    <a:pt x="814" y="788"/>
                  </a:lnTo>
                  <a:cubicBezTo>
                    <a:pt x="841" y="788"/>
                    <a:pt x="841" y="733"/>
                    <a:pt x="814" y="733"/>
                  </a:cubicBezTo>
                  <a:lnTo>
                    <a:pt x="353" y="733"/>
                  </a:lnTo>
                  <a:close/>
                  <a:moveTo>
                    <a:pt x="163" y="815"/>
                  </a:moveTo>
                  <a:cubicBezTo>
                    <a:pt x="163" y="842"/>
                    <a:pt x="163" y="842"/>
                    <a:pt x="136" y="842"/>
                  </a:cubicBezTo>
                  <a:lnTo>
                    <a:pt x="136" y="84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3" name="Google Shape;2603;p33"/>
            <p:cNvSpPr/>
            <p:nvPr/>
          </p:nvSpPr>
          <p:spPr>
            <a:xfrm>
              <a:off x="1923175" y="3605425"/>
              <a:ext cx="11550" cy="3425"/>
            </a:xfrm>
            <a:custGeom>
              <a:avLst/>
              <a:gdLst/>
              <a:ahLst/>
              <a:cxnLst/>
              <a:rect l="l" t="t" r="r" b="b"/>
              <a:pathLst>
                <a:path w="462" h="137" extrusionOk="0">
                  <a:moveTo>
                    <a:pt x="1" y="28"/>
                  </a:moveTo>
                  <a:cubicBezTo>
                    <a:pt x="55" y="55"/>
                    <a:pt x="55" y="55"/>
                    <a:pt x="82" y="82"/>
                  </a:cubicBezTo>
                  <a:cubicBezTo>
                    <a:pt x="109" y="82"/>
                    <a:pt x="109" y="82"/>
                    <a:pt x="136" y="82"/>
                  </a:cubicBezTo>
                  <a:cubicBezTo>
                    <a:pt x="218" y="109"/>
                    <a:pt x="299" y="109"/>
                    <a:pt x="408" y="109"/>
                  </a:cubicBezTo>
                  <a:cubicBezTo>
                    <a:pt x="435" y="136"/>
                    <a:pt x="435" y="109"/>
                    <a:pt x="462" y="82"/>
                  </a:cubicBezTo>
                  <a:cubicBezTo>
                    <a:pt x="435" y="82"/>
                    <a:pt x="435" y="55"/>
                    <a:pt x="408" y="82"/>
                  </a:cubicBezTo>
                  <a:cubicBezTo>
                    <a:pt x="326" y="55"/>
                    <a:pt x="218" y="28"/>
                    <a:pt x="136" y="1"/>
                  </a:cubicBezTo>
                  <a:lnTo>
                    <a:pt x="109" y="1"/>
                  </a:lnTo>
                  <a:cubicBezTo>
                    <a:pt x="55" y="1"/>
                    <a:pt x="28" y="28"/>
                    <a:pt x="1" y="28"/>
                  </a:cubicBezTo>
                  <a:lnTo>
                    <a:pt x="1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4" name="Google Shape;2604;p33"/>
            <p:cNvSpPr/>
            <p:nvPr/>
          </p:nvSpPr>
          <p:spPr>
            <a:xfrm>
              <a:off x="1708900" y="3728850"/>
              <a:ext cx="202775" cy="55625"/>
            </a:xfrm>
            <a:custGeom>
              <a:avLst/>
              <a:gdLst/>
              <a:ahLst/>
              <a:cxnLst/>
              <a:rect l="l" t="t" r="r" b="b"/>
              <a:pathLst>
                <a:path w="8111" h="2225" extrusionOk="0">
                  <a:moveTo>
                    <a:pt x="1" y="81"/>
                  </a:moveTo>
                  <a:cubicBezTo>
                    <a:pt x="55" y="109"/>
                    <a:pt x="109" y="136"/>
                    <a:pt x="163" y="163"/>
                  </a:cubicBezTo>
                  <a:cubicBezTo>
                    <a:pt x="380" y="217"/>
                    <a:pt x="597" y="244"/>
                    <a:pt x="842" y="244"/>
                  </a:cubicBezTo>
                  <a:cubicBezTo>
                    <a:pt x="1248" y="298"/>
                    <a:pt x="1709" y="380"/>
                    <a:pt x="2143" y="461"/>
                  </a:cubicBezTo>
                  <a:cubicBezTo>
                    <a:pt x="2794" y="597"/>
                    <a:pt x="3445" y="732"/>
                    <a:pt x="4096" y="895"/>
                  </a:cubicBezTo>
                  <a:cubicBezTo>
                    <a:pt x="5154" y="1166"/>
                    <a:pt x="6212" y="1519"/>
                    <a:pt x="7243" y="1926"/>
                  </a:cubicBezTo>
                  <a:cubicBezTo>
                    <a:pt x="7433" y="2007"/>
                    <a:pt x="7595" y="2089"/>
                    <a:pt x="7785" y="2143"/>
                  </a:cubicBezTo>
                  <a:cubicBezTo>
                    <a:pt x="7867" y="2170"/>
                    <a:pt x="7948" y="2197"/>
                    <a:pt x="8029" y="2224"/>
                  </a:cubicBezTo>
                  <a:cubicBezTo>
                    <a:pt x="8084" y="2224"/>
                    <a:pt x="8111" y="2143"/>
                    <a:pt x="8084" y="2143"/>
                  </a:cubicBezTo>
                  <a:cubicBezTo>
                    <a:pt x="8002" y="2061"/>
                    <a:pt x="7948" y="2007"/>
                    <a:pt x="7867" y="1980"/>
                  </a:cubicBezTo>
                  <a:cubicBezTo>
                    <a:pt x="7704" y="1872"/>
                    <a:pt x="7514" y="1790"/>
                    <a:pt x="7351" y="1709"/>
                  </a:cubicBezTo>
                  <a:cubicBezTo>
                    <a:pt x="6321" y="1275"/>
                    <a:pt x="5236" y="895"/>
                    <a:pt x="4151" y="624"/>
                  </a:cubicBezTo>
                  <a:cubicBezTo>
                    <a:pt x="3500" y="461"/>
                    <a:pt x="2849" y="326"/>
                    <a:pt x="2198" y="217"/>
                  </a:cubicBezTo>
                  <a:cubicBezTo>
                    <a:pt x="1737" y="163"/>
                    <a:pt x="1276" y="109"/>
                    <a:pt x="842" y="54"/>
                  </a:cubicBezTo>
                  <a:cubicBezTo>
                    <a:pt x="625" y="27"/>
                    <a:pt x="408" y="0"/>
                    <a:pt x="163" y="27"/>
                  </a:cubicBezTo>
                  <a:cubicBezTo>
                    <a:pt x="109" y="27"/>
                    <a:pt x="55" y="54"/>
                    <a:pt x="1" y="54"/>
                  </a:cubicBezTo>
                  <a:lnTo>
                    <a:pt x="1" y="5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5" name="Google Shape;2605;p33"/>
            <p:cNvSpPr/>
            <p:nvPr/>
          </p:nvSpPr>
          <p:spPr>
            <a:xfrm>
              <a:off x="1677025" y="3759350"/>
              <a:ext cx="162100" cy="74625"/>
            </a:xfrm>
            <a:custGeom>
              <a:avLst/>
              <a:gdLst/>
              <a:ahLst/>
              <a:cxnLst/>
              <a:rect l="l" t="t" r="r" b="b"/>
              <a:pathLst>
                <a:path w="6484" h="2985" extrusionOk="0">
                  <a:moveTo>
                    <a:pt x="1791" y="516"/>
                  </a:moveTo>
                  <a:lnTo>
                    <a:pt x="1791" y="516"/>
                  </a:lnTo>
                  <a:cubicBezTo>
                    <a:pt x="1655" y="706"/>
                    <a:pt x="1466" y="923"/>
                    <a:pt x="1411" y="1031"/>
                  </a:cubicBezTo>
                  <a:cubicBezTo>
                    <a:pt x="1330" y="1221"/>
                    <a:pt x="1303" y="1411"/>
                    <a:pt x="1330" y="1601"/>
                  </a:cubicBezTo>
                  <a:cubicBezTo>
                    <a:pt x="1357" y="1737"/>
                    <a:pt x="1411" y="1818"/>
                    <a:pt x="1574" y="1737"/>
                  </a:cubicBezTo>
                  <a:lnTo>
                    <a:pt x="1683" y="1682"/>
                  </a:lnTo>
                  <a:cubicBezTo>
                    <a:pt x="1981" y="1411"/>
                    <a:pt x="2252" y="1140"/>
                    <a:pt x="2496" y="814"/>
                  </a:cubicBezTo>
                  <a:cubicBezTo>
                    <a:pt x="2605" y="706"/>
                    <a:pt x="2713" y="625"/>
                    <a:pt x="2822" y="543"/>
                  </a:cubicBezTo>
                  <a:cubicBezTo>
                    <a:pt x="2632" y="896"/>
                    <a:pt x="2469" y="1275"/>
                    <a:pt x="2334" y="1655"/>
                  </a:cubicBezTo>
                  <a:cubicBezTo>
                    <a:pt x="2306" y="1764"/>
                    <a:pt x="2334" y="1845"/>
                    <a:pt x="2388" y="1926"/>
                  </a:cubicBezTo>
                  <a:cubicBezTo>
                    <a:pt x="2442" y="1954"/>
                    <a:pt x="2523" y="1981"/>
                    <a:pt x="2578" y="1954"/>
                  </a:cubicBezTo>
                  <a:cubicBezTo>
                    <a:pt x="2767" y="1926"/>
                    <a:pt x="2930" y="1845"/>
                    <a:pt x="3093" y="1737"/>
                  </a:cubicBezTo>
                  <a:cubicBezTo>
                    <a:pt x="3364" y="1520"/>
                    <a:pt x="3663" y="1221"/>
                    <a:pt x="3880" y="1004"/>
                  </a:cubicBezTo>
                  <a:cubicBezTo>
                    <a:pt x="3852" y="1086"/>
                    <a:pt x="3798" y="1140"/>
                    <a:pt x="3798" y="1140"/>
                  </a:cubicBezTo>
                  <a:cubicBezTo>
                    <a:pt x="3608" y="1384"/>
                    <a:pt x="3473" y="1682"/>
                    <a:pt x="3418" y="1981"/>
                  </a:cubicBezTo>
                  <a:cubicBezTo>
                    <a:pt x="3391" y="2116"/>
                    <a:pt x="3473" y="2279"/>
                    <a:pt x="3608" y="2388"/>
                  </a:cubicBezTo>
                  <a:cubicBezTo>
                    <a:pt x="3744" y="2442"/>
                    <a:pt x="3934" y="2442"/>
                    <a:pt x="4069" y="2333"/>
                  </a:cubicBezTo>
                  <a:cubicBezTo>
                    <a:pt x="4286" y="2171"/>
                    <a:pt x="4476" y="2008"/>
                    <a:pt x="4639" y="1818"/>
                  </a:cubicBezTo>
                  <a:lnTo>
                    <a:pt x="4585" y="1926"/>
                  </a:lnTo>
                  <a:cubicBezTo>
                    <a:pt x="4503" y="2062"/>
                    <a:pt x="4449" y="2198"/>
                    <a:pt x="4395" y="2333"/>
                  </a:cubicBezTo>
                  <a:cubicBezTo>
                    <a:pt x="4341" y="2442"/>
                    <a:pt x="4341" y="2550"/>
                    <a:pt x="4368" y="2659"/>
                  </a:cubicBezTo>
                  <a:cubicBezTo>
                    <a:pt x="4368" y="2767"/>
                    <a:pt x="4422" y="2849"/>
                    <a:pt x="4503" y="2903"/>
                  </a:cubicBezTo>
                  <a:cubicBezTo>
                    <a:pt x="4612" y="2984"/>
                    <a:pt x="4775" y="2957"/>
                    <a:pt x="4883" y="2876"/>
                  </a:cubicBezTo>
                  <a:cubicBezTo>
                    <a:pt x="5290" y="2605"/>
                    <a:pt x="5643" y="2279"/>
                    <a:pt x="5995" y="1954"/>
                  </a:cubicBezTo>
                  <a:cubicBezTo>
                    <a:pt x="5941" y="2035"/>
                    <a:pt x="5914" y="2116"/>
                    <a:pt x="5887" y="2225"/>
                  </a:cubicBezTo>
                  <a:cubicBezTo>
                    <a:pt x="5860" y="2360"/>
                    <a:pt x="5914" y="2523"/>
                    <a:pt x="6022" y="2632"/>
                  </a:cubicBezTo>
                  <a:cubicBezTo>
                    <a:pt x="6049" y="2659"/>
                    <a:pt x="6104" y="2659"/>
                    <a:pt x="6131" y="2632"/>
                  </a:cubicBezTo>
                  <a:cubicBezTo>
                    <a:pt x="6158" y="2605"/>
                    <a:pt x="6158" y="2550"/>
                    <a:pt x="6131" y="2523"/>
                  </a:cubicBezTo>
                  <a:cubicBezTo>
                    <a:pt x="6049" y="2442"/>
                    <a:pt x="6049" y="2333"/>
                    <a:pt x="6049" y="2252"/>
                  </a:cubicBezTo>
                  <a:cubicBezTo>
                    <a:pt x="6104" y="2089"/>
                    <a:pt x="6212" y="1926"/>
                    <a:pt x="6321" y="1818"/>
                  </a:cubicBezTo>
                  <a:cubicBezTo>
                    <a:pt x="6348" y="1764"/>
                    <a:pt x="6456" y="1628"/>
                    <a:pt x="6483" y="1601"/>
                  </a:cubicBezTo>
                  <a:cubicBezTo>
                    <a:pt x="6483" y="1574"/>
                    <a:pt x="6483" y="1547"/>
                    <a:pt x="6483" y="1520"/>
                  </a:cubicBezTo>
                  <a:cubicBezTo>
                    <a:pt x="6456" y="1465"/>
                    <a:pt x="6375" y="1438"/>
                    <a:pt x="6348" y="1465"/>
                  </a:cubicBezTo>
                  <a:cubicBezTo>
                    <a:pt x="5887" y="1655"/>
                    <a:pt x="5209" y="2442"/>
                    <a:pt x="4775" y="2659"/>
                  </a:cubicBezTo>
                  <a:cubicBezTo>
                    <a:pt x="4693" y="2713"/>
                    <a:pt x="4639" y="2740"/>
                    <a:pt x="4612" y="2713"/>
                  </a:cubicBezTo>
                  <a:cubicBezTo>
                    <a:pt x="4585" y="2686"/>
                    <a:pt x="4558" y="2659"/>
                    <a:pt x="4558" y="2605"/>
                  </a:cubicBezTo>
                  <a:cubicBezTo>
                    <a:pt x="4558" y="2550"/>
                    <a:pt x="4558" y="2469"/>
                    <a:pt x="4585" y="2388"/>
                  </a:cubicBezTo>
                  <a:cubicBezTo>
                    <a:pt x="4639" y="2252"/>
                    <a:pt x="4666" y="2143"/>
                    <a:pt x="4748" y="2008"/>
                  </a:cubicBezTo>
                  <a:cubicBezTo>
                    <a:pt x="4775" y="1926"/>
                    <a:pt x="4829" y="1845"/>
                    <a:pt x="4883" y="1764"/>
                  </a:cubicBezTo>
                  <a:cubicBezTo>
                    <a:pt x="4992" y="1574"/>
                    <a:pt x="5127" y="1384"/>
                    <a:pt x="5236" y="1194"/>
                  </a:cubicBezTo>
                  <a:cubicBezTo>
                    <a:pt x="5263" y="1167"/>
                    <a:pt x="5263" y="1140"/>
                    <a:pt x="5236" y="1140"/>
                  </a:cubicBezTo>
                  <a:cubicBezTo>
                    <a:pt x="5236" y="1086"/>
                    <a:pt x="5182" y="1058"/>
                    <a:pt x="5127" y="1086"/>
                  </a:cubicBezTo>
                  <a:cubicBezTo>
                    <a:pt x="5100" y="1113"/>
                    <a:pt x="4992" y="1221"/>
                    <a:pt x="4937" y="1275"/>
                  </a:cubicBezTo>
                  <a:lnTo>
                    <a:pt x="4612" y="1574"/>
                  </a:lnTo>
                  <a:cubicBezTo>
                    <a:pt x="4449" y="1764"/>
                    <a:pt x="4259" y="1954"/>
                    <a:pt x="4042" y="2116"/>
                  </a:cubicBezTo>
                  <a:cubicBezTo>
                    <a:pt x="3907" y="2225"/>
                    <a:pt x="3771" y="2306"/>
                    <a:pt x="3663" y="2225"/>
                  </a:cubicBezTo>
                  <a:cubicBezTo>
                    <a:pt x="3554" y="2143"/>
                    <a:pt x="3554" y="2008"/>
                    <a:pt x="3581" y="1872"/>
                  </a:cubicBezTo>
                  <a:cubicBezTo>
                    <a:pt x="3663" y="1655"/>
                    <a:pt x="3744" y="1438"/>
                    <a:pt x="3880" y="1221"/>
                  </a:cubicBezTo>
                  <a:cubicBezTo>
                    <a:pt x="3988" y="1113"/>
                    <a:pt x="4069" y="977"/>
                    <a:pt x="4151" y="814"/>
                  </a:cubicBezTo>
                  <a:cubicBezTo>
                    <a:pt x="4205" y="787"/>
                    <a:pt x="4205" y="733"/>
                    <a:pt x="4151" y="679"/>
                  </a:cubicBezTo>
                  <a:cubicBezTo>
                    <a:pt x="4124" y="679"/>
                    <a:pt x="4097" y="679"/>
                    <a:pt x="4069" y="679"/>
                  </a:cubicBezTo>
                  <a:cubicBezTo>
                    <a:pt x="4015" y="706"/>
                    <a:pt x="3961" y="787"/>
                    <a:pt x="3907" y="814"/>
                  </a:cubicBezTo>
                  <a:cubicBezTo>
                    <a:pt x="3635" y="1004"/>
                    <a:pt x="3310" y="1384"/>
                    <a:pt x="2984" y="1601"/>
                  </a:cubicBezTo>
                  <a:cubicBezTo>
                    <a:pt x="2849" y="1709"/>
                    <a:pt x="2686" y="1791"/>
                    <a:pt x="2523" y="1818"/>
                  </a:cubicBezTo>
                  <a:cubicBezTo>
                    <a:pt x="2496" y="1818"/>
                    <a:pt x="2469" y="1791"/>
                    <a:pt x="2469" y="1737"/>
                  </a:cubicBezTo>
                  <a:cubicBezTo>
                    <a:pt x="2496" y="1628"/>
                    <a:pt x="2523" y="1520"/>
                    <a:pt x="2551" y="1411"/>
                  </a:cubicBezTo>
                  <a:cubicBezTo>
                    <a:pt x="2713" y="1031"/>
                    <a:pt x="2957" y="543"/>
                    <a:pt x="2957" y="516"/>
                  </a:cubicBezTo>
                  <a:lnTo>
                    <a:pt x="2957" y="435"/>
                  </a:lnTo>
                  <a:cubicBezTo>
                    <a:pt x="2957" y="380"/>
                    <a:pt x="2903" y="353"/>
                    <a:pt x="2876" y="380"/>
                  </a:cubicBezTo>
                  <a:cubicBezTo>
                    <a:pt x="2849" y="408"/>
                    <a:pt x="2795" y="408"/>
                    <a:pt x="2767" y="435"/>
                  </a:cubicBezTo>
                  <a:cubicBezTo>
                    <a:pt x="2632" y="516"/>
                    <a:pt x="2496" y="625"/>
                    <a:pt x="2361" y="760"/>
                  </a:cubicBezTo>
                  <a:cubicBezTo>
                    <a:pt x="2117" y="1058"/>
                    <a:pt x="1845" y="1330"/>
                    <a:pt x="1574" y="1601"/>
                  </a:cubicBezTo>
                  <a:lnTo>
                    <a:pt x="1493" y="1628"/>
                  </a:lnTo>
                  <a:cubicBezTo>
                    <a:pt x="1438" y="1655"/>
                    <a:pt x="1411" y="1601"/>
                    <a:pt x="1411" y="1520"/>
                  </a:cubicBezTo>
                  <a:cubicBezTo>
                    <a:pt x="1438" y="1384"/>
                    <a:pt x="1466" y="1248"/>
                    <a:pt x="1520" y="1113"/>
                  </a:cubicBezTo>
                  <a:cubicBezTo>
                    <a:pt x="1574" y="977"/>
                    <a:pt x="1791" y="733"/>
                    <a:pt x="1927" y="543"/>
                  </a:cubicBezTo>
                  <a:cubicBezTo>
                    <a:pt x="1954" y="489"/>
                    <a:pt x="1981" y="435"/>
                    <a:pt x="2008" y="353"/>
                  </a:cubicBezTo>
                  <a:cubicBezTo>
                    <a:pt x="2008" y="272"/>
                    <a:pt x="1981" y="272"/>
                    <a:pt x="1927" y="272"/>
                  </a:cubicBezTo>
                  <a:cubicBezTo>
                    <a:pt x="1872" y="299"/>
                    <a:pt x="1818" y="326"/>
                    <a:pt x="1791" y="380"/>
                  </a:cubicBezTo>
                  <a:lnTo>
                    <a:pt x="1303" y="706"/>
                  </a:lnTo>
                  <a:cubicBezTo>
                    <a:pt x="1032" y="923"/>
                    <a:pt x="760" y="1113"/>
                    <a:pt x="462" y="1303"/>
                  </a:cubicBezTo>
                  <a:cubicBezTo>
                    <a:pt x="381" y="1357"/>
                    <a:pt x="245" y="1384"/>
                    <a:pt x="136" y="1384"/>
                  </a:cubicBezTo>
                  <a:lnTo>
                    <a:pt x="136" y="1303"/>
                  </a:lnTo>
                  <a:cubicBezTo>
                    <a:pt x="164" y="1058"/>
                    <a:pt x="272" y="869"/>
                    <a:pt x="435" y="706"/>
                  </a:cubicBezTo>
                  <a:cubicBezTo>
                    <a:pt x="652" y="489"/>
                    <a:pt x="896" y="272"/>
                    <a:pt x="1140" y="82"/>
                  </a:cubicBezTo>
                  <a:cubicBezTo>
                    <a:pt x="1167" y="82"/>
                    <a:pt x="1194" y="55"/>
                    <a:pt x="1221" y="28"/>
                  </a:cubicBezTo>
                  <a:cubicBezTo>
                    <a:pt x="1221" y="1"/>
                    <a:pt x="1221" y="28"/>
                    <a:pt x="1221" y="1"/>
                  </a:cubicBezTo>
                  <a:cubicBezTo>
                    <a:pt x="1221" y="1"/>
                    <a:pt x="1221" y="1"/>
                    <a:pt x="1221" y="1"/>
                  </a:cubicBezTo>
                  <a:lnTo>
                    <a:pt x="1194" y="1"/>
                  </a:lnTo>
                  <a:cubicBezTo>
                    <a:pt x="1167" y="1"/>
                    <a:pt x="1140" y="55"/>
                    <a:pt x="1113" y="55"/>
                  </a:cubicBezTo>
                  <a:cubicBezTo>
                    <a:pt x="842" y="245"/>
                    <a:pt x="598" y="435"/>
                    <a:pt x="381" y="679"/>
                  </a:cubicBezTo>
                  <a:cubicBezTo>
                    <a:pt x="191" y="841"/>
                    <a:pt x="82" y="1058"/>
                    <a:pt x="1" y="1303"/>
                  </a:cubicBezTo>
                  <a:cubicBezTo>
                    <a:pt x="1" y="1357"/>
                    <a:pt x="1" y="1411"/>
                    <a:pt x="1" y="1438"/>
                  </a:cubicBezTo>
                  <a:cubicBezTo>
                    <a:pt x="28" y="1492"/>
                    <a:pt x="55" y="1520"/>
                    <a:pt x="82" y="1547"/>
                  </a:cubicBezTo>
                  <a:cubicBezTo>
                    <a:pt x="245" y="1574"/>
                    <a:pt x="408" y="1520"/>
                    <a:pt x="543" y="1438"/>
                  </a:cubicBezTo>
                  <a:cubicBezTo>
                    <a:pt x="842" y="1248"/>
                    <a:pt x="1113" y="1058"/>
                    <a:pt x="1384" y="84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6" name="Google Shape;2606;p33"/>
            <p:cNvSpPr/>
            <p:nvPr/>
          </p:nvSpPr>
          <p:spPr>
            <a:xfrm>
              <a:off x="1887250" y="3020225"/>
              <a:ext cx="81400" cy="84125"/>
            </a:xfrm>
            <a:custGeom>
              <a:avLst/>
              <a:gdLst/>
              <a:ahLst/>
              <a:cxnLst/>
              <a:rect l="l" t="t" r="r" b="b"/>
              <a:pathLst>
                <a:path w="3256" h="3365" extrusionOk="0">
                  <a:moveTo>
                    <a:pt x="1628" y="1"/>
                  </a:moveTo>
                  <a:lnTo>
                    <a:pt x="2062" y="1248"/>
                  </a:lnTo>
                  <a:lnTo>
                    <a:pt x="3255" y="1682"/>
                  </a:lnTo>
                  <a:lnTo>
                    <a:pt x="2062" y="2143"/>
                  </a:lnTo>
                  <a:lnTo>
                    <a:pt x="1628" y="3364"/>
                  </a:lnTo>
                  <a:lnTo>
                    <a:pt x="1167" y="2143"/>
                  </a:lnTo>
                  <a:lnTo>
                    <a:pt x="0" y="1682"/>
                  </a:lnTo>
                  <a:lnTo>
                    <a:pt x="1167" y="12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7" name="Google Shape;2607;p33"/>
            <p:cNvSpPr/>
            <p:nvPr/>
          </p:nvSpPr>
          <p:spPr>
            <a:xfrm>
              <a:off x="2618225" y="3761400"/>
              <a:ext cx="107850" cy="110550"/>
            </a:xfrm>
            <a:custGeom>
              <a:avLst/>
              <a:gdLst/>
              <a:ahLst/>
              <a:cxnLst/>
              <a:rect l="l" t="t" r="r" b="b"/>
              <a:pathLst>
                <a:path w="4314" h="4422" extrusionOk="0">
                  <a:moveTo>
                    <a:pt x="2171" y="0"/>
                  </a:moveTo>
                  <a:lnTo>
                    <a:pt x="2740" y="1600"/>
                  </a:lnTo>
                  <a:lnTo>
                    <a:pt x="4313" y="2197"/>
                  </a:lnTo>
                  <a:lnTo>
                    <a:pt x="2740" y="2794"/>
                  </a:lnTo>
                  <a:lnTo>
                    <a:pt x="2171" y="4421"/>
                  </a:lnTo>
                  <a:lnTo>
                    <a:pt x="1574" y="2794"/>
                  </a:lnTo>
                  <a:lnTo>
                    <a:pt x="1" y="2197"/>
                  </a:lnTo>
                  <a:lnTo>
                    <a:pt x="1574" y="16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8" name="Google Shape;2608;p33"/>
            <p:cNvSpPr/>
            <p:nvPr/>
          </p:nvSpPr>
          <p:spPr>
            <a:xfrm>
              <a:off x="1801800" y="3151100"/>
              <a:ext cx="40725" cy="42075"/>
            </a:xfrm>
            <a:custGeom>
              <a:avLst/>
              <a:gdLst/>
              <a:ahLst/>
              <a:cxnLst/>
              <a:rect l="l" t="t" r="r" b="b"/>
              <a:pathLst>
                <a:path w="1629" h="1683" extrusionOk="0">
                  <a:moveTo>
                    <a:pt x="814" y="1"/>
                  </a:moveTo>
                  <a:lnTo>
                    <a:pt x="1031" y="624"/>
                  </a:lnTo>
                  <a:lnTo>
                    <a:pt x="1628" y="841"/>
                  </a:lnTo>
                  <a:lnTo>
                    <a:pt x="1031" y="1058"/>
                  </a:lnTo>
                  <a:lnTo>
                    <a:pt x="814" y="1682"/>
                  </a:lnTo>
                  <a:lnTo>
                    <a:pt x="597" y="1058"/>
                  </a:lnTo>
                  <a:lnTo>
                    <a:pt x="1" y="841"/>
                  </a:lnTo>
                  <a:lnTo>
                    <a:pt x="597" y="6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9" name="Google Shape;2609;p33"/>
            <p:cNvSpPr/>
            <p:nvPr/>
          </p:nvSpPr>
          <p:spPr>
            <a:xfrm>
              <a:off x="2476500" y="3528800"/>
              <a:ext cx="54275" cy="55625"/>
            </a:xfrm>
            <a:custGeom>
              <a:avLst/>
              <a:gdLst/>
              <a:ahLst/>
              <a:cxnLst/>
              <a:rect l="l" t="t" r="r" b="b"/>
              <a:pathLst>
                <a:path w="2171" h="2225" extrusionOk="0">
                  <a:moveTo>
                    <a:pt x="1086" y="1"/>
                  </a:moveTo>
                  <a:lnTo>
                    <a:pt x="1384" y="814"/>
                  </a:lnTo>
                  <a:lnTo>
                    <a:pt x="2171" y="1113"/>
                  </a:lnTo>
                  <a:lnTo>
                    <a:pt x="1384" y="1411"/>
                  </a:lnTo>
                  <a:lnTo>
                    <a:pt x="1086" y="2225"/>
                  </a:lnTo>
                  <a:lnTo>
                    <a:pt x="788" y="1411"/>
                  </a:lnTo>
                  <a:lnTo>
                    <a:pt x="1" y="1113"/>
                  </a:lnTo>
                  <a:lnTo>
                    <a:pt x="788" y="8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0" name="Google Shape;2610;p33"/>
            <p:cNvSpPr/>
            <p:nvPr/>
          </p:nvSpPr>
          <p:spPr>
            <a:xfrm>
              <a:off x="1238300" y="3543050"/>
              <a:ext cx="54275" cy="54950"/>
            </a:xfrm>
            <a:custGeom>
              <a:avLst/>
              <a:gdLst/>
              <a:ahLst/>
              <a:cxnLst/>
              <a:rect l="l" t="t" r="r" b="b"/>
              <a:pathLst>
                <a:path w="2171" h="2198" extrusionOk="0">
                  <a:moveTo>
                    <a:pt x="1086" y="0"/>
                  </a:moveTo>
                  <a:lnTo>
                    <a:pt x="1384" y="787"/>
                  </a:lnTo>
                  <a:lnTo>
                    <a:pt x="2171" y="1085"/>
                  </a:lnTo>
                  <a:lnTo>
                    <a:pt x="1384" y="1383"/>
                  </a:lnTo>
                  <a:lnTo>
                    <a:pt x="1086" y="2197"/>
                  </a:lnTo>
                  <a:lnTo>
                    <a:pt x="787" y="1383"/>
                  </a:lnTo>
                  <a:lnTo>
                    <a:pt x="1" y="1085"/>
                  </a:lnTo>
                  <a:lnTo>
                    <a:pt x="787" y="7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1" name="Google Shape;2611;p33"/>
            <p:cNvSpPr/>
            <p:nvPr/>
          </p:nvSpPr>
          <p:spPr>
            <a:xfrm>
              <a:off x="1801800" y="2969375"/>
              <a:ext cx="20375" cy="21050"/>
            </a:xfrm>
            <a:custGeom>
              <a:avLst/>
              <a:gdLst/>
              <a:ahLst/>
              <a:cxnLst/>
              <a:rect l="l" t="t" r="r" b="b"/>
              <a:pathLst>
                <a:path w="815" h="842" extrusionOk="0">
                  <a:moveTo>
                    <a:pt x="408" y="0"/>
                  </a:moveTo>
                  <a:lnTo>
                    <a:pt x="516" y="299"/>
                  </a:lnTo>
                  <a:lnTo>
                    <a:pt x="814" y="407"/>
                  </a:lnTo>
                  <a:lnTo>
                    <a:pt x="516" y="516"/>
                  </a:lnTo>
                  <a:lnTo>
                    <a:pt x="408" y="841"/>
                  </a:lnTo>
                  <a:lnTo>
                    <a:pt x="299" y="516"/>
                  </a:lnTo>
                  <a:lnTo>
                    <a:pt x="1" y="407"/>
                  </a:lnTo>
                  <a:lnTo>
                    <a:pt x="299" y="2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2" name="Google Shape;2612;p33"/>
            <p:cNvSpPr/>
            <p:nvPr/>
          </p:nvSpPr>
          <p:spPr>
            <a:xfrm>
              <a:off x="945375" y="3515250"/>
              <a:ext cx="26475" cy="27150"/>
            </a:xfrm>
            <a:custGeom>
              <a:avLst/>
              <a:gdLst/>
              <a:ahLst/>
              <a:cxnLst/>
              <a:rect l="l" t="t" r="r" b="b"/>
              <a:pathLst>
                <a:path w="1059" h="1086" extrusionOk="0">
                  <a:moveTo>
                    <a:pt x="543" y="0"/>
                  </a:moveTo>
                  <a:lnTo>
                    <a:pt x="678" y="407"/>
                  </a:lnTo>
                  <a:lnTo>
                    <a:pt x="1058" y="543"/>
                  </a:lnTo>
                  <a:lnTo>
                    <a:pt x="678" y="705"/>
                  </a:lnTo>
                  <a:lnTo>
                    <a:pt x="543" y="1085"/>
                  </a:lnTo>
                  <a:lnTo>
                    <a:pt x="380" y="705"/>
                  </a:lnTo>
                  <a:lnTo>
                    <a:pt x="0" y="543"/>
                  </a:lnTo>
                  <a:lnTo>
                    <a:pt x="380" y="4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3" name="Google Shape;2613;p33"/>
            <p:cNvSpPr/>
            <p:nvPr/>
          </p:nvSpPr>
          <p:spPr>
            <a:xfrm>
              <a:off x="1913000" y="3232475"/>
              <a:ext cx="20375" cy="21050"/>
            </a:xfrm>
            <a:custGeom>
              <a:avLst/>
              <a:gdLst/>
              <a:ahLst/>
              <a:cxnLst/>
              <a:rect l="l" t="t" r="r" b="b"/>
              <a:pathLst>
                <a:path w="815" h="842" extrusionOk="0">
                  <a:moveTo>
                    <a:pt x="408" y="0"/>
                  </a:moveTo>
                  <a:lnTo>
                    <a:pt x="516" y="299"/>
                  </a:lnTo>
                  <a:lnTo>
                    <a:pt x="815" y="434"/>
                  </a:lnTo>
                  <a:lnTo>
                    <a:pt x="516" y="543"/>
                  </a:lnTo>
                  <a:lnTo>
                    <a:pt x="408" y="841"/>
                  </a:lnTo>
                  <a:lnTo>
                    <a:pt x="299" y="543"/>
                  </a:lnTo>
                  <a:lnTo>
                    <a:pt x="1" y="434"/>
                  </a:lnTo>
                  <a:lnTo>
                    <a:pt x="299" y="2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4" name="Google Shape;2614;p33"/>
            <p:cNvSpPr/>
            <p:nvPr/>
          </p:nvSpPr>
          <p:spPr>
            <a:xfrm>
              <a:off x="2726050" y="3363350"/>
              <a:ext cx="27150" cy="27825"/>
            </a:xfrm>
            <a:custGeom>
              <a:avLst/>
              <a:gdLst/>
              <a:ahLst/>
              <a:cxnLst/>
              <a:rect l="l" t="t" r="r" b="b"/>
              <a:pathLst>
                <a:path w="1086" h="1113" extrusionOk="0">
                  <a:moveTo>
                    <a:pt x="543" y="0"/>
                  </a:moveTo>
                  <a:lnTo>
                    <a:pt x="706" y="407"/>
                  </a:lnTo>
                  <a:lnTo>
                    <a:pt x="1085" y="570"/>
                  </a:lnTo>
                  <a:lnTo>
                    <a:pt x="706" y="706"/>
                  </a:lnTo>
                  <a:lnTo>
                    <a:pt x="543" y="1112"/>
                  </a:lnTo>
                  <a:lnTo>
                    <a:pt x="407" y="706"/>
                  </a:lnTo>
                  <a:lnTo>
                    <a:pt x="0" y="570"/>
                  </a:lnTo>
                  <a:lnTo>
                    <a:pt x="407" y="40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5" name="Google Shape;2615;p33"/>
            <p:cNvSpPr/>
            <p:nvPr/>
          </p:nvSpPr>
          <p:spPr>
            <a:xfrm>
              <a:off x="1148800" y="3816325"/>
              <a:ext cx="26475" cy="28500"/>
            </a:xfrm>
            <a:custGeom>
              <a:avLst/>
              <a:gdLst/>
              <a:ahLst/>
              <a:cxnLst/>
              <a:rect l="l" t="t" r="r" b="b"/>
              <a:pathLst>
                <a:path w="1059" h="1140" extrusionOk="0">
                  <a:moveTo>
                    <a:pt x="543" y="0"/>
                  </a:moveTo>
                  <a:lnTo>
                    <a:pt x="678" y="407"/>
                  </a:lnTo>
                  <a:lnTo>
                    <a:pt x="1058" y="570"/>
                  </a:lnTo>
                  <a:lnTo>
                    <a:pt x="678" y="705"/>
                  </a:lnTo>
                  <a:lnTo>
                    <a:pt x="543" y="1139"/>
                  </a:lnTo>
                  <a:lnTo>
                    <a:pt x="380" y="732"/>
                  </a:lnTo>
                  <a:lnTo>
                    <a:pt x="0" y="570"/>
                  </a:lnTo>
                  <a:lnTo>
                    <a:pt x="380" y="43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>
            <a:extLst>
              <a:ext uri="{FF2B5EF4-FFF2-40B4-BE49-F238E27FC236}">
                <a16:creationId xmlns:a16="http://schemas.microsoft.com/office/drawing/2014/main" id="{B32EF123-B6C8-72A5-0345-165DA05F0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8649" y="252604"/>
            <a:ext cx="3884384" cy="42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61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p59"/>
          <p:cNvSpPr txBox="1">
            <a:spLocks noGrp="1"/>
          </p:cNvSpPr>
          <p:nvPr>
            <p:ph type="title"/>
          </p:nvPr>
        </p:nvSpPr>
        <p:spPr>
          <a:xfrm>
            <a:off x="4091575" y="2471388"/>
            <a:ext cx="4339200" cy="17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sujets </a:t>
            </a:r>
            <a:endParaRPr dirty="0"/>
          </a:p>
        </p:txBody>
      </p:sp>
      <p:sp>
        <p:nvSpPr>
          <p:cNvPr id="3447" name="Google Shape;3447;p59"/>
          <p:cNvSpPr txBox="1">
            <a:spLocks noGrp="1"/>
          </p:cNvSpPr>
          <p:nvPr>
            <p:ph type="title" idx="2"/>
          </p:nvPr>
        </p:nvSpPr>
        <p:spPr>
          <a:xfrm>
            <a:off x="6763975" y="1220825"/>
            <a:ext cx="1666800" cy="12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448" name="Google Shape;3448;p59"/>
          <p:cNvSpPr txBox="1">
            <a:spLocks noGrp="1"/>
          </p:cNvSpPr>
          <p:nvPr>
            <p:ph type="subTitle" idx="1"/>
          </p:nvPr>
        </p:nvSpPr>
        <p:spPr>
          <a:xfrm>
            <a:off x="4091575" y="4229000"/>
            <a:ext cx="4339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 U </a:t>
            </a:r>
            <a:r>
              <a:rPr lang="en"/>
              <a:t>jeudi</a:t>
            </a:r>
            <a:endParaRPr dirty="0"/>
          </a:p>
        </p:txBody>
      </p:sp>
      <p:grpSp>
        <p:nvGrpSpPr>
          <p:cNvPr id="3449" name="Google Shape;3449;p59"/>
          <p:cNvGrpSpPr/>
          <p:nvPr/>
        </p:nvGrpSpPr>
        <p:grpSpPr>
          <a:xfrm>
            <a:off x="713217" y="1438873"/>
            <a:ext cx="3310195" cy="2896389"/>
            <a:chOff x="5167200" y="628075"/>
            <a:chExt cx="1596275" cy="1396725"/>
          </a:xfrm>
        </p:grpSpPr>
        <p:sp>
          <p:nvSpPr>
            <p:cNvPr id="3450" name="Google Shape;3450;p59"/>
            <p:cNvSpPr/>
            <p:nvPr/>
          </p:nvSpPr>
          <p:spPr>
            <a:xfrm>
              <a:off x="5380800" y="1814575"/>
              <a:ext cx="1142625" cy="210225"/>
            </a:xfrm>
            <a:custGeom>
              <a:avLst/>
              <a:gdLst/>
              <a:ahLst/>
              <a:cxnLst/>
              <a:rect l="l" t="t" r="r" b="b"/>
              <a:pathLst>
                <a:path w="45705" h="8409" extrusionOk="0">
                  <a:moveTo>
                    <a:pt x="22866" y="1"/>
                  </a:moveTo>
                  <a:cubicBezTo>
                    <a:pt x="14105" y="1"/>
                    <a:pt x="6510" y="896"/>
                    <a:pt x="2740" y="2225"/>
                  </a:cubicBezTo>
                  <a:cubicBezTo>
                    <a:pt x="1981" y="2442"/>
                    <a:pt x="1248" y="2821"/>
                    <a:pt x="624" y="3337"/>
                  </a:cubicBezTo>
                  <a:cubicBezTo>
                    <a:pt x="0" y="3744"/>
                    <a:pt x="0" y="4639"/>
                    <a:pt x="624" y="5073"/>
                  </a:cubicBezTo>
                  <a:cubicBezTo>
                    <a:pt x="1248" y="5561"/>
                    <a:pt x="1981" y="5941"/>
                    <a:pt x="2740" y="6185"/>
                  </a:cubicBezTo>
                  <a:cubicBezTo>
                    <a:pt x="6510" y="7487"/>
                    <a:pt x="14105" y="8409"/>
                    <a:pt x="22866" y="8409"/>
                  </a:cubicBezTo>
                  <a:cubicBezTo>
                    <a:pt x="31600" y="8409"/>
                    <a:pt x="39194" y="7487"/>
                    <a:pt x="42965" y="6185"/>
                  </a:cubicBezTo>
                  <a:cubicBezTo>
                    <a:pt x="43751" y="5941"/>
                    <a:pt x="44484" y="5561"/>
                    <a:pt x="45107" y="5073"/>
                  </a:cubicBezTo>
                  <a:cubicBezTo>
                    <a:pt x="45704" y="4639"/>
                    <a:pt x="45704" y="3744"/>
                    <a:pt x="45107" y="3337"/>
                  </a:cubicBezTo>
                  <a:cubicBezTo>
                    <a:pt x="44484" y="2821"/>
                    <a:pt x="43751" y="2442"/>
                    <a:pt x="42965" y="2225"/>
                  </a:cubicBezTo>
                  <a:cubicBezTo>
                    <a:pt x="39194" y="896"/>
                    <a:pt x="31627" y="1"/>
                    <a:pt x="22866" y="1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1" name="Google Shape;3451;p59"/>
            <p:cNvSpPr/>
            <p:nvPr/>
          </p:nvSpPr>
          <p:spPr>
            <a:xfrm>
              <a:off x="6191800" y="1301250"/>
              <a:ext cx="571675" cy="608275"/>
            </a:xfrm>
            <a:custGeom>
              <a:avLst/>
              <a:gdLst/>
              <a:ahLst/>
              <a:cxnLst/>
              <a:rect l="l" t="t" r="r" b="b"/>
              <a:pathLst>
                <a:path w="22867" h="24331" extrusionOk="0">
                  <a:moveTo>
                    <a:pt x="1682" y="16546"/>
                  </a:moveTo>
                  <a:cubicBezTo>
                    <a:pt x="1682" y="16546"/>
                    <a:pt x="10769" y="24331"/>
                    <a:pt x="14051" y="20100"/>
                  </a:cubicBezTo>
                  <a:cubicBezTo>
                    <a:pt x="16166" y="17387"/>
                    <a:pt x="12342" y="16058"/>
                    <a:pt x="12450" y="15461"/>
                  </a:cubicBezTo>
                  <a:cubicBezTo>
                    <a:pt x="12586" y="14865"/>
                    <a:pt x="17577" y="17170"/>
                    <a:pt x="19665" y="14512"/>
                  </a:cubicBezTo>
                  <a:cubicBezTo>
                    <a:pt x="22079" y="11447"/>
                    <a:pt x="14756" y="9630"/>
                    <a:pt x="16872" y="9440"/>
                  </a:cubicBezTo>
                  <a:cubicBezTo>
                    <a:pt x="20750" y="9033"/>
                    <a:pt x="22866" y="5914"/>
                    <a:pt x="21374" y="4205"/>
                  </a:cubicBezTo>
                  <a:cubicBezTo>
                    <a:pt x="18797" y="1194"/>
                    <a:pt x="14431" y="7514"/>
                    <a:pt x="14702" y="6456"/>
                  </a:cubicBezTo>
                  <a:cubicBezTo>
                    <a:pt x="16004" y="1249"/>
                    <a:pt x="12125" y="1"/>
                    <a:pt x="9982" y="4395"/>
                  </a:cubicBezTo>
                  <a:cubicBezTo>
                    <a:pt x="9602" y="5154"/>
                    <a:pt x="9141" y="7297"/>
                    <a:pt x="8165" y="6809"/>
                  </a:cubicBezTo>
                  <a:cubicBezTo>
                    <a:pt x="6782" y="6077"/>
                    <a:pt x="8545" y="3880"/>
                    <a:pt x="7216" y="3012"/>
                  </a:cubicBezTo>
                  <a:cubicBezTo>
                    <a:pt x="4368" y="1113"/>
                    <a:pt x="1" y="7487"/>
                    <a:pt x="1682" y="16546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2" name="Google Shape;3452;p59"/>
            <p:cNvSpPr/>
            <p:nvPr/>
          </p:nvSpPr>
          <p:spPr>
            <a:xfrm>
              <a:off x="6224350" y="1423325"/>
              <a:ext cx="484859" cy="302445"/>
            </a:xfrm>
            <a:custGeom>
              <a:avLst/>
              <a:gdLst/>
              <a:ahLst/>
              <a:cxnLst/>
              <a:rect l="l" t="t" r="r" b="b"/>
              <a:pathLst>
                <a:path w="22758" h="14322" extrusionOk="0">
                  <a:moveTo>
                    <a:pt x="28" y="14240"/>
                  </a:moveTo>
                  <a:cubicBezTo>
                    <a:pt x="109" y="14294"/>
                    <a:pt x="28" y="14294"/>
                    <a:pt x="136" y="14321"/>
                  </a:cubicBezTo>
                  <a:cubicBezTo>
                    <a:pt x="163" y="14321"/>
                    <a:pt x="163" y="14294"/>
                    <a:pt x="190" y="14267"/>
                  </a:cubicBezTo>
                  <a:cubicBezTo>
                    <a:pt x="570" y="14104"/>
                    <a:pt x="923" y="13942"/>
                    <a:pt x="1275" y="13752"/>
                  </a:cubicBezTo>
                  <a:cubicBezTo>
                    <a:pt x="2713" y="13019"/>
                    <a:pt x="4151" y="12287"/>
                    <a:pt x="5561" y="11555"/>
                  </a:cubicBezTo>
                  <a:cubicBezTo>
                    <a:pt x="7704" y="10416"/>
                    <a:pt x="9792" y="9222"/>
                    <a:pt x="11854" y="7974"/>
                  </a:cubicBezTo>
                  <a:cubicBezTo>
                    <a:pt x="14159" y="6591"/>
                    <a:pt x="16383" y="5126"/>
                    <a:pt x="18553" y="3526"/>
                  </a:cubicBezTo>
                  <a:cubicBezTo>
                    <a:pt x="19421" y="2875"/>
                    <a:pt x="20262" y="2224"/>
                    <a:pt x="21076" y="1519"/>
                  </a:cubicBezTo>
                  <a:cubicBezTo>
                    <a:pt x="21645" y="1085"/>
                    <a:pt x="22188" y="597"/>
                    <a:pt x="22703" y="136"/>
                  </a:cubicBezTo>
                  <a:cubicBezTo>
                    <a:pt x="22757" y="81"/>
                    <a:pt x="22703" y="0"/>
                    <a:pt x="22622" y="27"/>
                  </a:cubicBezTo>
                  <a:cubicBezTo>
                    <a:pt x="22052" y="461"/>
                    <a:pt x="21510" y="895"/>
                    <a:pt x="20940" y="1329"/>
                  </a:cubicBezTo>
                  <a:cubicBezTo>
                    <a:pt x="20072" y="1980"/>
                    <a:pt x="19204" y="2604"/>
                    <a:pt x="18336" y="3228"/>
                  </a:cubicBezTo>
                  <a:cubicBezTo>
                    <a:pt x="16899" y="4286"/>
                    <a:pt x="15434" y="5262"/>
                    <a:pt x="13942" y="6238"/>
                  </a:cubicBezTo>
                  <a:cubicBezTo>
                    <a:pt x="11040" y="8083"/>
                    <a:pt x="8083" y="9765"/>
                    <a:pt x="5073" y="11419"/>
                  </a:cubicBezTo>
                  <a:cubicBezTo>
                    <a:pt x="4313" y="11826"/>
                    <a:pt x="3581" y="12233"/>
                    <a:pt x="2821" y="12640"/>
                  </a:cubicBezTo>
                  <a:cubicBezTo>
                    <a:pt x="1981" y="13074"/>
                    <a:pt x="1113" y="13535"/>
                    <a:pt x="272" y="13996"/>
                  </a:cubicBezTo>
                  <a:cubicBezTo>
                    <a:pt x="190" y="14023"/>
                    <a:pt x="109" y="14050"/>
                    <a:pt x="28" y="14104"/>
                  </a:cubicBezTo>
                  <a:cubicBezTo>
                    <a:pt x="28" y="14104"/>
                    <a:pt x="28" y="14104"/>
                    <a:pt x="28" y="14104"/>
                  </a:cubicBezTo>
                  <a:cubicBezTo>
                    <a:pt x="1" y="14159"/>
                    <a:pt x="28" y="14132"/>
                    <a:pt x="28" y="14213"/>
                  </a:cubicBezTo>
                  <a:cubicBezTo>
                    <a:pt x="28" y="14213"/>
                    <a:pt x="28" y="14213"/>
                    <a:pt x="28" y="14240"/>
                  </a:cubicBezTo>
                  <a:cubicBezTo>
                    <a:pt x="28" y="14240"/>
                    <a:pt x="28" y="14240"/>
                    <a:pt x="28" y="14240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3" name="Google Shape;3453;p59"/>
            <p:cNvSpPr/>
            <p:nvPr/>
          </p:nvSpPr>
          <p:spPr>
            <a:xfrm>
              <a:off x="6338275" y="1390438"/>
              <a:ext cx="168850" cy="281434"/>
            </a:xfrm>
            <a:custGeom>
              <a:avLst/>
              <a:gdLst/>
              <a:ahLst/>
              <a:cxnLst/>
              <a:rect l="l" t="t" r="r" b="b"/>
              <a:pathLst>
                <a:path w="6754" h="13346" extrusionOk="0">
                  <a:moveTo>
                    <a:pt x="54" y="13291"/>
                  </a:moveTo>
                  <a:cubicBezTo>
                    <a:pt x="163" y="13346"/>
                    <a:pt x="54" y="13346"/>
                    <a:pt x="136" y="13318"/>
                  </a:cubicBezTo>
                  <a:cubicBezTo>
                    <a:pt x="244" y="13318"/>
                    <a:pt x="244" y="13210"/>
                    <a:pt x="298" y="13156"/>
                  </a:cubicBezTo>
                  <a:cubicBezTo>
                    <a:pt x="787" y="12532"/>
                    <a:pt x="1193" y="11881"/>
                    <a:pt x="1546" y="11176"/>
                  </a:cubicBezTo>
                  <a:cubicBezTo>
                    <a:pt x="1953" y="10253"/>
                    <a:pt x="2306" y="9304"/>
                    <a:pt x="2604" y="8355"/>
                  </a:cubicBezTo>
                  <a:cubicBezTo>
                    <a:pt x="2902" y="7405"/>
                    <a:pt x="3228" y="6456"/>
                    <a:pt x="3635" y="5561"/>
                  </a:cubicBezTo>
                  <a:cubicBezTo>
                    <a:pt x="3879" y="4991"/>
                    <a:pt x="4177" y="4449"/>
                    <a:pt x="4475" y="3879"/>
                  </a:cubicBezTo>
                  <a:cubicBezTo>
                    <a:pt x="5181" y="2605"/>
                    <a:pt x="5994" y="1384"/>
                    <a:pt x="6727" y="109"/>
                  </a:cubicBezTo>
                  <a:cubicBezTo>
                    <a:pt x="6754" y="55"/>
                    <a:pt x="6673" y="1"/>
                    <a:pt x="6618" y="55"/>
                  </a:cubicBezTo>
                  <a:cubicBezTo>
                    <a:pt x="5940" y="1113"/>
                    <a:pt x="5208" y="2143"/>
                    <a:pt x="4530" y="3201"/>
                  </a:cubicBezTo>
                  <a:cubicBezTo>
                    <a:pt x="4069" y="3906"/>
                    <a:pt x="3662" y="4639"/>
                    <a:pt x="3282" y="5398"/>
                  </a:cubicBezTo>
                  <a:cubicBezTo>
                    <a:pt x="2875" y="6320"/>
                    <a:pt x="2550" y="7270"/>
                    <a:pt x="2251" y="8246"/>
                  </a:cubicBezTo>
                  <a:cubicBezTo>
                    <a:pt x="1953" y="9196"/>
                    <a:pt x="1627" y="10118"/>
                    <a:pt x="1248" y="11040"/>
                  </a:cubicBezTo>
                  <a:cubicBezTo>
                    <a:pt x="949" y="11745"/>
                    <a:pt x="570" y="12396"/>
                    <a:pt x="136" y="13020"/>
                  </a:cubicBezTo>
                  <a:cubicBezTo>
                    <a:pt x="81" y="13074"/>
                    <a:pt x="0" y="13129"/>
                    <a:pt x="0" y="13210"/>
                  </a:cubicBezTo>
                  <a:cubicBezTo>
                    <a:pt x="0" y="13264"/>
                    <a:pt x="0" y="13210"/>
                    <a:pt x="27" y="13264"/>
                  </a:cubicBezTo>
                  <a:cubicBezTo>
                    <a:pt x="27" y="13264"/>
                    <a:pt x="27" y="13291"/>
                    <a:pt x="27" y="13291"/>
                  </a:cubicBezTo>
                  <a:cubicBezTo>
                    <a:pt x="54" y="13291"/>
                    <a:pt x="54" y="13291"/>
                    <a:pt x="54" y="13291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4" name="Google Shape;3454;p59"/>
            <p:cNvSpPr/>
            <p:nvPr/>
          </p:nvSpPr>
          <p:spPr>
            <a:xfrm>
              <a:off x="6266400" y="1699300"/>
              <a:ext cx="238358" cy="98350"/>
            </a:xfrm>
            <a:custGeom>
              <a:avLst/>
              <a:gdLst/>
              <a:ahLst/>
              <a:cxnLst/>
              <a:rect l="l" t="t" r="r" b="b"/>
              <a:pathLst>
                <a:path w="11501" h="3934" extrusionOk="0">
                  <a:moveTo>
                    <a:pt x="0" y="218"/>
                  </a:moveTo>
                  <a:cubicBezTo>
                    <a:pt x="54" y="272"/>
                    <a:pt x="0" y="272"/>
                    <a:pt x="82" y="299"/>
                  </a:cubicBezTo>
                  <a:cubicBezTo>
                    <a:pt x="136" y="326"/>
                    <a:pt x="163" y="299"/>
                    <a:pt x="190" y="299"/>
                  </a:cubicBezTo>
                  <a:cubicBezTo>
                    <a:pt x="733" y="299"/>
                    <a:pt x="1275" y="353"/>
                    <a:pt x="1790" y="516"/>
                  </a:cubicBezTo>
                  <a:cubicBezTo>
                    <a:pt x="2035" y="597"/>
                    <a:pt x="2306" y="706"/>
                    <a:pt x="2550" y="814"/>
                  </a:cubicBezTo>
                  <a:cubicBezTo>
                    <a:pt x="3174" y="1031"/>
                    <a:pt x="3770" y="1330"/>
                    <a:pt x="4313" y="1574"/>
                  </a:cubicBezTo>
                  <a:cubicBezTo>
                    <a:pt x="5642" y="2143"/>
                    <a:pt x="6998" y="2821"/>
                    <a:pt x="8436" y="3310"/>
                  </a:cubicBezTo>
                  <a:cubicBezTo>
                    <a:pt x="8815" y="3445"/>
                    <a:pt x="9195" y="3554"/>
                    <a:pt x="9575" y="3635"/>
                  </a:cubicBezTo>
                  <a:cubicBezTo>
                    <a:pt x="10172" y="3798"/>
                    <a:pt x="10768" y="3879"/>
                    <a:pt x="11365" y="3906"/>
                  </a:cubicBezTo>
                  <a:cubicBezTo>
                    <a:pt x="11501" y="3934"/>
                    <a:pt x="11501" y="3662"/>
                    <a:pt x="11365" y="3662"/>
                  </a:cubicBezTo>
                  <a:cubicBezTo>
                    <a:pt x="10796" y="3608"/>
                    <a:pt x="10226" y="3472"/>
                    <a:pt x="9656" y="3310"/>
                  </a:cubicBezTo>
                  <a:cubicBezTo>
                    <a:pt x="9277" y="3201"/>
                    <a:pt x="8897" y="3093"/>
                    <a:pt x="8544" y="2957"/>
                  </a:cubicBezTo>
                  <a:cubicBezTo>
                    <a:pt x="7134" y="2442"/>
                    <a:pt x="5778" y="1764"/>
                    <a:pt x="4476" y="1194"/>
                  </a:cubicBezTo>
                  <a:cubicBezTo>
                    <a:pt x="3906" y="950"/>
                    <a:pt x="3309" y="652"/>
                    <a:pt x="2686" y="435"/>
                  </a:cubicBezTo>
                  <a:cubicBezTo>
                    <a:pt x="2414" y="326"/>
                    <a:pt x="2143" y="245"/>
                    <a:pt x="1872" y="190"/>
                  </a:cubicBezTo>
                  <a:cubicBezTo>
                    <a:pt x="1302" y="28"/>
                    <a:pt x="733" y="1"/>
                    <a:pt x="163" y="55"/>
                  </a:cubicBezTo>
                  <a:cubicBezTo>
                    <a:pt x="136" y="55"/>
                    <a:pt x="82" y="55"/>
                    <a:pt x="54" y="82"/>
                  </a:cubicBezTo>
                  <a:cubicBezTo>
                    <a:pt x="0" y="109"/>
                    <a:pt x="27" y="109"/>
                    <a:pt x="0" y="163"/>
                  </a:cubicBezTo>
                  <a:lnTo>
                    <a:pt x="0" y="190"/>
                  </a:lnTo>
                  <a:cubicBezTo>
                    <a:pt x="0" y="190"/>
                    <a:pt x="0" y="218"/>
                    <a:pt x="0" y="218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5" name="Google Shape;3455;p59"/>
            <p:cNvSpPr/>
            <p:nvPr/>
          </p:nvSpPr>
          <p:spPr>
            <a:xfrm>
              <a:off x="6469150" y="1589450"/>
              <a:ext cx="137680" cy="56975"/>
            </a:xfrm>
            <a:custGeom>
              <a:avLst/>
              <a:gdLst/>
              <a:ahLst/>
              <a:cxnLst/>
              <a:rect l="l" t="t" r="r" b="b"/>
              <a:pathLst>
                <a:path w="11230" h="2279" extrusionOk="0">
                  <a:moveTo>
                    <a:pt x="55" y="217"/>
                  </a:moveTo>
                  <a:lnTo>
                    <a:pt x="82" y="245"/>
                  </a:lnTo>
                  <a:cubicBezTo>
                    <a:pt x="109" y="272"/>
                    <a:pt x="163" y="245"/>
                    <a:pt x="217" y="245"/>
                  </a:cubicBezTo>
                  <a:cubicBezTo>
                    <a:pt x="678" y="272"/>
                    <a:pt x="1167" y="380"/>
                    <a:pt x="1628" y="516"/>
                  </a:cubicBezTo>
                  <a:cubicBezTo>
                    <a:pt x="2143" y="651"/>
                    <a:pt x="2631" y="841"/>
                    <a:pt x="3147" y="977"/>
                  </a:cubicBezTo>
                  <a:cubicBezTo>
                    <a:pt x="3906" y="1194"/>
                    <a:pt x="4693" y="1438"/>
                    <a:pt x="5506" y="1628"/>
                  </a:cubicBezTo>
                  <a:cubicBezTo>
                    <a:pt x="6293" y="1818"/>
                    <a:pt x="7080" y="1981"/>
                    <a:pt x="7893" y="2116"/>
                  </a:cubicBezTo>
                  <a:cubicBezTo>
                    <a:pt x="8978" y="2279"/>
                    <a:pt x="10063" y="2279"/>
                    <a:pt x="11148" y="2170"/>
                  </a:cubicBezTo>
                  <a:cubicBezTo>
                    <a:pt x="11202" y="2170"/>
                    <a:pt x="11230" y="2116"/>
                    <a:pt x="11230" y="2089"/>
                  </a:cubicBezTo>
                  <a:cubicBezTo>
                    <a:pt x="11202" y="2035"/>
                    <a:pt x="11175" y="2008"/>
                    <a:pt x="11121" y="2008"/>
                  </a:cubicBezTo>
                  <a:cubicBezTo>
                    <a:pt x="10063" y="2062"/>
                    <a:pt x="8978" y="2008"/>
                    <a:pt x="7948" y="1791"/>
                  </a:cubicBezTo>
                  <a:cubicBezTo>
                    <a:pt x="7134" y="1655"/>
                    <a:pt x="6347" y="1492"/>
                    <a:pt x="5588" y="1302"/>
                  </a:cubicBezTo>
                  <a:cubicBezTo>
                    <a:pt x="4801" y="1085"/>
                    <a:pt x="3987" y="868"/>
                    <a:pt x="3228" y="679"/>
                  </a:cubicBezTo>
                  <a:cubicBezTo>
                    <a:pt x="2496" y="462"/>
                    <a:pt x="1790" y="245"/>
                    <a:pt x="1031" y="109"/>
                  </a:cubicBezTo>
                  <a:cubicBezTo>
                    <a:pt x="760" y="55"/>
                    <a:pt x="461" y="28"/>
                    <a:pt x="163" y="28"/>
                  </a:cubicBezTo>
                  <a:lnTo>
                    <a:pt x="82" y="28"/>
                  </a:lnTo>
                  <a:cubicBezTo>
                    <a:pt x="0" y="82"/>
                    <a:pt x="82" y="1"/>
                    <a:pt x="55" y="109"/>
                  </a:cubicBezTo>
                  <a:cubicBezTo>
                    <a:pt x="55" y="82"/>
                    <a:pt x="55" y="82"/>
                    <a:pt x="27" y="109"/>
                  </a:cubicBezTo>
                  <a:cubicBezTo>
                    <a:pt x="27" y="109"/>
                    <a:pt x="55" y="109"/>
                    <a:pt x="55" y="109"/>
                  </a:cubicBezTo>
                  <a:cubicBezTo>
                    <a:pt x="55" y="190"/>
                    <a:pt x="55" y="217"/>
                    <a:pt x="55" y="217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6" name="Google Shape;3456;p59"/>
            <p:cNvSpPr/>
            <p:nvPr/>
          </p:nvSpPr>
          <p:spPr>
            <a:xfrm>
              <a:off x="6591200" y="1484675"/>
              <a:ext cx="118000" cy="35300"/>
            </a:xfrm>
            <a:custGeom>
              <a:avLst/>
              <a:gdLst/>
              <a:ahLst/>
              <a:cxnLst/>
              <a:rect l="l" t="t" r="r" b="b"/>
              <a:pathLst>
                <a:path w="4720" h="1412" extrusionOk="0">
                  <a:moveTo>
                    <a:pt x="28" y="1330"/>
                  </a:moveTo>
                  <a:cubicBezTo>
                    <a:pt x="55" y="1357"/>
                    <a:pt x="28" y="1357"/>
                    <a:pt x="82" y="1384"/>
                  </a:cubicBezTo>
                  <a:cubicBezTo>
                    <a:pt x="136" y="1411"/>
                    <a:pt x="217" y="1384"/>
                    <a:pt x="272" y="1384"/>
                  </a:cubicBezTo>
                  <a:cubicBezTo>
                    <a:pt x="651" y="1357"/>
                    <a:pt x="1004" y="1303"/>
                    <a:pt x="1357" y="1248"/>
                  </a:cubicBezTo>
                  <a:cubicBezTo>
                    <a:pt x="1709" y="1194"/>
                    <a:pt x="2062" y="1086"/>
                    <a:pt x="2414" y="1004"/>
                  </a:cubicBezTo>
                  <a:cubicBezTo>
                    <a:pt x="2659" y="950"/>
                    <a:pt x="2876" y="869"/>
                    <a:pt x="3120" y="787"/>
                  </a:cubicBezTo>
                  <a:cubicBezTo>
                    <a:pt x="3635" y="624"/>
                    <a:pt x="4123" y="407"/>
                    <a:pt x="4666" y="163"/>
                  </a:cubicBezTo>
                  <a:cubicBezTo>
                    <a:pt x="4720" y="136"/>
                    <a:pt x="4720" y="82"/>
                    <a:pt x="4720" y="55"/>
                  </a:cubicBezTo>
                  <a:cubicBezTo>
                    <a:pt x="4693" y="28"/>
                    <a:pt x="4639" y="1"/>
                    <a:pt x="4611" y="1"/>
                  </a:cubicBezTo>
                  <a:cubicBezTo>
                    <a:pt x="4069" y="190"/>
                    <a:pt x="3527" y="353"/>
                    <a:pt x="3011" y="489"/>
                  </a:cubicBezTo>
                  <a:cubicBezTo>
                    <a:pt x="2794" y="570"/>
                    <a:pt x="2550" y="624"/>
                    <a:pt x="2333" y="706"/>
                  </a:cubicBezTo>
                  <a:cubicBezTo>
                    <a:pt x="2008" y="787"/>
                    <a:pt x="1655" y="869"/>
                    <a:pt x="1302" y="950"/>
                  </a:cubicBezTo>
                  <a:cubicBezTo>
                    <a:pt x="950" y="1031"/>
                    <a:pt x="624" y="1113"/>
                    <a:pt x="245" y="1194"/>
                  </a:cubicBezTo>
                  <a:cubicBezTo>
                    <a:pt x="190" y="1194"/>
                    <a:pt x="109" y="1194"/>
                    <a:pt x="55" y="1221"/>
                  </a:cubicBezTo>
                  <a:cubicBezTo>
                    <a:pt x="28" y="1275"/>
                    <a:pt x="55" y="1248"/>
                    <a:pt x="28" y="1303"/>
                  </a:cubicBezTo>
                  <a:cubicBezTo>
                    <a:pt x="28" y="1303"/>
                    <a:pt x="0" y="1303"/>
                    <a:pt x="0" y="1303"/>
                  </a:cubicBezTo>
                  <a:cubicBezTo>
                    <a:pt x="0" y="1303"/>
                    <a:pt x="0" y="1330"/>
                    <a:pt x="28" y="1330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7" name="Google Shape;3457;p59"/>
            <p:cNvSpPr/>
            <p:nvPr/>
          </p:nvSpPr>
          <p:spPr>
            <a:xfrm>
              <a:off x="6538300" y="1430800"/>
              <a:ext cx="89550" cy="118669"/>
            </a:xfrm>
            <a:custGeom>
              <a:avLst/>
              <a:gdLst/>
              <a:ahLst/>
              <a:cxnLst/>
              <a:rect l="l" t="t" r="r" b="b"/>
              <a:pathLst>
                <a:path w="3582" h="6077" extrusionOk="0">
                  <a:moveTo>
                    <a:pt x="28" y="6076"/>
                  </a:moveTo>
                  <a:cubicBezTo>
                    <a:pt x="164" y="5995"/>
                    <a:pt x="299" y="5886"/>
                    <a:pt x="408" y="5751"/>
                  </a:cubicBezTo>
                  <a:cubicBezTo>
                    <a:pt x="679" y="5479"/>
                    <a:pt x="896" y="5154"/>
                    <a:pt x="1086" y="4829"/>
                  </a:cubicBezTo>
                  <a:cubicBezTo>
                    <a:pt x="1520" y="4150"/>
                    <a:pt x="1872" y="3418"/>
                    <a:pt x="2252" y="2686"/>
                  </a:cubicBezTo>
                  <a:cubicBezTo>
                    <a:pt x="2551" y="2089"/>
                    <a:pt x="2876" y="1465"/>
                    <a:pt x="3174" y="868"/>
                  </a:cubicBezTo>
                  <a:cubicBezTo>
                    <a:pt x="3310" y="597"/>
                    <a:pt x="3446" y="353"/>
                    <a:pt x="3581" y="82"/>
                  </a:cubicBezTo>
                  <a:cubicBezTo>
                    <a:pt x="3581" y="28"/>
                    <a:pt x="3527" y="0"/>
                    <a:pt x="3500" y="28"/>
                  </a:cubicBezTo>
                  <a:cubicBezTo>
                    <a:pt x="3364" y="299"/>
                    <a:pt x="3202" y="543"/>
                    <a:pt x="3066" y="787"/>
                  </a:cubicBezTo>
                  <a:cubicBezTo>
                    <a:pt x="2713" y="1384"/>
                    <a:pt x="2334" y="1953"/>
                    <a:pt x="1981" y="2550"/>
                  </a:cubicBezTo>
                  <a:cubicBezTo>
                    <a:pt x="1628" y="3147"/>
                    <a:pt x="1357" y="3744"/>
                    <a:pt x="1032" y="4313"/>
                  </a:cubicBezTo>
                  <a:cubicBezTo>
                    <a:pt x="788" y="4720"/>
                    <a:pt x="571" y="5127"/>
                    <a:pt x="299" y="5507"/>
                  </a:cubicBezTo>
                  <a:cubicBezTo>
                    <a:pt x="272" y="5534"/>
                    <a:pt x="245" y="5588"/>
                    <a:pt x="218" y="5615"/>
                  </a:cubicBezTo>
                  <a:cubicBezTo>
                    <a:pt x="137" y="5751"/>
                    <a:pt x="82" y="5913"/>
                    <a:pt x="1" y="6049"/>
                  </a:cubicBezTo>
                  <a:cubicBezTo>
                    <a:pt x="1" y="6049"/>
                    <a:pt x="1" y="6076"/>
                    <a:pt x="1" y="6076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8" name="Google Shape;3458;p59"/>
            <p:cNvSpPr/>
            <p:nvPr/>
          </p:nvSpPr>
          <p:spPr>
            <a:xfrm>
              <a:off x="6637300" y="1399997"/>
              <a:ext cx="54950" cy="78273"/>
            </a:xfrm>
            <a:custGeom>
              <a:avLst/>
              <a:gdLst/>
              <a:ahLst/>
              <a:cxnLst/>
              <a:rect l="l" t="t" r="r" b="b"/>
              <a:pathLst>
                <a:path w="2198" h="4042" extrusionOk="0">
                  <a:moveTo>
                    <a:pt x="28" y="4041"/>
                  </a:moveTo>
                  <a:cubicBezTo>
                    <a:pt x="82" y="3987"/>
                    <a:pt x="136" y="3933"/>
                    <a:pt x="190" y="3879"/>
                  </a:cubicBezTo>
                  <a:cubicBezTo>
                    <a:pt x="245" y="3824"/>
                    <a:pt x="272" y="3743"/>
                    <a:pt x="299" y="3689"/>
                  </a:cubicBezTo>
                  <a:lnTo>
                    <a:pt x="679" y="2957"/>
                  </a:lnTo>
                  <a:lnTo>
                    <a:pt x="1221" y="1899"/>
                  </a:lnTo>
                  <a:cubicBezTo>
                    <a:pt x="1520" y="1329"/>
                    <a:pt x="1818" y="732"/>
                    <a:pt x="2170" y="163"/>
                  </a:cubicBezTo>
                  <a:cubicBezTo>
                    <a:pt x="2198" y="109"/>
                    <a:pt x="2170" y="54"/>
                    <a:pt x="2143" y="27"/>
                  </a:cubicBezTo>
                  <a:cubicBezTo>
                    <a:pt x="2089" y="0"/>
                    <a:pt x="2035" y="0"/>
                    <a:pt x="2008" y="54"/>
                  </a:cubicBezTo>
                  <a:cubicBezTo>
                    <a:pt x="1737" y="434"/>
                    <a:pt x="1492" y="787"/>
                    <a:pt x="1275" y="1193"/>
                  </a:cubicBezTo>
                  <a:cubicBezTo>
                    <a:pt x="1113" y="1438"/>
                    <a:pt x="977" y="1709"/>
                    <a:pt x="841" y="1953"/>
                  </a:cubicBezTo>
                  <a:cubicBezTo>
                    <a:pt x="570" y="2495"/>
                    <a:pt x="326" y="3038"/>
                    <a:pt x="82" y="3580"/>
                  </a:cubicBezTo>
                  <a:cubicBezTo>
                    <a:pt x="55" y="3662"/>
                    <a:pt x="28" y="3716"/>
                    <a:pt x="28" y="3797"/>
                  </a:cubicBezTo>
                  <a:cubicBezTo>
                    <a:pt x="1" y="3879"/>
                    <a:pt x="1" y="3960"/>
                    <a:pt x="1" y="4014"/>
                  </a:cubicBezTo>
                  <a:cubicBezTo>
                    <a:pt x="1" y="4041"/>
                    <a:pt x="28" y="4041"/>
                    <a:pt x="28" y="4014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59" name="Google Shape;3459;p59"/>
            <p:cNvSpPr/>
            <p:nvPr/>
          </p:nvSpPr>
          <p:spPr>
            <a:xfrm>
              <a:off x="5264850" y="1038150"/>
              <a:ext cx="612350" cy="557425"/>
            </a:xfrm>
            <a:custGeom>
              <a:avLst/>
              <a:gdLst/>
              <a:ahLst/>
              <a:cxnLst/>
              <a:rect l="l" t="t" r="r" b="b"/>
              <a:pathLst>
                <a:path w="24494" h="22297" extrusionOk="0">
                  <a:moveTo>
                    <a:pt x="19665" y="18038"/>
                  </a:moveTo>
                  <a:cubicBezTo>
                    <a:pt x="19665" y="18038"/>
                    <a:pt x="24493" y="7080"/>
                    <a:pt x="19475" y="5182"/>
                  </a:cubicBezTo>
                  <a:cubicBezTo>
                    <a:pt x="16247" y="3934"/>
                    <a:pt x="16112" y="7975"/>
                    <a:pt x="15488" y="8057"/>
                  </a:cubicBezTo>
                  <a:cubicBezTo>
                    <a:pt x="14864" y="8111"/>
                    <a:pt x="15651" y="2659"/>
                    <a:pt x="12504" y="1411"/>
                  </a:cubicBezTo>
                  <a:cubicBezTo>
                    <a:pt x="8870" y="1"/>
                    <a:pt x="9250" y="7514"/>
                    <a:pt x="8436" y="5588"/>
                  </a:cubicBezTo>
                  <a:cubicBezTo>
                    <a:pt x="6944" y="1981"/>
                    <a:pt x="3337" y="869"/>
                    <a:pt x="2116" y="2767"/>
                  </a:cubicBezTo>
                  <a:cubicBezTo>
                    <a:pt x="0" y="6131"/>
                    <a:pt x="7324" y="8463"/>
                    <a:pt x="6212" y="8518"/>
                  </a:cubicBezTo>
                  <a:cubicBezTo>
                    <a:pt x="868" y="8762"/>
                    <a:pt x="787" y="12830"/>
                    <a:pt x="5615" y="13617"/>
                  </a:cubicBezTo>
                  <a:cubicBezTo>
                    <a:pt x="6456" y="13753"/>
                    <a:pt x="8653" y="13590"/>
                    <a:pt x="8436" y="14675"/>
                  </a:cubicBezTo>
                  <a:cubicBezTo>
                    <a:pt x="8165" y="16194"/>
                    <a:pt x="5561" y="15163"/>
                    <a:pt x="5100" y="16682"/>
                  </a:cubicBezTo>
                  <a:cubicBezTo>
                    <a:pt x="4123" y="19964"/>
                    <a:pt x="11474" y="22297"/>
                    <a:pt x="19665" y="18038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0" name="Google Shape;3460;p59"/>
            <p:cNvSpPr/>
            <p:nvPr/>
          </p:nvSpPr>
          <p:spPr>
            <a:xfrm>
              <a:off x="5341475" y="1113825"/>
              <a:ext cx="427233" cy="382097"/>
            </a:xfrm>
            <a:custGeom>
              <a:avLst/>
              <a:gdLst/>
              <a:ahLst/>
              <a:cxnLst/>
              <a:rect l="l" t="t" r="r" b="b"/>
              <a:pathLst>
                <a:path w="20236" h="17659" extrusionOk="0">
                  <a:moveTo>
                    <a:pt x="20208" y="17631"/>
                  </a:moveTo>
                  <a:cubicBezTo>
                    <a:pt x="20208" y="17550"/>
                    <a:pt x="20235" y="17604"/>
                    <a:pt x="20235" y="17523"/>
                  </a:cubicBezTo>
                  <a:cubicBezTo>
                    <a:pt x="20208" y="17441"/>
                    <a:pt x="20208" y="17496"/>
                    <a:pt x="20181" y="17469"/>
                  </a:cubicBezTo>
                  <a:cubicBezTo>
                    <a:pt x="19910" y="17170"/>
                    <a:pt x="19639" y="16872"/>
                    <a:pt x="19367" y="16573"/>
                  </a:cubicBezTo>
                  <a:cubicBezTo>
                    <a:pt x="18255" y="15407"/>
                    <a:pt x="17143" y="14268"/>
                    <a:pt x="16004" y="13102"/>
                  </a:cubicBezTo>
                  <a:cubicBezTo>
                    <a:pt x="14295" y="11393"/>
                    <a:pt x="12559" y="9738"/>
                    <a:pt x="10769" y="8138"/>
                  </a:cubicBezTo>
                  <a:cubicBezTo>
                    <a:pt x="8762" y="6348"/>
                    <a:pt x="6728" y="4612"/>
                    <a:pt x="4558" y="3012"/>
                  </a:cubicBezTo>
                  <a:cubicBezTo>
                    <a:pt x="3690" y="2361"/>
                    <a:pt x="2822" y="1764"/>
                    <a:pt x="1927" y="1167"/>
                  </a:cubicBezTo>
                  <a:cubicBezTo>
                    <a:pt x="1330" y="760"/>
                    <a:pt x="733" y="381"/>
                    <a:pt x="109" y="1"/>
                  </a:cubicBezTo>
                  <a:cubicBezTo>
                    <a:pt x="82" y="1"/>
                    <a:pt x="28" y="1"/>
                    <a:pt x="28" y="28"/>
                  </a:cubicBezTo>
                  <a:cubicBezTo>
                    <a:pt x="1" y="55"/>
                    <a:pt x="1" y="109"/>
                    <a:pt x="28" y="136"/>
                  </a:cubicBezTo>
                  <a:cubicBezTo>
                    <a:pt x="625" y="543"/>
                    <a:pt x="1194" y="950"/>
                    <a:pt x="1791" y="1357"/>
                  </a:cubicBezTo>
                  <a:cubicBezTo>
                    <a:pt x="2659" y="1981"/>
                    <a:pt x="3500" y="2632"/>
                    <a:pt x="4341" y="3283"/>
                  </a:cubicBezTo>
                  <a:cubicBezTo>
                    <a:pt x="5751" y="4368"/>
                    <a:pt x="7162" y="5507"/>
                    <a:pt x="8491" y="6646"/>
                  </a:cubicBezTo>
                  <a:cubicBezTo>
                    <a:pt x="11095" y="8870"/>
                    <a:pt x="13590" y="11257"/>
                    <a:pt x="16004" y="13617"/>
                  </a:cubicBezTo>
                  <a:lnTo>
                    <a:pt x="17821" y="15434"/>
                  </a:lnTo>
                  <a:cubicBezTo>
                    <a:pt x="18499" y="16112"/>
                    <a:pt x="19177" y="16790"/>
                    <a:pt x="19856" y="17469"/>
                  </a:cubicBezTo>
                  <a:cubicBezTo>
                    <a:pt x="19910" y="17550"/>
                    <a:pt x="19964" y="17604"/>
                    <a:pt x="20045" y="17658"/>
                  </a:cubicBezTo>
                  <a:lnTo>
                    <a:pt x="20045" y="17658"/>
                  </a:lnTo>
                  <a:cubicBezTo>
                    <a:pt x="20127" y="17658"/>
                    <a:pt x="20073" y="17658"/>
                    <a:pt x="20127" y="17631"/>
                  </a:cubicBezTo>
                  <a:cubicBezTo>
                    <a:pt x="20154" y="17631"/>
                    <a:pt x="20154" y="17631"/>
                    <a:pt x="20154" y="17631"/>
                  </a:cubicBezTo>
                  <a:cubicBezTo>
                    <a:pt x="20181" y="17631"/>
                    <a:pt x="20181" y="17631"/>
                    <a:pt x="20208" y="17631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1" name="Google Shape;3461;p59"/>
            <p:cNvSpPr/>
            <p:nvPr/>
          </p:nvSpPr>
          <p:spPr>
            <a:xfrm>
              <a:off x="5407250" y="1449775"/>
              <a:ext cx="355356" cy="43400"/>
            </a:xfrm>
            <a:custGeom>
              <a:avLst/>
              <a:gdLst/>
              <a:ahLst/>
              <a:cxnLst/>
              <a:rect l="l" t="t" r="r" b="b"/>
              <a:pathLst>
                <a:path w="15489" h="1736" extrusionOk="0">
                  <a:moveTo>
                    <a:pt x="15461" y="1682"/>
                  </a:moveTo>
                  <a:cubicBezTo>
                    <a:pt x="15380" y="1546"/>
                    <a:pt x="15271" y="1410"/>
                    <a:pt x="15163" y="1302"/>
                  </a:cubicBezTo>
                  <a:cubicBezTo>
                    <a:pt x="14566" y="868"/>
                    <a:pt x="13888" y="542"/>
                    <a:pt x="13183" y="407"/>
                  </a:cubicBezTo>
                  <a:cubicBezTo>
                    <a:pt x="12477" y="217"/>
                    <a:pt x="11772" y="109"/>
                    <a:pt x="11040" y="81"/>
                  </a:cubicBezTo>
                  <a:cubicBezTo>
                    <a:pt x="8897" y="0"/>
                    <a:pt x="6619" y="434"/>
                    <a:pt x="4449" y="732"/>
                  </a:cubicBezTo>
                  <a:cubicBezTo>
                    <a:pt x="2930" y="922"/>
                    <a:pt x="1465" y="1058"/>
                    <a:pt x="82" y="814"/>
                  </a:cubicBezTo>
                  <a:cubicBezTo>
                    <a:pt x="0" y="814"/>
                    <a:pt x="0" y="922"/>
                    <a:pt x="55" y="922"/>
                  </a:cubicBezTo>
                  <a:cubicBezTo>
                    <a:pt x="1519" y="1193"/>
                    <a:pt x="2984" y="1248"/>
                    <a:pt x="4449" y="1058"/>
                  </a:cubicBezTo>
                  <a:cubicBezTo>
                    <a:pt x="6646" y="841"/>
                    <a:pt x="8897" y="380"/>
                    <a:pt x="11013" y="461"/>
                  </a:cubicBezTo>
                  <a:cubicBezTo>
                    <a:pt x="11691" y="488"/>
                    <a:pt x="12396" y="597"/>
                    <a:pt x="13047" y="759"/>
                  </a:cubicBezTo>
                  <a:cubicBezTo>
                    <a:pt x="13725" y="976"/>
                    <a:pt x="14349" y="1248"/>
                    <a:pt x="14973" y="1573"/>
                  </a:cubicBezTo>
                  <a:cubicBezTo>
                    <a:pt x="15108" y="1627"/>
                    <a:pt x="15271" y="1655"/>
                    <a:pt x="15434" y="1709"/>
                  </a:cubicBezTo>
                  <a:cubicBezTo>
                    <a:pt x="15434" y="1736"/>
                    <a:pt x="15488" y="1682"/>
                    <a:pt x="15461" y="1682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2" name="Google Shape;3462;p59"/>
            <p:cNvSpPr/>
            <p:nvPr/>
          </p:nvSpPr>
          <p:spPr>
            <a:xfrm>
              <a:off x="5344850" y="1291775"/>
              <a:ext cx="286873" cy="67150"/>
            </a:xfrm>
            <a:custGeom>
              <a:avLst/>
              <a:gdLst/>
              <a:ahLst/>
              <a:cxnLst/>
              <a:rect l="l" t="t" r="r" b="b"/>
              <a:pathLst>
                <a:path w="14702" h="2686" extrusionOk="0">
                  <a:moveTo>
                    <a:pt x="14647" y="2577"/>
                  </a:moveTo>
                  <a:cubicBezTo>
                    <a:pt x="14647" y="2468"/>
                    <a:pt x="14701" y="2577"/>
                    <a:pt x="14647" y="2496"/>
                  </a:cubicBezTo>
                  <a:cubicBezTo>
                    <a:pt x="14566" y="2414"/>
                    <a:pt x="14484" y="2441"/>
                    <a:pt x="14430" y="2387"/>
                  </a:cubicBezTo>
                  <a:cubicBezTo>
                    <a:pt x="13698" y="2089"/>
                    <a:pt x="12938" y="1899"/>
                    <a:pt x="12179" y="1790"/>
                  </a:cubicBezTo>
                  <a:cubicBezTo>
                    <a:pt x="11175" y="1655"/>
                    <a:pt x="10172" y="1573"/>
                    <a:pt x="9168" y="1573"/>
                  </a:cubicBezTo>
                  <a:cubicBezTo>
                    <a:pt x="8164" y="1573"/>
                    <a:pt x="7161" y="1519"/>
                    <a:pt x="6184" y="1411"/>
                  </a:cubicBezTo>
                  <a:cubicBezTo>
                    <a:pt x="5561" y="1329"/>
                    <a:pt x="4964" y="1221"/>
                    <a:pt x="4340" y="1085"/>
                  </a:cubicBezTo>
                  <a:cubicBezTo>
                    <a:pt x="2930" y="760"/>
                    <a:pt x="1492" y="353"/>
                    <a:pt x="82" y="27"/>
                  </a:cubicBezTo>
                  <a:cubicBezTo>
                    <a:pt x="54" y="0"/>
                    <a:pt x="27" y="27"/>
                    <a:pt x="27" y="54"/>
                  </a:cubicBezTo>
                  <a:cubicBezTo>
                    <a:pt x="0" y="82"/>
                    <a:pt x="27" y="109"/>
                    <a:pt x="54" y="109"/>
                  </a:cubicBezTo>
                  <a:cubicBezTo>
                    <a:pt x="1248" y="461"/>
                    <a:pt x="2441" y="868"/>
                    <a:pt x="3662" y="1221"/>
                  </a:cubicBezTo>
                  <a:cubicBezTo>
                    <a:pt x="4476" y="1465"/>
                    <a:pt x="5289" y="1628"/>
                    <a:pt x="6130" y="1763"/>
                  </a:cubicBezTo>
                  <a:cubicBezTo>
                    <a:pt x="7134" y="1872"/>
                    <a:pt x="8137" y="1953"/>
                    <a:pt x="9141" y="1953"/>
                  </a:cubicBezTo>
                  <a:cubicBezTo>
                    <a:pt x="10144" y="1926"/>
                    <a:pt x="11121" y="1980"/>
                    <a:pt x="12125" y="2089"/>
                  </a:cubicBezTo>
                  <a:cubicBezTo>
                    <a:pt x="12884" y="2170"/>
                    <a:pt x="13616" y="2333"/>
                    <a:pt x="14349" y="2577"/>
                  </a:cubicBezTo>
                  <a:cubicBezTo>
                    <a:pt x="14403" y="2604"/>
                    <a:pt x="14484" y="2685"/>
                    <a:pt x="14566" y="2658"/>
                  </a:cubicBezTo>
                  <a:cubicBezTo>
                    <a:pt x="14620" y="2658"/>
                    <a:pt x="14566" y="2658"/>
                    <a:pt x="14620" y="2604"/>
                  </a:cubicBezTo>
                  <a:lnTo>
                    <a:pt x="14620" y="2604"/>
                  </a:lnTo>
                  <a:cubicBezTo>
                    <a:pt x="14620" y="2604"/>
                    <a:pt x="14647" y="2577"/>
                    <a:pt x="14647" y="2577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3" name="Google Shape;3463;p59"/>
            <p:cNvSpPr/>
            <p:nvPr/>
          </p:nvSpPr>
          <p:spPr>
            <a:xfrm>
              <a:off x="5722550" y="1159550"/>
              <a:ext cx="27825" cy="302450"/>
            </a:xfrm>
            <a:custGeom>
              <a:avLst/>
              <a:gdLst/>
              <a:ahLst/>
              <a:cxnLst/>
              <a:rect l="l" t="t" r="r" b="b"/>
              <a:pathLst>
                <a:path w="1113" h="12098" extrusionOk="0">
                  <a:moveTo>
                    <a:pt x="598" y="12070"/>
                  </a:moveTo>
                  <a:cubicBezTo>
                    <a:pt x="625" y="12016"/>
                    <a:pt x="625" y="12043"/>
                    <a:pt x="652" y="11989"/>
                  </a:cubicBezTo>
                  <a:cubicBezTo>
                    <a:pt x="652" y="11907"/>
                    <a:pt x="625" y="11907"/>
                    <a:pt x="598" y="11853"/>
                  </a:cubicBezTo>
                  <a:cubicBezTo>
                    <a:pt x="435" y="11338"/>
                    <a:pt x="354" y="10795"/>
                    <a:pt x="381" y="10253"/>
                  </a:cubicBezTo>
                  <a:cubicBezTo>
                    <a:pt x="381" y="10009"/>
                    <a:pt x="381" y="9737"/>
                    <a:pt x="408" y="9466"/>
                  </a:cubicBezTo>
                  <a:cubicBezTo>
                    <a:pt x="462" y="8788"/>
                    <a:pt x="543" y="8137"/>
                    <a:pt x="625" y="7540"/>
                  </a:cubicBezTo>
                  <a:cubicBezTo>
                    <a:pt x="787" y="6130"/>
                    <a:pt x="1059" y="4611"/>
                    <a:pt x="1113" y="3092"/>
                  </a:cubicBezTo>
                  <a:cubicBezTo>
                    <a:pt x="1113" y="2712"/>
                    <a:pt x="1113" y="2306"/>
                    <a:pt x="1113" y="1899"/>
                  </a:cubicBezTo>
                  <a:cubicBezTo>
                    <a:pt x="1059" y="1302"/>
                    <a:pt x="977" y="705"/>
                    <a:pt x="842" y="109"/>
                  </a:cubicBezTo>
                  <a:cubicBezTo>
                    <a:pt x="787" y="0"/>
                    <a:pt x="598" y="27"/>
                    <a:pt x="598" y="163"/>
                  </a:cubicBezTo>
                  <a:cubicBezTo>
                    <a:pt x="706" y="732"/>
                    <a:pt x="760" y="1329"/>
                    <a:pt x="760" y="1926"/>
                  </a:cubicBezTo>
                  <a:lnTo>
                    <a:pt x="760" y="3092"/>
                  </a:lnTo>
                  <a:cubicBezTo>
                    <a:pt x="679" y="4584"/>
                    <a:pt x="408" y="6076"/>
                    <a:pt x="245" y="7486"/>
                  </a:cubicBezTo>
                  <a:cubicBezTo>
                    <a:pt x="164" y="8110"/>
                    <a:pt x="55" y="8761"/>
                    <a:pt x="28" y="9439"/>
                  </a:cubicBezTo>
                  <a:cubicBezTo>
                    <a:pt x="1" y="9710"/>
                    <a:pt x="1" y="10009"/>
                    <a:pt x="28" y="10280"/>
                  </a:cubicBezTo>
                  <a:cubicBezTo>
                    <a:pt x="55" y="10850"/>
                    <a:pt x="191" y="11419"/>
                    <a:pt x="408" y="11934"/>
                  </a:cubicBezTo>
                  <a:cubicBezTo>
                    <a:pt x="435" y="11989"/>
                    <a:pt x="435" y="12043"/>
                    <a:pt x="462" y="12070"/>
                  </a:cubicBezTo>
                  <a:cubicBezTo>
                    <a:pt x="489" y="12097"/>
                    <a:pt x="516" y="12070"/>
                    <a:pt x="570" y="12070"/>
                  </a:cubicBezTo>
                  <a:cubicBezTo>
                    <a:pt x="570" y="12070"/>
                    <a:pt x="598" y="12070"/>
                    <a:pt x="598" y="12070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4" name="Google Shape;3464;p59"/>
            <p:cNvSpPr/>
            <p:nvPr/>
          </p:nvSpPr>
          <p:spPr>
            <a:xfrm>
              <a:off x="5535400" y="1096475"/>
              <a:ext cx="38000" cy="203450"/>
            </a:xfrm>
            <a:custGeom>
              <a:avLst/>
              <a:gdLst/>
              <a:ahLst/>
              <a:cxnLst/>
              <a:rect l="l" t="t" r="r" b="b"/>
              <a:pathLst>
                <a:path w="1520" h="11339" extrusionOk="0">
                  <a:moveTo>
                    <a:pt x="1520" y="11257"/>
                  </a:moveTo>
                  <a:lnTo>
                    <a:pt x="1520" y="11230"/>
                  </a:lnTo>
                  <a:cubicBezTo>
                    <a:pt x="1520" y="11176"/>
                    <a:pt x="1493" y="11149"/>
                    <a:pt x="1465" y="11095"/>
                  </a:cubicBezTo>
                  <a:cubicBezTo>
                    <a:pt x="1384" y="10633"/>
                    <a:pt x="1330" y="10145"/>
                    <a:pt x="1330" y="9684"/>
                  </a:cubicBezTo>
                  <a:lnTo>
                    <a:pt x="1330" y="8057"/>
                  </a:lnTo>
                  <a:cubicBezTo>
                    <a:pt x="1330" y="7297"/>
                    <a:pt x="1330" y="6456"/>
                    <a:pt x="1276" y="5643"/>
                  </a:cubicBezTo>
                  <a:cubicBezTo>
                    <a:pt x="1248" y="4829"/>
                    <a:pt x="1167" y="4015"/>
                    <a:pt x="1059" y="3202"/>
                  </a:cubicBezTo>
                  <a:cubicBezTo>
                    <a:pt x="896" y="2117"/>
                    <a:pt x="597" y="1059"/>
                    <a:pt x="163" y="55"/>
                  </a:cubicBezTo>
                  <a:cubicBezTo>
                    <a:pt x="136" y="28"/>
                    <a:pt x="109" y="1"/>
                    <a:pt x="55" y="28"/>
                  </a:cubicBezTo>
                  <a:cubicBezTo>
                    <a:pt x="1" y="28"/>
                    <a:pt x="1" y="82"/>
                    <a:pt x="1" y="137"/>
                  </a:cubicBezTo>
                  <a:cubicBezTo>
                    <a:pt x="380" y="1140"/>
                    <a:pt x="625" y="2171"/>
                    <a:pt x="733" y="3256"/>
                  </a:cubicBezTo>
                  <a:cubicBezTo>
                    <a:pt x="842" y="4042"/>
                    <a:pt x="896" y="4856"/>
                    <a:pt x="923" y="5643"/>
                  </a:cubicBezTo>
                  <a:cubicBezTo>
                    <a:pt x="977" y="6456"/>
                    <a:pt x="1004" y="7297"/>
                    <a:pt x="1004" y="8057"/>
                  </a:cubicBezTo>
                  <a:cubicBezTo>
                    <a:pt x="1031" y="8843"/>
                    <a:pt x="1004" y="9576"/>
                    <a:pt x="1113" y="10335"/>
                  </a:cubicBezTo>
                  <a:cubicBezTo>
                    <a:pt x="1167" y="10633"/>
                    <a:pt x="1221" y="10905"/>
                    <a:pt x="1276" y="11203"/>
                  </a:cubicBezTo>
                  <a:cubicBezTo>
                    <a:pt x="1276" y="11230"/>
                    <a:pt x="1276" y="11257"/>
                    <a:pt x="1303" y="11284"/>
                  </a:cubicBezTo>
                  <a:cubicBezTo>
                    <a:pt x="1411" y="11339"/>
                    <a:pt x="1276" y="11284"/>
                    <a:pt x="1384" y="11284"/>
                  </a:cubicBezTo>
                  <a:cubicBezTo>
                    <a:pt x="1384" y="11312"/>
                    <a:pt x="1438" y="11312"/>
                    <a:pt x="1438" y="11284"/>
                  </a:cubicBezTo>
                  <a:cubicBezTo>
                    <a:pt x="1493" y="11257"/>
                    <a:pt x="1493" y="11257"/>
                    <a:pt x="1520" y="11257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5" name="Google Shape;3465;p59"/>
            <p:cNvSpPr/>
            <p:nvPr/>
          </p:nvSpPr>
          <p:spPr>
            <a:xfrm>
              <a:off x="5369275" y="1100575"/>
              <a:ext cx="67150" cy="80000"/>
            </a:xfrm>
            <a:custGeom>
              <a:avLst/>
              <a:gdLst/>
              <a:ahLst/>
              <a:cxnLst/>
              <a:rect l="l" t="t" r="r" b="b"/>
              <a:pathLst>
                <a:path w="2686" h="4205" extrusionOk="0">
                  <a:moveTo>
                    <a:pt x="2631" y="4151"/>
                  </a:moveTo>
                  <a:cubicBezTo>
                    <a:pt x="2658" y="4123"/>
                    <a:pt x="2686" y="4151"/>
                    <a:pt x="2686" y="4096"/>
                  </a:cubicBezTo>
                  <a:cubicBezTo>
                    <a:pt x="2686" y="4042"/>
                    <a:pt x="2631" y="3961"/>
                    <a:pt x="2604" y="3906"/>
                  </a:cubicBezTo>
                  <a:cubicBezTo>
                    <a:pt x="2469" y="3581"/>
                    <a:pt x="2333" y="3228"/>
                    <a:pt x="2170" y="2930"/>
                  </a:cubicBezTo>
                  <a:cubicBezTo>
                    <a:pt x="2008" y="2577"/>
                    <a:pt x="1818" y="2279"/>
                    <a:pt x="1628" y="1981"/>
                  </a:cubicBezTo>
                  <a:cubicBezTo>
                    <a:pt x="1492" y="1764"/>
                    <a:pt x="1357" y="1574"/>
                    <a:pt x="1221" y="1357"/>
                  </a:cubicBezTo>
                  <a:cubicBezTo>
                    <a:pt x="895" y="923"/>
                    <a:pt x="543" y="489"/>
                    <a:pt x="163" y="55"/>
                  </a:cubicBezTo>
                  <a:cubicBezTo>
                    <a:pt x="109" y="1"/>
                    <a:pt x="0" y="55"/>
                    <a:pt x="27" y="136"/>
                  </a:cubicBezTo>
                  <a:cubicBezTo>
                    <a:pt x="380" y="625"/>
                    <a:pt x="678" y="1086"/>
                    <a:pt x="977" y="1547"/>
                  </a:cubicBezTo>
                  <a:cubicBezTo>
                    <a:pt x="1112" y="1737"/>
                    <a:pt x="1221" y="1926"/>
                    <a:pt x="1357" y="2143"/>
                  </a:cubicBezTo>
                  <a:cubicBezTo>
                    <a:pt x="1546" y="2442"/>
                    <a:pt x="1736" y="2740"/>
                    <a:pt x="1899" y="3066"/>
                  </a:cubicBezTo>
                  <a:cubicBezTo>
                    <a:pt x="2089" y="3364"/>
                    <a:pt x="2252" y="3662"/>
                    <a:pt x="2414" y="3988"/>
                  </a:cubicBezTo>
                  <a:cubicBezTo>
                    <a:pt x="2469" y="4042"/>
                    <a:pt x="2469" y="4123"/>
                    <a:pt x="2523" y="4151"/>
                  </a:cubicBezTo>
                  <a:cubicBezTo>
                    <a:pt x="2577" y="4205"/>
                    <a:pt x="2550" y="4151"/>
                    <a:pt x="2604" y="4151"/>
                  </a:cubicBezTo>
                  <a:cubicBezTo>
                    <a:pt x="2604" y="4151"/>
                    <a:pt x="2631" y="4151"/>
                    <a:pt x="2631" y="4151"/>
                  </a:cubicBezTo>
                  <a:cubicBezTo>
                    <a:pt x="2631" y="4151"/>
                    <a:pt x="2631" y="4151"/>
                    <a:pt x="2631" y="4151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6" name="Google Shape;3466;p59"/>
            <p:cNvSpPr/>
            <p:nvPr/>
          </p:nvSpPr>
          <p:spPr>
            <a:xfrm>
              <a:off x="5340125" y="1204300"/>
              <a:ext cx="170900" cy="42050"/>
            </a:xfrm>
            <a:custGeom>
              <a:avLst/>
              <a:gdLst/>
              <a:ahLst/>
              <a:cxnLst/>
              <a:rect l="l" t="t" r="r" b="b"/>
              <a:pathLst>
                <a:path w="6836" h="1682" extrusionOk="0">
                  <a:moveTo>
                    <a:pt x="6808" y="1655"/>
                  </a:moveTo>
                  <a:cubicBezTo>
                    <a:pt x="6672" y="1546"/>
                    <a:pt x="6537" y="1438"/>
                    <a:pt x="6401" y="1356"/>
                  </a:cubicBezTo>
                  <a:cubicBezTo>
                    <a:pt x="6049" y="1194"/>
                    <a:pt x="5696" y="1085"/>
                    <a:pt x="5316" y="977"/>
                  </a:cubicBezTo>
                  <a:cubicBezTo>
                    <a:pt x="4530" y="787"/>
                    <a:pt x="3716" y="651"/>
                    <a:pt x="2929" y="488"/>
                  </a:cubicBezTo>
                  <a:cubicBezTo>
                    <a:pt x="2251" y="407"/>
                    <a:pt x="1573" y="244"/>
                    <a:pt x="922" y="136"/>
                  </a:cubicBezTo>
                  <a:cubicBezTo>
                    <a:pt x="624" y="82"/>
                    <a:pt x="353" y="27"/>
                    <a:pt x="54" y="0"/>
                  </a:cubicBezTo>
                  <a:cubicBezTo>
                    <a:pt x="27" y="0"/>
                    <a:pt x="0" y="0"/>
                    <a:pt x="0" y="27"/>
                  </a:cubicBezTo>
                  <a:cubicBezTo>
                    <a:pt x="0" y="54"/>
                    <a:pt x="27" y="82"/>
                    <a:pt x="27" y="82"/>
                  </a:cubicBezTo>
                  <a:cubicBezTo>
                    <a:pt x="326" y="136"/>
                    <a:pt x="597" y="190"/>
                    <a:pt x="895" y="271"/>
                  </a:cubicBezTo>
                  <a:cubicBezTo>
                    <a:pt x="1573" y="434"/>
                    <a:pt x="2197" y="651"/>
                    <a:pt x="2875" y="814"/>
                  </a:cubicBezTo>
                  <a:cubicBezTo>
                    <a:pt x="3526" y="977"/>
                    <a:pt x="4204" y="1058"/>
                    <a:pt x="4855" y="1221"/>
                  </a:cubicBezTo>
                  <a:cubicBezTo>
                    <a:pt x="5316" y="1302"/>
                    <a:pt x="5750" y="1411"/>
                    <a:pt x="6211" y="1546"/>
                  </a:cubicBezTo>
                  <a:lnTo>
                    <a:pt x="6320" y="1573"/>
                  </a:lnTo>
                  <a:cubicBezTo>
                    <a:pt x="6483" y="1628"/>
                    <a:pt x="6645" y="1628"/>
                    <a:pt x="6808" y="1655"/>
                  </a:cubicBezTo>
                  <a:cubicBezTo>
                    <a:pt x="6808" y="1682"/>
                    <a:pt x="6835" y="1682"/>
                    <a:pt x="6835" y="1655"/>
                  </a:cubicBezTo>
                  <a:cubicBezTo>
                    <a:pt x="6835" y="1655"/>
                    <a:pt x="6835" y="1628"/>
                    <a:pt x="6808" y="1655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7" name="Google Shape;3467;p59"/>
            <p:cNvSpPr/>
            <p:nvPr/>
          </p:nvSpPr>
          <p:spPr>
            <a:xfrm>
              <a:off x="5336700" y="1163950"/>
              <a:ext cx="112600" cy="25125"/>
            </a:xfrm>
            <a:custGeom>
              <a:avLst/>
              <a:gdLst/>
              <a:ahLst/>
              <a:cxnLst/>
              <a:rect l="l" t="t" r="r" b="b"/>
              <a:pathLst>
                <a:path w="4504" h="1005" extrusionOk="0">
                  <a:moveTo>
                    <a:pt x="4476" y="923"/>
                  </a:moveTo>
                  <a:cubicBezTo>
                    <a:pt x="4422" y="896"/>
                    <a:pt x="4341" y="869"/>
                    <a:pt x="4286" y="815"/>
                  </a:cubicBezTo>
                  <a:cubicBezTo>
                    <a:pt x="4205" y="815"/>
                    <a:pt x="4124" y="788"/>
                    <a:pt x="4069" y="788"/>
                  </a:cubicBezTo>
                  <a:lnTo>
                    <a:pt x="3283" y="625"/>
                  </a:lnTo>
                  <a:lnTo>
                    <a:pt x="2089" y="408"/>
                  </a:lnTo>
                  <a:cubicBezTo>
                    <a:pt x="1438" y="299"/>
                    <a:pt x="787" y="164"/>
                    <a:pt x="136" y="1"/>
                  </a:cubicBezTo>
                  <a:cubicBezTo>
                    <a:pt x="82" y="1"/>
                    <a:pt x="28" y="28"/>
                    <a:pt x="28" y="82"/>
                  </a:cubicBezTo>
                  <a:cubicBezTo>
                    <a:pt x="1" y="137"/>
                    <a:pt x="28" y="191"/>
                    <a:pt x="82" y="191"/>
                  </a:cubicBezTo>
                  <a:cubicBezTo>
                    <a:pt x="516" y="354"/>
                    <a:pt x="950" y="462"/>
                    <a:pt x="1384" y="571"/>
                  </a:cubicBezTo>
                  <a:cubicBezTo>
                    <a:pt x="1683" y="652"/>
                    <a:pt x="1954" y="706"/>
                    <a:pt x="2252" y="760"/>
                  </a:cubicBezTo>
                  <a:cubicBezTo>
                    <a:pt x="2849" y="869"/>
                    <a:pt x="3446" y="950"/>
                    <a:pt x="4015" y="1005"/>
                  </a:cubicBezTo>
                  <a:cubicBezTo>
                    <a:pt x="4097" y="1005"/>
                    <a:pt x="4178" y="1005"/>
                    <a:pt x="4232" y="1005"/>
                  </a:cubicBezTo>
                  <a:cubicBezTo>
                    <a:pt x="4314" y="1005"/>
                    <a:pt x="4395" y="977"/>
                    <a:pt x="4476" y="950"/>
                  </a:cubicBezTo>
                  <a:cubicBezTo>
                    <a:pt x="4476" y="950"/>
                    <a:pt x="4503" y="950"/>
                    <a:pt x="4503" y="923"/>
                  </a:cubicBezTo>
                  <a:cubicBezTo>
                    <a:pt x="4503" y="923"/>
                    <a:pt x="4503" y="923"/>
                    <a:pt x="4476" y="923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8" name="Google Shape;3468;p59"/>
            <p:cNvSpPr/>
            <p:nvPr/>
          </p:nvSpPr>
          <p:spPr>
            <a:xfrm>
              <a:off x="6079250" y="900500"/>
              <a:ext cx="381775" cy="567600"/>
            </a:xfrm>
            <a:custGeom>
              <a:avLst/>
              <a:gdLst/>
              <a:ahLst/>
              <a:cxnLst/>
              <a:rect l="l" t="t" r="r" b="b"/>
              <a:pathLst>
                <a:path w="15271" h="22704" extrusionOk="0">
                  <a:moveTo>
                    <a:pt x="12396" y="3690"/>
                  </a:moveTo>
                  <a:cubicBezTo>
                    <a:pt x="12857" y="3445"/>
                    <a:pt x="13318" y="3201"/>
                    <a:pt x="13725" y="2903"/>
                  </a:cubicBezTo>
                  <a:cubicBezTo>
                    <a:pt x="13969" y="2740"/>
                    <a:pt x="14186" y="2550"/>
                    <a:pt x="14403" y="2333"/>
                  </a:cubicBezTo>
                  <a:cubicBezTo>
                    <a:pt x="14620" y="2144"/>
                    <a:pt x="14837" y="1927"/>
                    <a:pt x="15000" y="1710"/>
                  </a:cubicBezTo>
                  <a:cubicBezTo>
                    <a:pt x="15054" y="1655"/>
                    <a:pt x="15108" y="1574"/>
                    <a:pt x="15162" y="1520"/>
                  </a:cubicBezTo>
                  <a:cubicBezTo>
                    <a:pt x="15189" y="1465"/>
                    <a:pt x="15271" y="1411"/>
                    <a:pt x="15244" y="1411"/>
                  </a:cubicBezTo>
                  <a:cubicBezTo>
                    <a:pt x="15000" y="1411"/>
                    <a:pt x="14647" y="1764"/>
                    <a:pt x="14457" y="1872"/>
                  </a:cubicBezTo>
                  <a:cubicBezTo>
                    <a:pt x="13806" y="2306"/>
                    <a:pt x="13209" y="2822"/>
                    <a:pt x="12667" y="3391"/>
                  </a:cubicBezTo>
                  <a:lnTo>
                    <a:pt x="12423" y="3662"/>
                  </a:lnTo>
                  <a:lnTo>
                    <a:pt x="12450" y="3608"/>
                  </a:lnTo>
                  <a:lnTo>
                    <a:pt x="12477" y="3581"/>
                  </a:lnTo>
                  <a:cubicBezTo>
                    <a:pt x="12477" y="3554"/>
                    <a:pt x="12477" y="3500"/>
                    <a:pt x="12504" y="3473"/>
                  </a:cubicBezTo>
                  <a:lnTo>
                    <a:pt x="13074" y="2198"/>
                  </a:lnTo>
                  <a:lnTo>
                    <a:pt x="13155" y="2035"/>
                  </a:lnTo>
                  <a:lnTo>
                    <a:pt x="13209" y="1872"/>
                  </a:lnTo>
                  <a:cubicBezTo>
                    <a:pt x="13209" y="1872"/>
                    <a:pt x="13236" y="1818"/>
                    <a:pt x="13155" y="1845"/>
                  </a:cubicBezTo>
                  <a:lnTo>
                    <a:pt x="12558" y="3093"/>
                  </a:lnTo>
                  <a:cubicBezTo>
                    <a:pt x="12667" y="2361"/>
                    <a:pt x="12613" y="1628"/>
                    <a:pt x="12450" y="896"/>
                  </a:cubicBezTo>
                  <a:cubicBezTo>
                    <a:pt x="12396" y="706"/>
                    <a:pt x="12314" y="489"/>
                    <a:pt x="12233" y="299"/>
                  </a:cubicBezTo>
                  <a:cubicBezTo>
                    <a:pt x="12179" y="218"/>
                    <a:pt x="12179" y="1"/>
                    <a:pt x="12097" y="55"/>
                  </a:cubicBezTo>
                  <a:cubicBezTo>
                    <a:pt x="11880" y="299"/>
                    <a:pt x="11853" y="869"/>
                    <a:pt x="11880" y="1167"/>
                  </a:cubicBezTo>
                  <a:cubicBezTo>
                    <a:pt x="11935" y="2008"/>
                    <a:pt x="12097" y="2822"/>
                    <a:pt x="12314" y="3608"/>
                  </a:cubicBezTo>
                  <a:cubicBezTo>
                    <a:pt x="11907" y="4449"/>
                    <a:pt x="11501" y="5317"/>
                    <a:pt x="11067" y="6158"/>
                  </a:cubicBezTo>
                  <a:cubicBezTo>
                    <a:pt x="11392" y="4910"/>
                    <a:pt x="11365" y="3581"/>
                    <a:pt x="11012" y="2333"/>
                  </a:cubicBezTo>
                  <a:cubicBezTo>
                    <a:pt x="10904" y="2008"/>
                    <a:pt x="10768" y="1682"/>
                    <a:pt x="10605" y="1384"/>
                  </a:cubicBezTo>
                  <a:cubicBezTo>
                    <a:pt x="10605" y="1384"/>
                    <a:pt x="10470" y="1113"/>
                    <a:pt x="10470" y="1113"/>
                  </a:cubicBezTo>
                  <a:cubicBezTo>
                    <a:pt x="10361" y="1140"/>
                    <a:pt x="10334" y="1411"/>
                    <a:pt x="10307" y="1493"/>
                  </a:cubicBezTo>
                  <a:cubicBezTo>
                    <a:pt x="10226" y="1872"/>
                    <a:pt x="10199" y="2252"/>
                    <a:pt x="10226" y="2632"/>
                  </a:cubicBezTo>
                  <a:cubicBezTo>
                    <a:pt x="10280" y="3934"/>
                    <a:pt x="10633" y="5236"/>
                    <a:pt x="10904" y="6538"/>
                  </a:cubicBezTo>
                  <a:cubicBezTo>
                    <a:pt x="10470" y="7406"/>
                    <a:pt x="10009" y="8273"/>
                    <a:pt x="9575" y="9141"/>
                  </a:cubicBezTo>
                  <a:cubicBezTo>
                    <a:pt x="9792" y="7568"/>
                    <a:pt x="9548" y="5968"/>
                    <a:pt x="8870" y="4530"/>
                  </a:cubicBezTo>
                  <a:cubicBezTo>
                    <a:pt x="8680" y="4151"/>
                    <a:pt x="8463" y="3798"/>
                    <a:pt x="8219" y="3445"/>
                  </a:cubicBezTo>
                  <a:cubicBezTo>
                    <a:pt x="8219" y="3418"/>
                    <a:pt x="8083" y="3147"/>
                    <a:pt x="8029" y="3147"/>
                  </a:cubicBezTo>
                  <a:cubicBezTo>
                    <a:pt x="8002" y="3283"/>
                    <a:pt x="7974" y="3418"/>
                    <a:pt x="7974" y="3527"/>
                  </a:cubicBezTo>
                  <a:cubicBezTo>
                    <a:pt x="7947" y="3988"/>
                    <a:pt x="8002" y="4422"/>
                    <a:pt x="8110" y="4856"/>
                  </a:cubicBezTo>
                  <a:cubicBezTo>
                    <a:pt x="8408" y="6456"/>
                    <a:pt x="8815" y="8056"/>
                    <a:pt x="9304" y="9630"/>
                  </a:cubicBezTo>
                  <a:cubicBezTo>
                    <a:pt x="8924" y="10389"/>
                    <a:pt x="8517" y="11149"/>
                    <a:pt x="8110" y="11881"/>
                  </a:cubicBezTo>
                  <a:cubicBezTo>
                    <a:pt x="8246" y="10443"/>
                    <a:pt x="7974" y="8979"/>
                    <a:pt x="7378" y="7650"/>
                  </a:cubicBezTo>
                  <a:cubicBezTo>
                    <a:pt x="7188" y="7189"/>
                    <a:pt x="6944" y="6727"/>
                    <a:pt x="6673" y="6293"/>
                  </a:cubicBezTo>
                  <a:cubicBezTo>
                    <a:pt x="6591" y="6158"/>
                    <a:pt x="6483" y="6022"/>
                    <a:pt x="6401" y="5914"/>
                  </a:cubicBezTo>
                  <a:cubicBezTo>
                    <a:pt x="6347" y="5832"/>
                    <a:pt x="6266" y="5670"/>
                    <a:pt x="6266" y="5724"/>
                  </a:cubicBezTo>
                  <a:cubicBezTo>
                    <a:pt x="6103" y="6375"/>
                    <a:pt x="6374" y="7189"/>
                    <a:pt x="6537" y="7812"/>
                  </a:cubicBezTo>
                  <a:cubicBezTo>
                    <a:pt x="6917" y="9250"/>
                    <a:pt x="7405" y="10660"/>
                    <a:pt x="8029" y="12017"/>
                  </a:cubicBezTo>
                  <a:cubicBezTo>
                    <a:pt x="7568" y="12857"/>
                    <a:pt x="7079" y="13698"/>
                    <a:pt x="6618" y="14539"/>
                  </a:cubicBezTo>
                  <a:cubicBezTo>
                    <a:pt x="6917" y="12803"/>
                    <a:pt x="6401" y="11067"/>
                    <a:pt x="5669" y="9521"/>
                  </a:cubicBezTo>
                  <a:cubicBezTo>
                    <a:pt x="5452" y="9087"/>
                    <a:pt x="5235" y="8680"/>
                    <a:pt x="4991" y="8301"/>
                  </a:cubicBezTo>
                  <a:cubicBezTo>
                    <a:pt x="4937" y="8219"/>
                    <a:pt x="4855" y="8138"/>
                    <a:pt x="4801" y="8029"/>
                  </a:cubicBezTo>
                  <a:cubicBezTo>
                    <a:pt x="4774" y="8002"/>
                    <a:pt x="4774" y="7921"/>
                    <a:pt x="4747" y="7948"/>
                  </a:cubicBezTo>
                  <a:cubicBezTo>
                    <a:pt x="4720" y="7975"/>
                    <a:pt x="4692" y="8273"/>
                    <a:pt x="4692" y="8355"/>
                  </a:cubicBezTo>
                  <a:cubicBezTo>
                    <a:pt x="4692" y="8843"/>
                    <a:pt x="4747" y="9304"/>
                    <a:pt x="4882" y="9792"/>
                  </a:cubicBezTo>
                  <a:cubicBezTo>
                    <a:pt x="5262" y="11474"/>
                    <a:pt x="5832" y="13102"/>
                    <a:pt x="6537" y="14702"/>
                  </a:cubicBezTo>
                  <a:cubicBezTo>
                    <a:pt x="6184" y="15271"/>
                    <a:pt x="5859" y="15868"/>
                    <a:pt x="5506" y="16465"/>
                  </a:cubicBezTo>
                  <a:lnTo>
                    <a:pt x="5506" y="16465"/>
                  </a:lnTo>
                  <a:cubicBezTo>
                    <a:pt x="5696" y="14702"/>
                    <a:pt x="5208" y="13129"/>
                    <a:pt x="4611" y="11501"/>
                  </a:cubicBezTo>
                  <a:cubicBezTo>
                    <a:pt x="4313" y="10552"/>
                    <a:pt x="3852" y="9657"/>
                    <a:pt x="3255" y="8843"/>
                  </a:cubicBezTo>
                  <a:cubicBezTo>
                    <a:pt x="3201" y="8789"/>
                    <a:pt x="3228" y="9033"/>
                    <a:pt x="3228" y="9114"/>
                  </a:cubicBezTo>
                  <a:cubicBezTo>
                    <a:pt x="3201" y="9331"/>
                    <a:pt x="3228" y="9548"/>
                    <a:pt x="3255" y="9738"/>
                  </a:cubicBezTo>
                  <a:cubicBezTo>
                    <a:pt x="3336" y="10362"/>
                    <a:pt x="3472" y="10959"/>
                    <a:pt x="3662" y="11528"/>
                  </a:cubicBezTo>
                  <a:cubicBezTo>
                    <a:pt x="4204" y="13237"/>
                    <a:pt x="4855" y="14837"/>
                    <a:pt x="5452" y="16492"/>
                  </a:cubicBezTo>
                  <a:cubicBezTo>
                    <a:pt x="5126" y="17034"/>
                    <a:pt x="4801" y="17577"/>
                    <a:pt x="4475" y="18119"/>
                  </a:cubicBezTo>
                  <a:lnTo>
                    <a:pt x="4475" y="18092"/>
                  </a:lnTo>
                  <a:cubicBezTo>
                    <a:pt x="4530" y="16167"/>
                    <a:pt x="4069" y="14241"/>
                    <a:pt x="3201" y="12559"/>
                  </a:cubicBezTo>
                  <a:cubicBezTo>
                    <a:pt x="2875" y="11962"/>
                    <a:pt x="2550" y="11366"/>
                    <a:pt x="2170" y="10796"/>
                  </a:cubicBezTo>
                  <a:cubicBezTo>
                    <a:pt x="2034" y="10606"/>
                    <a:pt x="1926" y="10416"/>
                    <a:pt x="1790" y="10254"/>
                  </a:cubicBezTo>
                  <a:cubicBezTo>
                    <a:pt x="1736" y="10199"/>
                    <a:pt x="1682" y="10145"/>
                    <a:pt x="1655" y="10091"/>
                  </a:cubicBezTo>
                  <a:cubicBezTo>
                    <a:pt x="1600" y="10037"/>
                    <a:pt x="1600" y="9955"/>
                    <a:pt x="1573" y="9982"/>
                  </a:cubicBezTo>
                  <a:cubicBezTo>
                    <a:pt x="1573" y="10226"/>
                    <a:pt x="1600" y="10471"/>
                    <a:pt x="1682" y="10715"/>
                  </a:cubicBezTo>
                  <a:cubicBezTo>
                    <a:pt x="1790" y="11284"/>
                    <a:pt x="1953" y="11854"/>
                    <a:pt x="2143" y="12396"/>
                  </a:cubicBezTo>
                  <a:cubicBezTo>
                    <a:pt x="2495" y="13752"/>
                    <a:pt x="2957" y="15082"/>
                    <a:pt x="3499" y="16384"/>
                  </a:cubicBezTo>
                  <a:cubicBezTo>
                    <a:pt x="3770" y="17007"/>
                    <a:pt x="4123" y="17604"/>
                    <a:pt x="4421" y="18201"/>
                  </a:cubicBezTo>
                  <a:cubicBezTo>
                    <a:pt x="3770" y="19232"/>
                    <a:pt x="3092" y="20262"/>
                    <a:pt x="2414" y="21293"/>
                  </a:cubicBezTo>
                  <a:lnTo>
                    <a:pt x="1655" y="22405"/>
                  </a:lnTo>
                  <a:lnTo>
                    <a:pt x="1519" y="22622"/>
                  </a:lnTo>
                  <a:lnTo>
                    <a:pt x="1519" y="22703"/>
                  </a:lnTo>
                  <a:lnTo>
                    <a:pt x="1573" y="22703"/>
                  </a:lnTo>
                  <a:cubicBezTo>
                    <a:pt x="1573" y="22703"/>
                    <a:pt x="2143" y="21998"/>
                    <a:pt x="2550" y="21401"/>
                  </a:cubicBezTo>
                  <a:cubicBezTo>
                    <a:pt x="2902" y="20886"/>
                    <a:pt x="3228" y="20398"/>
                    <a:pt x="3580" y="19882"/>
                  </a:cubicBezTo>
                  <a:cubicBezTo>
                    <a:pt x="5154" y="20072"/>
                    <a:pt x="6781" y="19638"/>
                    <a:pt x="8219" y="19042"/>
                  </a:cubicBezTo>
                  <a:cubicBezTo>
                    <a:pt x="8544" y="18906"/>
                    <a:pt x="8870" y="18743"/>
                    <a:pt x="9168" y="18553"/>
                  </a:cubicBezTo>
                  <a:cubicBezTo>
                    <a:pt x="9195" y="18553"/>
                    <a:pt x="9412" y="18445"/>
                    <a:pt x="9412" y="18418"/>
                  </a:cubicBezTo>
                  <a:cubicBezTo>
                    <a:pt x="9412" y="18282"/>
                    <a:pt x="9141" y="18418"/>
                    <a:pt x="8978" y="18418"/>
                  </a:cubicBezTo>
                  <a:cubicBezTo>
                    <a:pt x="8598" y="18418"/>
                    <a:pt x="8219" y="18472"/>
                    <a:pt x="7839" y="18553"/>
                  </a:cubicBezTo>
                  <a:cubicBezTo>
                    <a:pt x="6510" y="18798"/>
                    <a:pt x="4909" y="19096"/>
                    <a:pt x="3689" y="19747"/>
                  </a:cubicBezTo>
                  <a:cubicBezTo>
                    <a:pt x="4665" y="18228"/>
                    <a:pt x="5615" y="16709"/>
                    <a:pt x="6510" y="15163"/>
                  </a:cubicBezTo>
                  <a:cubicBezTo>
                    <a:pt x="7459" y="15054"/>
                    <a:pt x="8408" y="14892"/>
                    <a:pt x="9331" y="14648"/>
                  </a:cubicBezTo>
                  <a:cubicBezTo>
                    <a:pt x="10117" y="14376"/>
                    <a:pt x="10877" y="13997"/>
                    <a:pt x="11582" y="13536"/>
                  </a:cubicBezTo>
                  <a:cubicBezTo>
                    <a:pt x="12070" y="13210"/>
                    <a:pt x="12558" y="12830"/>
                    <a:pt x="12992" y="12451"/>
                  </a:cubicBezTo>
                  <a:cubicBezTo>
                    <a:pt x="13128" y="12315"/>
                    <a:pt x="13291" y="12179"/>
                    <a:pt x="13426" y="12017"/>
                  </a:cubicBezTo>
                  <a:lnTo>
                    <a:pt x="13535" y="11908"/>
                  </a:lnTo>
                  <a:cubicBezTo>
                    <a:pt x="13562" y="11881"/>
                    <a:pt x="13643" y="11827"/>
                    <a:pt x="13616" y="11827"/>
                  </a:cubicBezTo>
                  <a:cubicBezTo>
                    <a:pt x="13020" y="11827"/>
                    <a:pt x="12260" y="12315"/>
                    <a:pt x="11718" y="12532"/>
                  </a:cubicBezTo>
                  <a:cubicBezTo>
                    <a:pt x="10524" y="13020"/>
                    <a:pt x="9358" y="13617"/>
                    <a:pt x="8219" y="14214"/>
                  </a:cubicBezTo>
                  <a:cubicBezTo>
                    <a:pt x="7676" y="14512"/>
                    <a:pt x="7161" y="14865"/>
                    <a:pt x="6591" y="15109"/>
                  </a:cubicBezTo>
                  <a:lnTo>
                    <a:pt x="6537" y="15136"/>
                  </a:lnTo>
                  <a:cubicBezTo>
                    <a:pt x="7107" y="14159"/>
                    <a:pt x="7649" y="13183"/>
                    <a:pt x="8191" y="12206"/>
                  </a:cubicBezTo>
                  <a:lnTo>
                    <a:pt x="8354" y="12179"/>
                  </a:lnTo>
                  <a:lnTo>
                    <a:pt x="8381" y="12152"/>
                  </a:lnTo>
                  <a:cubicBezTo>
                    <a:pt x="9900" y="11827"/>
                    <a:pt x="11338" y="11230"/>
                    <a:pt x="12613" y="10389"/>
                  </a:cubicBezTo>
                  <a:cubicBezTo>
                    <a:pt x="13074" y="10064"/>
                    <a:pt x="13508" y="9738"/>
                    <a:pt x="13942" y="9386"/>
                  </a:cubicBezTo>
                  <a:cubicBezTo>
                    <a:pt x="14077" y="9304"/>
                    <a:pt x="14186" y="9196"/>
                    <a:pt x="14294" y="9087"/>
                  </a:cubicBezTo>
                  <a:lnTo>
                    <a:pt x="14430" y="8952"/>
                  </a:lnTo>
                  <a:cubicBezTo>
                    <a:pt x="14457" y="8924"/>
                    <a:pt x="14511" y="8897"/>
                    <a:pt x="14484" y="8870"/>
                  </a:cubicBezTo>
                  <a:cubicBezTo>
                    <a:pt x="13915" y="8789"/>
                    <a:pt x="13101" y="9304"/>
                    <a:pt x="12613" y="9548"/>
                  </a:cubicBezTo>
                  <a:cubicBezTo>
                    <a:pt x="11148" y="10335"/>
                    <a:pt x="9819" y="11338"/>
                    <a:pt x="8381" y="12152"/>
                  </a:cubicBezTo>
                  <a:lnTo>
                    <a:pt x="8191" y="12179"/>
                  </a:lnTo>
                  <a:cubicBezTo>
                    <a:pt x="8354" y="11881"/>
                    <a:pt x="8517" y="11583"/>
                    <a:pt x="8680" y="11284"/>
                  </a:cubicBezTo>
                  <a:cubicBezTo>
                    <a:pt x="8951" y="10769"/>
                    <a:pt x="9222" y="10254"/>
                    <a:pt x="9493" y="9738"/>
                  </a:cubicBezTo>
                  <a:cubicBezTo>
                    <a:pt x="10877" y="9196"/>
                    <a:pt x="12179" y="8463"/>
                    <a:pt x="13372" y="7568"/>
                  </a:cubicBezTo>
                  <a:cubicBezTo>
                    <a:pt x="13752" y="7270"/>
                    <a:pt x="14104" y="6972"/>
                    <a:pt x="14430" y="6619"/>
                  </a:cubicBezTo>
                  <a:cubicBezTo>
                    <a:pt x="14566" y="6483"/>
                    <a:pt x="14674" y="6321"/>
                    <a:pt x="14810" y="6185"/>
                  </a:cubicBezTo>
                  <a:cubicBezTo>
                    <a:pt x="14864" y="6104"/>
                    <a:pt x="15054" y="5968"/>
                    <a:pt x="14972" y="5968"/>
                  </a:cubicBezTo>
                  <a:cubicBezTo>
                    <a:pt x="14783" y="6022"/>
                    <a:pt x="14620" y="6104"/>
                    <a:pt x="14457" y="6212"/>
                  </a:cubicBezTo>
                  <a:cubicBezTo>
                    <a:pt x="13969" y="6429"/>
                    <a:pt x="13508" y="6700"/>
                    <a:pt x="13047" y="6999"/>
                  </a:cubicBezTo>
                  <a:cubicBezTo>
                    <a:pt x="11880" y="7731"/>
                    <a:pt x="10741" y="8518"/>
                    <a:pt x="9683" y="9413"/>
                  </a:cubicBezTo>
                  <a:cubicBezTo>
                    <a:pt x="10144" y="8490"/>
                    <a:pt x="10578" y="7595"/>
                    <a:pt x="11039" y="6700"/>
                  </a:cubicBezTo>
                  <a:cubicBezTo>
                    <a:pt x="12097" y="6185"/>
                    <a:pt x="13101" y="5534"/>
                    <a:pt x="14023" y="4802"/>
                  </a:cubicBezTo>
                  <a:cubicBezTo>
                    <a:pt x="14321" y="4558"/>
                    <a:pt x="14620" y="4259"/>
                    <a:pt x="14864" y="3961"/>
                  </a:cubicBezTo>
                  <a:cubicBezTo>
                    <a:pt x="14945" y="3879"/>
                    <a:pt x="15027" y="3771"/>
                    <a:pt x="15081" y="3690"/>
                  </a:cubicBezTo>
                  <a:cubicBezTo>
                    <a:pt x="15108" y="3635"/>
                    <a:pt x="15217" y="3554"/>
                    <a:pt x="15162" y="3554"/>
                  </a:cubicBezTo>
                  <a:cubicBezTo>
                    <a:pt x="14755" y="3717"/>
                    <a:pt x="14349" y="3961"/>
                    <a:pt x="13996" y="4232"/>
                  </a:cubicBezTo>
                  <a:cubicBezTo>
                    <a:pt x="12992" y="4883"/>
                    <a:pt x="12070" y="5642"/>
                    <a:pt x="11229" y="6483"/>
                  </a:cubicBezTo>
                  <a:lnTo>
                    <a:pt x="11039" y="6646"/>
                  </a:lnTo>
                  <a:cubicBezTo>
                    <a:pt x="11419" y="5887"/>
                    <a:pt x="11772" y="5127"/>
                    <a:pt x="12124" y="4368"/>
                  </a:cubicBezTo>
                  <a:lnTo>
                    <a:pt x="12179" y="4259"/>
                  </a:lnTo>
                  <a:close/>
                  <a:moveTo>
                    <a:pt x="3201" y="20099"/>
                  </a:moveTo>
                  <a:cubicBezTo>
                    <a:pt x="3038" y="18255"/>
                    <a:pt x="2523" y="16465"/>
                    <a:pt x="1655" y="14837"/>
                  </a:cubicBezTo>
                  <a:cubicBezTo>
                    <a:pt x="1356" y="14268"/>
                    <a:pt x="1031" y="13752"/>
                    <a:pt x="651" y="13237"/>
                  </a:cubicBezTo>
                  <a:cubicBezTo>
                    <a:pt x="515" y="13102"/>
                    <a:pt x="407" y="12939"/>
                    <a:pt x="271" y="12776"/>
                  </a:cubicBezTo>
                  <a:cubicBezTo>
                    <a:pt x="217" y="12722"/>
                    <a:pt x="163" y="12668"/>
                    <a:pt x="109" y="12586"/>
                  </a:cubicBezTo>
                  <a:cubicBezTo>
                    <a:pt x="54" y="12532"/>
                    <a:pt x="54" y="12478"/>
                    <a:pt x="27" y="12505"/>
                  </a:cubicBezTo>
                  <a:cubicBezTo>
                    <a:pt x="0" y="12695"/>
                    <a:pt x="27" y="12885"/>
                    <a:pt x="81" y="13102"/>
                  </a:cubicBezTo>
                  <a:cubicBezTo>
                    <a:pt x="190" y="13671"/>
                    <a:pt x="353" y="14241"/>
                    <a:pt x="543" y="14783"/>
                  </a:cubicBezTo>
                  <a:cubicBezTo>
                    <a:pt x="1166" y="16600"/>
                    <a:pt x="1899" y="18608"/>
                    <a:pt x="2984" y="20181"/>
                  </a:cubicBezTo>
                  <a:close/>
                  <a:moveTo>
                    <a:pt x="5235" y="17360"/>
                  </a:moveTo>
                  <a:cubicBezTo>
                    <a:pt x="6835" y="17441"/>
                    <a:pt x="8436" y="17062"/>
                    <a:pt x="9846" y="16302"/>
                  </a:cubicBezTo>
                  <a:cubicBezTo>
                    <a:pt x="10280" y="16058"/>
                    <a:pt x="10660" y="15760"/>
                    <a:pt x="11012" y="15407"/>
                  </a:cubicBezTo>
                  <a:cubicBezTo>
                    <a:pt x="11148" y="15271"/>
                    <a:pt x="11284" y="15136"/>
                    <a:pt x="11392" y="15000"/>
                  </a:cubicBezTo>
                  <a:cubicBezTo>
                    <a:pt x="11419" y="14973"/>
                    <a:pt x="11473" y="14946"/>
                    <a:pt x="11501" y="14892"/>
                  </a:cubicBezTo>
                  <a:cubicBezTo>
                    <a:pt x="11528" y="14865"/>
                    <a:pt x="11609" y="14837"/>
                    <a:pt x="11582" y="14810"/>
                  </a:cubicBezTo>
                  <a:cubicBezTo>
                    <a:pt x="10985" y="14675"/>
                    <a:pt x="10172" y="15027"/>
                    <a:pt x="9602" y="15190"/>
                  </a:cubicBezTo>
                  <a:cubicBezTo>
                    <a:pt x="8191" y="15651"/>
                    <a:pt x="6537" y="16221"/>
                    <a:pt x="5343" y="17143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69" name="Google Shape;3469;p59"/>
            <p:cNvSpPr/>
            <p:nvPr/>
          </p:nvSpPr>
          <p:spPr>
            <a:xfrm>
              <a:off x="5167200" y="1537225"/>
              <a:ext cx="617100" cy="301800"/>
            </a:xfrm>
            <a:custGeom>
              <a:avLst/>
              <a:gdLst/>
              <a:ahLst/>
              <a:cxnLst/>
              <a:rect l="l" t="t" r="r" b="b"/>
              <a:pathLst>
                <a:path w="24684" h="12072" extrusionOk="0">
                  <a:moveTo>
                    <a:pt x="3635" y="3473"/>
                  </a:moveTo>
                  <a:cubicBezTo>
                    <a:pt x="3147" y="3581"/>
                    <a:pt x="2631" y="3717"/>
                    <a:pt x="2143" y="3798"/>
                  </a:cubicBezTo>
                  <a:cubicBezTo>
                    <a:pt x="1845" y="3825"/>
                    <a:pt x="1546" y="3853"/>
                    <a:pt x="1248" y="3853"/>
                  </a:cubicBezTo>
                  <a:cubicBezTo>
                    <a:pt x="977" y="3880"/>
                    <a:pt x="679" y="3853"/>
                    <a:pt x="380" y="3798"/>
                  </a:cubicBezTo>
                  <a:lnTo>
                    <a:pt x="163" y="3771"/>
                  </a:lnTo>
                  <a:cubicBezTo>
                    <a:pt x="109" y="3771"/>
                    <a:pt x="0" y="3771"/>
                    <a:pt x="28" y="3744"/>
                  </a:cubicBezTo>
                  <a:cubicBezTo>
                    <a:pt x="299" y="3608"/>
                    <a:pt x="597" y="3554"/>
                    <a:pt x="896" y="3527"/>
                  </a:cubicBezTo>
                  <a:cubicBezTo>
                    <a:pt x="1682" y="3419"/>
                    <a:pt x="2469" y="3391"/>
                    <a:pt x="3255" y="3419"/>
                  </a:cubicBezTo>
                  <a:lnTo>
                    <a:pt x="3608" y="3446"/>
                  </a:lnTo>
                  <a:lnTo>
                    <a:pt x="3554" y="3419"/>
                  </a:lnTo>
                  <a:lnTo>
                    <a:pt x="3499" y="3419"/>
                  </a:lnTo>
                  <a:lnTo>
                    <a:pt x="3418" y="3364"/>
                  </a:lnTo>
                  <a:lnTo>
                    <a:pt x="2143" y="2822"/>
                  </a:lnTo>
                  <a:lnTo>
                    <a:pt x="1980" y="2768"/>
                  </a:lnTo>
                  <a:lnTo>
                    <a:pt x="1818" y="2686"/>
                  </a:lnTo>
                  <a:cubicBezTo>
                    <a:pt x="1818" y="2686"/>
                    <a:pt x="1736" y="2659"/>
                    <a:pt x="1845" y="2632"/>
                  </a:cubicBezTo>
                  <a:lnTo>
                    <a:pt x="3120" y="3120"/>
                  </a:lnTo>
                  <a:cubicBezTo>
                    <a:pt x="2550" y="2659"/>
                    <a:pt x="2062" y="2090"/>
                    <a:pt x="1709" y="1439"/>
                  </a:cubicBezTo>
                  <a:cubicBezTo>
                    <a:pt x="1601" y="1249"/>
                    <a:pt x="1519" y="1059"/>
                    <a:pt x="1438" y="842"/>
                  </a:cubicBezTo>
                  <a:cubicBezTo>
                    <a:pt x="1411" y="760"/>
                    <a:pt x="1275" y="598"/>
                    <a:pt x="1357" y="598"/>
                  </a:cubicBezTo>
                  <a:cubicBezTo>
                    <a:pt x="1709" y="598"/>
                    <a:pt x="2089" y="1005"/>
                    <a:pt x="2306" y="1249"/>
                  </a:cubicBezTo>
                  <a:cubicBezTo>
                    <a:pt x="2821" y="1873"/>
                    <a:pt x="3282" y="2578"/>
                    <a:pt x="3662" y="3310"/>
                  </a:cubicBezTo>
                  <a:cubicBezTo>
                    <a:pt x="4530" y="3663"/>
                    <a:pt x="5425" y="3988"/>
                    <a:pt x="6320" y="4341"/>
                  </a:cubicBezTo>
                  <a:cubicBezTo>
                    <a:pt x="5208" y="3636"/>
                    <a:pt x="4340" y="2659"/>
                    <a:pt x="3744" y="1493"/>
                  </a:cubicBezTo>
                  <a:cubicBezTo>
                    <a:pt x="3608" y="1194"/>
                    <a:pt x="3472" y="869"/>
                    <a:pt x="3391" y="543"/>
                  </a:cubicBezTo>
                  <a:cubicBezTo>
                    <a:pt x="3391" y="543"/>
                    <a:pt x="3282" y="218"/>
                    <a:pt x="3310" y="218"/>
                  </a:cubicBezTo>
                  <a:cubicBezTo>
                    <a:pt x="3391" y="191"/>
                    <a:pt x="3608" y="381"/>
                    <a:pt x="3689" y="408"/>
                  </a:cubicBezTo>
                  <a:cubicBezTo>
                    <a:pt x="3988" y="625"/>
                    <a:pt x="4286" y="896"/>
                    <a:pt x="4503" y="1167"/>
                  </a:cubicBezTo>
                  <a:cubicBezTo>
                    <a:pt x="5371" y="2171"/>
                    <a:pt x="6022" y="3364"/>
                    <a:pt x="6700" y="4476"/>
                  </a:cubicBezTo>
                  <a:cubicBezTo>
                    <a:pt x="7622" y="4802"/>
                    <a:pt x="8544" y="5154"/>
                    <a:pt x="9467" y="5480"/>
                  </a:cubicBezTo>
                  <a:cubicBezTo>
                    <a:pt x="8246" y="4476"/>
                    <a:pt x="7324" y="3147"/>
                    <a:pt x="6809" y="1628"/>
                  </a:cubicBezTo>
                  <a:cubicBezTo>
                    <a:pt x="6700" y="1222"/>
                    <a:pt x="6592" y="815"/>
                    <a:pt x="6537" y="381"/>
                  </a:cubicBezTo>
                  <a:cubicBezTo>
                    <a:pt x="6537" y="354"/>
                    <a:pt x="6456" y="82"/>
                    <a:pt x="6483" y="55"/>
                  </a:cubicBezTo>
                  <a:cubicBezTo>
                    <a:pt x="6510" y="1"/>
                    <a:pt x="6754" y="245"/>
                    <a:pt x="6781" y="272"/>
                  </a:cubicBezTo>
                  <a:cubicBezTo>
                    <a:pt x="7080" y="598"/>
                    <a:pt x="7378" y="950"/>
                    <a:pt x="7595" y="1330"/>
                  </a:cubicBezTo>
                  <a:cubicBezTo>
                    <a:pt x="8463" y="2713"/>
                    <a:pt x="9250" y="4151"/>
                    <a:pt x="9982" y="5643"/>
                  </a:cubicBezTo>
                  <a:cubicBezTo>
                    <a:pt x="10769" y="5914"/>
                    <a:pt x="11582" y="6185"/>
                    <a:pt x="12396" y="6456"/>
                  </a:cubicBezTo>
                  <a:cubicBezTo>
                    <a:pt x="11311" y="5480"/>
                    <a:pt x="10497" y="4259"/>
                    <a:pt x="10036" y="2876"/>
                  </a:cubicBezTo>
                  <a:cubicBezTo>
                    <a:pt x="9846" y="2388"/>
                    <a:pt x="9711" y="1900"/>
                    <a:pt x="9629" y="1411"/>
                  </a:cubicBezTo>
                  <a:cubicBezTo>
                    <a:pt x="9602" y="1249"/>
                    <a:pt x="9575" y="1086"/>
                    <a:pt x="9548" y="923"/>
                  </a:cubicBezTo>
                  <a:cubicBezTo>
                    <a:pt x="9548" y="869"/>
                    <a:pt x="9467" y="679"/>
                    <a:pt x="9548" y="706"/>
                  </a:cubicBezTo>
                  <a:cubicBezTo>
                    <a:pt x="10118" y="1059"/>
                    <a:pt x="10470" y="1873"/>
                    <a:pt x="10769" y="2415"/>
                  </a:cubicBezTo>
                  <a:cubicBezTo>
                    <a:pt x="11474" y="3744"/>
                    <a:pt x="12071" y="5100"/>
                    <a:pt x="12559" y="6484"/>
                  </a:cubicBezTo>
                  <a:cubicBezTo>
                    <a:pt x="13481" y="6809"/>
                    <a:pt x="14403" y="7080"/>
                    <a:pt x="15325" y="7352"/>
                  </a:cubicBezTo>
                  <a:cubicBezTo>
                    <a:pt x="13915" y="6294"/>
                    <a:pt x="13101" y="4693"/>
                    <a:pt x="12586" y="3066"/>
                  </a:cubicBezTo>
                  <a:cubicBezTo>
                    <a:pt x="12450" y="2605"/>
                    <a:pt x="12342" y="2171"/>
                    <a:pt x="12233" y="1710"/>
                  </a:cubicBezTo>
                  <a:cubicBezTo>
                    <a:pt x="12233" y="1601"/>
                    <a:pt x="12206" y="1493"/>
                    <a:pt x="12179" y="1384"/>
                  </a:cubicBezTo>
                  <a:cubicBezTo>
                    <a:pt x="12179" y="1357"/>
                    <a:pt x="12125" y="1276"/>
                    <a:pt x="12179" y="1276"/>
                  </a:cubicBezTo>
                  <a:cubicBezTo>
                    <a:pt x="12260" y="1276"/>
                    <a:pt x="12450" y="1493"/>
                    <a:pt x="12505" y="1547"/>
                  </a:cubicBezTo>
                  <a:cubicBezTo>
                    <a:pt x="12830" y="1900"/>
                    <a:pt x="13128" y="2279"/>
                    <a:pt x="13345" y="2713"/>
                  </a:cubicBezTo>
                  <a:cubicBezTo>
                    <a:pt x="14213" y="4205"/>
                    <a:pt x="14946" y="5778"/>
                    <a:pt x="15515" y="7406"/>
                  </a:cubicBezTo>
                  <a:cubicBezTo>
                    <a:pt x="16166" y="7596"/>
                    <a:pt x="16817" y="7786"/>
                    <a:pt x="17468" y="7975"/>
                  </a:cubicBezTo>
                  <a:lnTo>
                    <a:pt x="17468" y="7975"/>
                  </a:lnTo>
                  <a:cubicBezTo>
                    <a:pt x="16112" y="6809"/>
                    <a:pt x="15407" y="5344"/>
                    <a:pt x="14729" y="3771"/>
                  </a:cubicBezTo>
                  <a:cubicBezTo>
                    <a:pt x="14295" y="2849"/>
                    <a:pt x="14023" y="1900"/>
                    <a:pt x="13888" y="896"/>
                  </a:cubicBezTo>
                  <a:cubicBezTo>
                    <a:pt x="13888" y="815"/>
                    <a:pt x="14023" y="1005"/>
                    <a:pt x="14105" y="1086"/>
                  </a:cubicBezTo>
                  <a:cubicBezTo>
                    <a:pt x="14240" y="1222"/>
                    <a:pt x="14376" y="1384"/>
                    <a:pt x="14512" y="1547"/>
                  </a:cubicBezTo>
                  <a:cubicBezTo>
                    <a:pt x="14864" y="2035"/>
                    <a:pt x="15163" y="2578"/>
                    <a:pt x="15434" y="3120"/>
                  </a:cubicBezTo>
                  <a:cubicBezTo>
                    <a:pt x="16193" y="4721"/>
                    <a:pt x="16844" y="6348"/>
                    <a:pt x="17522" y="7975"/>
                  </a:cubicBezTo>
                  <a:cubicBezTo>
                    <a:pt x="18146" y="8165"/>
                    <a:pt x="18743" y="8328"/>
                    <a:pt x="19367" y="8464"/>
                  </a:cubicBezTo>
                  <a:lnTo>
                    <a:pt x="19367" y="8464"/>
                  </a:lnTo>
                  <a:cubicBezTo>
                    <a:pt x="18011" y="7107"/>
                    <a:pt x="17007" y="5426"/>
                    <a:pt x="16492" y="3581"/>
                  </a:cubicBezTo>
                  <a:cubicBezTo>
                    <a:pt x="16329" y="2930"/>
                    <a:pt x="16166" y="2252"/>
                    <a:pt x="16031" y="1601"/>
                  </a:cubicBezTo>
                  <a:cubicBezTo>
                    <a:pt x="16004" y="1384"/>
                    <a:pt x="15976" y="1167"/>
                    <a:pt x="15949" y="923"/>
                  </a:cubicBezTo>
                  <a:cubicBezTo>
                    <a:pt x="15949" y="842"/>
                    <a:pt x="15949" y="788"/>
                    <a:pt x="15922" y="706"/>
                  </a:cubicBezTo>
                  <a:cubicBezTo>
                    <a:pt x="15895" y="625"/>
                    <a:pt x="15895" y="571"/>
                    <a:pt x="15922" y="598"/>
                  </a:cubicBezTo>
                  <a:cubicBezTo>
                    <a:pt x="16085" y="760"/>
                    <a:pt x="16248" y="950"/>
                    <a:pt x="16356" y="1167"/>
                  </a:cubicBezTo>
                  <a:cubicBezTo>
                    <a:pt x="16654" y="1683"/>
                    <a:pt x="16926" y="2225"/>
                    <a:pt x="17170" y="2740"/>
                  </a:cubicBezTo>
                  <a:cubicBezTo>
                    <a:pt x="17848" y="3988"/>
                    <a:pt x="18418" y="5263"/>
                    <a:pt x="18933" y="6565"/>
                  </a:cubicBezTo>
                  <a:cubicBezTo>
                    <a:pt x="19177" y="7216"/>
                    <a:pt x="19313" y="7867"/>
                    <a:pt x="19503" y="8518"/>
                  </a:cubicBezTo>
                  <a:cubicBezTo>
                    <a:pt x="20696" y="8816"/>
                    <a:pt x="21889" y="9115"/>
                    <a:pt x="23083" y="9386"/>
                  </a:cubicBezTo>
                  <a:cubicBezTo>
                    <a:pt x="23517" y="9467"/>
                    <a:pt x="23951" y="9576"/>
                    <a:pt x="24385" y="9657"/>
                  </a:cubicBezTo>
                  <a:lnTo>
                    <a:pt x="24656" y="9738"/>
                  </a:lnTo>
                  <a:lnTo>
                    <a:pt x="24683" y="9793"/>
                  </a:lnTo>
                  <a:lnTo>
                    <a:pt x="24629" y="9820"/>
                  </a:lnTo>
                  <a:cubicBezTo>
                    <a:pt x="24629" y="9820"/>
                    <a:pt x="23734" y="9684"/>
                    <a:pt x="23056" y="9549"/>
                  </a:cubicBezTo>
                  <a:cubicBezTo>
                    <a:pt x="22459" y="9413"/>
                    <a:pt x="21835" y="9277"/>
                    <a:pt x="21238" y="9142"/>
                  </a:cubicBezTo>
                  <a:cubicBezTo>
                    <a:pt x="20235" y="10362"/>
                    <a:pt x="18743" y="11176"/>
                    <a:pt x="17278" y="11718"/>
                  </a:cubicBezTo>
                  <a:cubicBezTo>
                    <a:pt x="16953" y="11854"/>
                    <a:pt x="16600" y="11935"/>
                    <a:pt x="16275" y="12017"/>
                  </a:cubicBezTo>
                  <a:cubicBezTo>
                    <a:pt x="16193" y="12044"/>
                    <a:pt x="16085" y="12071"/>
                    <a:pt x="16004" y="12071"/>
                  </a:cubicBezTo>
                  <a:cubicBezTo>
                    <a:pt x="15895" y="11990"/>
                    <a:pt x="16193" y="11881"/>
                    <a:pt x="16275" y="11773"/>
                  </a:cubicBezTo>
                  <a:cubicBezTo>
                    <a:pt x="16573" y="11529"/>
                    <a:pt x="16871" y="11284"/>
                    <a:pt x="17224" y="11067"/>
                  </a:cubicBezTo>
                  <a:cubicBezTo>
                    <a:pt x="18363" y="10362"/>
                    <a:pt x="19719" y="9494"/>
                    <a:pt x="21049" y="9087"/>
                  </a:cubicBezTo>
                  <a:cubicBezTo>
                    <a:pt x="19313" y="8681"/>
                    <a:pt x="17577" y="8247"/>
                    <a:pt x="15868" y="7731"/>
                  </a:cubicBezTo>
                  <a:cubicBezTo>
                    <a:pt x="15108" y="8301"/>
                    <a:pt x="14295" y="8816"/>
                    <a:pt x="13454" y="9277"/>
                  </a:cubicBezTo>
                  <a:cubicBezTo>
                    <a:pt x="12694" y="9630"/>
                    <a:pt x="11881" y="9874"/>
                    <a:pt x="11067" y="10010"/>
                  </a:cubicBezTo>
                  <a:cubicBezTo>
                    <a:pt x="10470" y="10118"/>
                    <a:pt x="9874" y="10172"/>
                    <a:pt x="9277" y="10172"/>
                  </a:cubicBezTo>
                  <a:lnTo>
                    <a:pt x="8680" y="10172"/>
                  </a:lnTo>
                  <a:lnTo>
                    <a:pt x="8517" y="10172"/>
                  </a:lnTo>
                  <a:cubicBezTo>
                    <a:pt x="8463" y="10172"/>
                    <a:pt x="8382" y="10200"/>
                    <a:pt x="8409" y="10172"/>
                  </a:cubicBezTo>
                  <a:cubicBezTo>
                    <a:pt x="8843" y="9766"/>
                    <a:pt x="9711" y="9603"/>
                    <a:pt x="10253" y="9386"/>
                  </a:cubicBezTo>
                  <a:cubicBezTo>
                    <a:pt x="11474" y="8925"/>
                    <a:pt x="12722" y="8572"/>
                    <a:pt x="13996" y="8247"/>
                  </a:cubicBezTo>
                  <a:cubicBezTo>
                    <a:pt x="14593" y="8084"/>
                    <a:pt x="15217" y="7948"/>
                    <a:pt x="15787" y="7758"/>
                  </a:cubicBezTo>
                  <a:lnTo>
                    <a:pt x="15868" y="7731"/>
                  </a:lnTo>
                  <a:cubicBezTo>
                    <a:pt x="14783" y="7406"/>
                    <a:pt x="13698" y="7080"/>
                    <a:pt x="12613" y="6728"/>
                  </a:cubicBezTo>
                  <a:lnTo>
                    <a:pt x="12505" y="6836"/>
                  </a:lnTo>
                  <a:lnTo>
                    <a:pt x="12450" y="6836"/>
                  </a:lnTo>
                  <a:cubicBezTo>
                    <a:pt x="11148" y="7623"/>
                    <a:pt x="9684" y="8165"/>
                    <a:pt x="8165" y="8436"/>
                  </a:cubicBezTo>
                  <a:cubicBezTo>
                    <a:pt x="7622" y="8518"/>
                    <a:pt x="7053" y="8599"/>
                    <a:pt x="6510" y="8626"/>
                  </a:cubicBezTo>
                  <a:lnTo>
                    <a:pt x="6049" y="8626"/>
                  </a:lnTo>
                  <a:lnTo>
                    <a:pt x="5859" y="8626"/>
                  </a:lnTo>
                  <a:lnTo>
                    <a:pt x="5751" y="8626"/>
                  </a:lnTo>
                  <a:cubicBezTo>
                    <a:pt x="6103" y="8165"/>
                    <a:pt x="7053" y="8002"/>
                    <a:pt x="7595" y="7867"/>
                  </a:cubicBezTo>
                  <a:cubicBezTo>
                    <a:pt x="9195" y="7406"/>
                    <a:pt x="10850" y="7243"/>
                    <a:pt x="12450" y="6836"/>
                  </a:cubicBezTo>
                  <a:lnTo>
                    <a:pt x="12613" y="6728"/>
                  </a:lnTo>
                  <a:lnTo>
                    <a:pt x="11637" y="6429"/>
                  </a:lnTo>
                  <a:cubicBezTo>
                    <a:pt x="11094" y="6239"/>
                    <a:pt x="10552" y="6050"/>
                    <a:pt x="9982" y="5860"/>
                  </a:cubicBezTo>
                  <a:cubicBezTo>
                    <a:pt x="8572" y="6429"/>
                    <a:pt x="7107" y="6782"/>
                    <a:pt x="5588" y="6945"/>
                  </a:cubicBezTo>
                  <a:cubicBezTo>
                    <a:pt x="5127" y="6999"/>
                    <a:pt x="4639" y="6999"/>
                    <a:pt x="4178" y="6972"/>
                  </a:cubicBezTo>
                  <a:cubicBezTo>
                    <a:pt x="3988" y="6972"/>
                    <a:pt x="3771" y="6945"/>
                    <a:pt x="3581" y="6918"/>
                  </a:cubicBezTo>
                  <a:cubicBezTo>
                    <a:pt x="3499" y="6918"/>
                    <a:pt x="3255" y="6918"/>
                    <a:pt x="3337" y="6890"/>
                  </a:cubicBezTo>
                  <a:cubicBezTo>
                    <a:pt x="3499" y="6782"/>
                    <a:pt x="3662" y="6728"/>
                    <a:pt x="3852" y="6701"/>
                  </a:cubicBezTo>
                  <a:cubicBezTo>
                    <a:pt x="4367" y="6538"/>
                    <a:pt x="4910" y="6402"/>
                    <a:pt x="5425" y="6294"/>
                  </a:cubicBezTo>
                  <a:cubicBezTo>
                    <a:pt x="6781" y="6022"/>
                    <a:pt x="8165" y="5833"/>
                    <a:pt x="9521" y="5751"/>
                  </a:cubicBezTo>
                  <a:cubicBezTo>
                    <a:pt x="8572" y="5399"/>
                    <a:pt x="7622" y="5073"/>
                    <a:pt x="6700" y="4693"/>
                  </a:cubicBezTo>
                  <a:cubicBezTo>
                    <a:pt x="5561" y="5046"/>
                    <a:pt x="4395" y="5263"/>
                    <a:pt x="3228" y="5371"/>
                  </a:cubicBezTo>
                  <a:cubicBezTo>
                    <a:pt x="2821" y="5399"/>
                    <a:pt x="2442" y="5371"/>
                    <a:pt x="2035" y="5344"/>
                  </a:cubicBezTo>
                  <a:cubicBezTo>
                    <a:pt x="1926" y="5344"/>
                    <a:pt x="1791" y="5290"/>
                    <a:pt x="1709" y="5290"/>
                  </a:cubicBezTo>
                  <a:cubicBezTo>
                    <a:pt x="1655" y="5290"/>
                    <a:pt x="1519" y="5290"/>
                    <a:pt x="1546" y="5263"/>
                  </a:cubicBezTo>
                  <a:cubicBezTo>
                    <a:pt x="1980" y="5073"/>
                    <a:pt x="2414" y="4965"/>
                    <a:pt x="2876" y="4938"/>
                  </a:cubicBezTo>
                  <a:cubicBezTo>
                    <a:pt x="4042" y="4748"/>
                    <a:pt x="5235" y="4639"/>
                    <a:pt x="6429" y="4693"/>
                  </a:cubicBezTo>
                  <a:lnTo>
                    <a:pt x="6673" y="4693"/>
                  </a:lnTo>
                  <a:cubicBezTo>
                    <a:pt x="5886" y="4368"/>
                    <a:pt x="5100" y="4070"/>
                    <a:pt x="4313" y="3744"/>
                  </a:cubicBezTo>
                  <a:lnTo>
                    <a:pt x="4205" y="3717"/>
                  </a:lnTo>
                  <a:close/>
                  <a:moveTo>
                    <a:pt x="21618" y="9060"/>
                  </a:moveTo>
                  <a:cubicBezTo>
                    <a:pt x="20452" y="7623"/>
                    <a:pt x="19611" y="5968"/>
                    <a:pt x="19123" y="4205"/>
                  </a:cubicBezTo>
                  <a:cubicBezTo>
                    <a:pt x="18933" y="3581"/>
                    <a:pt x="18824" y="2957"/>
                    <a:pt x="18770" y="2334"/>
                  </a:cubicBezTo>
                  <a:cubicBezTo>
                    <a:pt x="18770" y="2144"/>
                    <a:pt x="18743" y="1954"/>
                    <a:pt x="18716" y="1764"/>
                  </a:cubicBezTo>
                  <a:lnTo>
                    <a:pt x="18716" y="1493"/>
                  </a:lnTo>
                  <a:cubicBezTo>
                    <a:pt x="18716" y="1411"/>
                    <a:pt x="18689" y="1384"/>
                    <a:pt x="18716" y="1384"/>
                  </a:cubicBezTo>
                  <a:cubicBezTo>
                    <a:pt x="18879" y="1520"/>
                    <a:pt x="18987" y="1683"/>
                    <a:pt x="19096" y="1845"/>
                  </a:cubicBezTo>
                  <a:cubicBezTo>
                    <a:pt x="19394" y="2334"/>
                    <a:pt x="19665" y="2849"/>
                    <a:pt x="19909" y="3391"/>
                  </a:cubicBezTo>
                  <a:cubicBezTo>
                    <a:pt x="20696" y="5154"/>
                    <a:pt x="21564" y="7107"/>
                    <a:pt x="21835" y="9006"/>
                  </a:cubicBezTo>
                  <a:close/>
                  <a:moveTo>
                    <a:pt x="18255" y="8464"/>
                  </a:moveTo>
                  <a:cubicBezTo>
                    <a:pt x="17143" y="9630"/>
                    <a:pt x="15732" y="10444"/>
                    <a:pt x="14159" y="10850"/>
                  </a:cubicBezTo>
                  <a:cubicBezTo>
                    <a:pt x="13698" y="10959"/>
                    <a:pt x="13210" y="11013"/>
                    <a:pt x="12722" y="11013"/>
                  </a:cubicBezTo>
                  <a:cubicBezTo>
                    <a:pt x="12532" y="11013"/>
                    <a:pt x="12342" y="11013"/>
                    <a:pt x="12179" y="10986"/>
                  </a:cubicBezTo>
                  <a:lnTo>
                    <a:pt x="12016" y="10986"/>
                  </a:lnTo>
                  <a:cubicBezTo>
                    <a:pt x="11989" y="10986"/>
                    <a:pt x="11881" y="11013"/>
                    <a:pt x="11908" y="10986"/>
                  </a:cubicBezTo>
                  <a:cubicBezTo>
                    <a:pt x="12233" y="10498"/>
                    <a:pt x="13074" y="10172"/>
                    <a:pt x="13589" y="9928"/>
                  </a:cubicBezTo>
                  <a:cubicBezTo>
                    <a:pt x="14946" y="9277"/>
                    <a:pt x="16519" y="8545"/>
                    <a:pt x="18038" y="8409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0" name="Google Shape;3470;p59"/>
            <p:cNvSpPr/>
            <p:nvPr/>
          </p:nvSpPr>
          <p:spPr>
            <a:xfrm>
              <a:off x="5558450" y="1468075"/>
              <a:ext cx="862575" cy="221750"/>
            </a:xfrm>
            <a:custGeom>
              <a:avLst/>
              <a:gdLst/>
              <a:ahLst/>
              <a:cxnLst/>
              <a:rect l="l" t="t" r="r" b="b"/>
              <a:pathLst>
                <a:path w="34503" h="8870" extrusionOk="0">
                  <a:moveTo>
                    <a:pt x="1" y="0"/>
                  </a:moveTo>
                  <a:lnTo>
                    <a:pt x="1" y="8870"/>
                  </a:lnTo>
                  <a:lnTo>
                    <a:pt x="34502" y="8870"/>
                  </a:lnTo>
                  <a:lnTo>
                    <a:pt x="34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1" name="Google Shape;3471;p59"/>
            <p:cNvSpPr/>
            <p:nvPr/>
          </p:nvSpPr>
          <p:spPr>
            <a:xfrm>
              <a:off x="5605925" y="1452475"/>
              <a:ext cx="12900" cy="244150"/>
            </a:xfrm>
            <a:custGeom>
              <a:avLst/>
              <a:gdLst/>
              <a:ahLst/>
              <a:cxnLst/>
              <a:rect l="l" t="t" r="r" b="b"/>
              <a:pathLst>
                <a:path w="516" h="9766" extrusionOk="0">
                  <a:moveTo>
                    <a:pt x="163" y="55"/>
                  </a:moveTo>
                  <a:cubicBezTo>
                    <a:pt x="109" y="82"/>
                    <a:pt x="82" y="82"/>
                    <a:pt x="55" y="136"/>
                  </a:cubicBezTo>
                  <a:cubicBezTo>
                    <a:pt x="1" y="434"/>
                    <a:pt x="1" y="760"/>
                    <a:pt x="55" y="1058"/>
                  </a:cubicBezTo>
                  <a:cubicBezTo>
                    <a:pt x="55" y="2415"/>
                    <a:pt x="190" y="3771"/>
                    <a:pt x="163" y="5100"/>
                  </a:cubicBezTo>
                  <a:lnTo>
                    <a:pt x="163" y="6022"/>
                  </a:lnTo>
                  <a:cubicBezTo>
                    <a:pt x="163" y="6998"/>
                    <a:pt x="218" y="7975"/>
                    <a:pt x="218" y="8951"/>
                  </a:cubicBezTo>
                  <a:lnTo>
                    <a:pt x="218" y="9385"/>
                  </a:lnTo>
                  <a:cubicBezTo>
                    <a:pt x="218" y="9548"/>
                    <a:pt x="245" y="9602"/>
                    <a:pt x="245" y="9684"/>
                  </a:cubicBezTo>
                  <a:cubicBezTo>
                    <a:pt x="245" y="9738"/>
                    <a:pt x="272" y="9765"/>
                    <a:pt x="299" y="9765"/>
                  </a:cubicBezTo>
                  <a:cubicBezTo>
                    <a:pt x="326" y="9765"/>
                    <a:pt x="353" y="9738"/>
                    <a:pt x="353" y="9711"/>
                  </a:cubicBezTo>
                  <a:cubicBezTo>
                    <a:pt x="380" y="9602"/>
                    <a:pt x="407" y="9521"/>
                    <a:pt x="435" y="9440"/>
                  </a:cubicBezTo>
                  <a:cubicBezTo>
                    <a:pt x="462" y="9223"/>
                    <a:pt x="462" y="9006"/>
                    <a:pt x="462" y="8789"/>
                  </a:cubicBezTo>
                  <a:cubicBezTo>
                    <a:pt x="516" y="7541"/>
                    <a:pt x="407" y="6320"/>
                    <a:pt x="435" y="5100"/>
                  </a:cubicBezTo>
                  <a:cubicBezTo>
                    <a:pt x="462" y="4367"/>
                    <a:pt x="435" y="3581"/>
                    <a:pt x="407" y="2821"/>
                  </a:cubicBezTo>
                  <a:cubicBezTo>
                    <a:pt x="353" y="2035"/>
                    <a:pt x="326" y="1302"/>
                    <a:pt x="299" y="543"/>
                  </a:cubicBezTo>
                  <a:cubicBezTo>
                    <a:pt x="326" y="407"/>
                    <a:pt x="326" y="272"/>
                    <a:pt x="299" y="136"/>
                  </a:cubicBezTo>
                  <a:cubicBezTo>
                    <a:pt x="272" y="82"/>
                    <a:pt x="245" y="82"/>
                    <a:pt x="218" y="55"/>
                  </a:cubicBezTo>
                  <a:cubicBezTo>
                    <a:pt x="218" y="1"/>
                    <a:pt x="163" y="1"/>
                    <a:pt x="163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2" name="Google Shape;3472;p59"/>
            <p:cNvSpPr/>
            <p:nvPr/>
          </p:nvSpPr>
          <p:spPr>
            <a:xfrm>
              <a:off x="5645925" y="1449775"/>
              <a:ext cx="12925" cy="250225"/>
            </a:xfrm>
            <a:custGeom>
              <a:avLst/>
              <a:gdLst/>
              <a:ahLst/>
              <a:cxnLst/>
              <a:rect l="l" t="t" r="r" b="b"/>
              <a:pathLst>
                <a:path w="517" h="10009" extrusionOk="0">
                  <a:moveTo>
                    <a:pt x="272" y="54"/>
                  </a:moveTo>
                  <a:cubicBezTo>
                    <a:pt x="164" y="54"/>
                    <a:pt x="245" y="0"/>
                    <a:pt x="191" y="54"/>
                  </a:cubicBezTo>
                  <a:cubicBezTo>
                    <a:pt x="109" y="136"/>
                    <a:pt x="137" y="244"/>
                    <a:pt x="137" y="325"/>
                  </a:cubicBezTo>
                  <a:cubicBezTo>
                    <a:pt x="55" y="1221"/>
                    <a:pt x="1" y="2116"/>
                    <a:pt x="28" y="3011"/>
                  </a:cubicBezTo>
                  <a:cubicBezTo>
                    <a:pt x="28" y="4638"/>
                    <a:pt x="137" y="6238"/>
                    <a:pt x="218" y="7866"/>
                  </a:cubicBezTo>
                  <a:cubicBezTo>
                    <a:pt x="245" y="8354"/>
                    <a:pt x="245" y="8842"/>
                    <a:pt x="299" y="9303"/>
                  </a:cubicBezTo>
                  <a:cubicBezTo>
                    <a:pt x="299" y="9520"/>
                    <a:pt x="326" y="9737"/>
                    <a:pt x="354" y="9927"/>
                  </a:cubicBezTo>
                  <a:cubicBezTo>
                    <a:pt x="354" y="9982"/>
                    <a:pt x="381" y="10009"/>
                    <a:pt x="408" y="10009"/>
                  </a:cubicBezTo>
                  <a:cubicBezTo>
                    <a:pt x="462" y="10009"/>
                    <a:pt x="489" y="9982"/>
                    <a:pt x="489" y="9927"/>
                  </a:cubicBezTo>
                  <a:cubicBezTo>
                    <a:pt x="489" y="9765"/>
                    <a:pt x="516" y="9629"/>
                    <a:pt x="516" y="9466"/>
                  </a:cubicBezTo>
                  <a:lnTo>
                    <a:pt x="516" y="8734"/>
                  </a:lnTo>
                  <a:cubicBezTo>
                    <a:pt x="489" y="7161"/>
                    <a:pt x="381" y="5588"/>
                    <a:pt x="326" y="3987"/>
                  </a:cubicBezTo>
                  <a:cubicBezTo>
                    <a:pt x="299" y="2821"/>
                    <a:pt x="299" y="1627"/>
                    <a:pt x="381" y="461"/>
                  </a:cubicBezTo>
                  <a:cubicBezTo>
                    <a:pt x="381" y="325"/>
                    <a:pt x="462" y="190"/>
                    <a:pt x="408" y="109"/>
                  </a:cubicBezTo>
                  <a:cubicBezTo>
                    <a:pt x="354" y="27"/>
                    <a:pt x="408" y="109"/>
                    <a:pt x="326" y="54"/>
                  </a:cubicBezTo>
                  <a:cubicBezTo>
                    <a:pt x="326" y="54"/>
                    <a:pt x="299" y="27"/>
                    <a:pt x="299" y="27"/>
                  </a:cubicBezTo>
                  <a:cubicBezTo>
                    <a:pt x="272" y="27"/>
                    <a:pt x="272" y="27"/>
                    <a:pt x="27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3" name="Google Shape;3473;p59"/>
            <p:cNvSpPr/>
            <p:nvPr/>
          </p:nvSpPr>
          <p:spPr>
            <a:xfrm>
              <a:off x="6275875" y="1514850"/>
              <a:ext cx="94975" cy="126850"/>
            </a:xfrm>
            <a:custGeom>
              <a:avLst/>
              <a:gdLst/>
              <a:ahLst/>
              <a:cxnLst/>
              <a:rect l="l" t="t" r="r" b="b"/>
              <a:pathLst>
                <a:path w="3799" h="5074" extrusionOk="0">
                  <a:moveTo>
                    <a:pt x="950" y="842"/>
                  </a:moveTo>
                  <a:cubicBezTo>
                    <a:pt x="299" y="1357"/>
                    <a:pt x="1" y="2198"/>
                    <a:pt x="137" y="3012"/>
                  </a:cubicBezTo>
                  <a:cubicBezTo>
                    <a:pt x="326" y="4178"/>
                    <a:pt x="1303" y="5073"/>
                    <a:pt x="2442" y="4368"/>
                  </a:cubicBezTo>
                  <a:cubicBezTo>
                    <a:pt x="3391" y="3744"/>
                    <a:pt x="3798" y="2551"/>
                    <a:pt x="3446" y="1466"/>
                  </a:cubicBezTo>
                  <a:cubicBezTo>
                    <a:pt x="3147" y="598"/>
                    <a:pt x="2442" y="1"/>
                    <a:pt x="1656" y="299"/>
                  </a:cubicBezTo>
                  <a:cubicBezTo>
                    <a:pt x="1384" y="408"/>
                    <a:pt x="1140" y="598"/>
                    <a:pt x="950" y="842"/>
                  </a:cubicBezTo>
                  <a:close/>
                  <a:moveTo>
                    <a:pt x="1547" y="598"/>
                  </a:moveTo>
                  <a:cubicBezTo>
                    <a:pt x="1466" y="652"/>
                    <a:pt x="1384" y="733"/>
                    <a:pt x="1330" y="787"/>
                  </a:cubicBezTo>
                  <a:cubicBezTo>
                    <a:pt x="1249" y="869"/>
                    <a:pt x="1194" y="896"/>
                    <a:pt x="1140" y="950"/>
                  </a:cubicBezTo>
                  <a:cubicBezTo>
                    <a:pt x="543" y="1438"/>
                    <a:pt x="272" y="2225"/>
                    <a:pt x="381" y="2985"/>
                  </a:cubicBezTo>
                  <a:cubicBezTo>
                    <a:pt x="543" y="3961"/>
                    <a:pt x="1357" y="4748"/>
                    <a:pt x="2307" y="4151"/>
                  </a:cubicBezTo>
                  <a:cubicBezTo>
                    <a:pt x="3147" y="3581"/>
                    <a:pt x="3527" y="2496"/>
                    <a:pt x="3174" y="1547"/>
                  </a:cubicBezTo>
                  <a:cubicBezTo>
                    <a:pt x="2957" y="815"/>
                    <a:pt x="2415" y="299"/>
                    <a:pt x="1737" y="516"/>
                  </a:cubicBezTo>
                  <a:cubicBezTo>
                    <a:pt x="1683" y="543"/>
                    <a:pt x="1601" y="570"/>
                    <a:pt x="1547" y="5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4" name="Google Shape;3474;p59"/>
            <p:cNvSpPr/>
            <p:nvPr/>
          </p:nvSpPr>
          <p:spPr>
            <a:xfrm>
              <a:off x="5732725" y="1576575"/>
              <a:ext cx="493675" cy="17650"/>
            </a:xfrm>
            <a:custGeom>
              <a:avLst/>
              <a:gdLst/>
              <a:ahLst/>
              <a:cxnLst/>
              <a:rect l="l" t="t" r="r" b="b"/>
              <a:pathLst>
                <a:path w="19747" h="706" extrusionOk="0">
                  <a:moveTo>
                    <a:pt x="28" y="543"/>
                  </a:moveTo>
                  <a:cubicBezTo>
                    <a:pt x="82" y="570"/>
                    <a:pt x="163" y="597"/>
                    <a:pt x="245" y="624"/>
                  </a:cubicBezTo>
                  <a:cubicBezTo>
                    <a:pt x="435" y="651"/>
                    <a:pt x="625" y="651"/>
                    <a:pt x="787" y="651"/>
                  </a:cubicBezTo>
                  <a:cubicBezTo>
                    <a:pt x="3174" y="705"/>
                    <a:pt x="5534" y="705"/>
                    <a:pt x="7894" y="678"/>
                  </a:cubicBezTo>
                  <a:cubicBezTo>
                    <a:pt x="11420" y="624"/>
                    <a:pt x="14973" y="488"/>
                    <a:pt x="18499" y="299"/>
                  </a:cubicBezTo>
                  <a:cubicBezTo>
                    <a:pt x="18825" y="299"/>
                    <a:pt x="19123" y="299"/>
                    <a:pt x="19449" y="244"/>
                  </a:cubicBezTo>
                  <a:cubicBezTo>
                    <a:pt x="19530" y="244"/>
                    <a:pt x="19584" y="217"/>
                    <a:pt x="19666" y="190"/>
                  </a:cubicBezTo>
                  <a:cubicBezTo>
                    <a:pt x="19720" y="190"/>
                    <a:pt x="19747" y="163"/>
                    <a:pt x="19747" y="109"/>
                  </a:cubicBezTo>
                  <a:cubicBezTo>
                    <a:pt x="19747" y="82"/>
                    <a:pt x="19720" y="27"/>
                    <a:pt x="19666" y="54"/>
                  </a:cubicBezTo>
                  <a:cubicBezTo>
                    <a:pt x="19611" y="27"/>
                    <a:pt x="19530" y="27"/>
                    <a:pt x="19476" y="0"/>
                  </a:cubicBezTo>
                  <a:cubicBezTo>
                    <a:pt x="19204" y="0"/>
                    <a:pt x="18933" y="54"/>
                    <a:pt x="18689" y="54"/>
                  </a:cubicBezTo>
                  <a:cubicBezTo>
                    <a:pt x="15733" y="217"/>
                    <a:pt x="12803" y="326"/>
                    <a:pt x="9847" y="380"/>
                  </a:cubicBezTo>
                  <a:cubicBezTo>
                    <a:pt x="6890" y="434"/>
                    <a:pt x="3961" y="434"/>
                    <a:pt x="1004" y="407"/>
                  </a:cubicBezTo>
                  <a:cubicBezTo>
                    <a:pt x="733" y="380"/>
                    <a:pt x="462" y="380"/>
                    <a:pt x="218" y="407"/>
                  </a:cubicBezTo>
                  <a:cubicBezTo>
                    <a:pt x="136" y="434"/>
                    <a:pt x="82" y="461"/>
                    <a:pt x="28" y="488"/>
                  </a:cubicBezTo>
                  <a:cubicBezTo>
                    <a:pt x="1" y="488"/>
                    <a:pt x="1" y="516"/>
                    <a:pt x="1" y="516"/>
                  </a:cubicBezTo>
                  <a:cubicBezTo>
                    <a:pt x="1" y="516"/>
                    <a:pt x="1" y="543"/>
                    <a:pt x="28" y="5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5" name="Google Shape;3475;p59"/>
            <p:cNvSpPr/>
            <p:nvPr/>
          </p:nvSpPr>
          <p:spPr>
            <a:xfrm>
              <a:off x="5475050" y="1689800"/>
              <a:ext cx="862575" cy="133625"/>
            </a:xfrm>
            <a:custGeom>
              <a:avLst/>
              <a:gdLst/>
              <a:ahLst/>
              <a:cxnLst/>
              <a:rect l="l" t="t" r="r" b="b"/>
              <a:pathLst>
                <a:path w="34503" h="5345" extrusionOk="0">
                  <a:moveTo>
                    <a:pt x="1" y="1"/>
                  </a:moveTo>
                  <a:lnTo>
                    <a:pt x="1" y="5344"/>
                  </a:lnTo>
                  <a:lnTo>
                    <a:pt x="34502" y="5344"/>
                  </a:lnTo>
                  <a:lnTo>
                    <a:pt x="34502" y="1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6" name="Google Shape;3476;p59"/>
            <p:cNvSpPr/>
            <p:nvPr/>
          </p:nvSpPr>
          <p:spPr>
            <a:xfrm>
              <a:off x="5521175" y="1680325"/>
              <a:ext cx="13575" cy="147850"/>
            </a:xfrm>
            <a:custGeom>
              <a:avLst/>
              <a:gdLst/>
              <a:ahLst/>
              <a:cxnLst/>
              <a:rect l="l" t="t" r="r" b="b"/>
              <a:pathLst>
                <a:path w="543" h="5914" extrusionOk="0">
                  <a:moveTo>
                    <a:pt x="190" y="27"/>
                  </a:moveTo>
                  <a:cubicBezTo>
                    <a:pt x="136" y="54"/>
                    <a:pt x="136" y="27"/>
                    <a:pt x="109" y="81"/>
                  </a:cubicBezTo>
                  <a:cubicBezTo>
                    <a:pt x="0" y="244"/>
                    <a:pt x="81" y="461"/>
                    <a:pt x="81" y="651"/>
                  </a:cubicBezTo>
                  <a:cubicBezTo>
                    <a:pt x="81" y="1465"/>
                    <a:pt x="244" y="2278"/>
                    <a:pt x="190" y="3065"/>
                  </a:cubicBezTo>
                  <a:lnTo>
                    <a:pt x="190" y="3635"/>
                  </a:lnTo>
                  <a:cubicBezTo>
                    <a:pt x="190" y="4231"/>
                    <a:pt x="271" y="4828"/>
                    <a:pt x="271" y="5398"/>
                  </a:cubicBezTo>
                  <a:lnTo>
                    <a:pt x="271" y="5669"/>
                  </a:lnTo>
                  <a:cubicBezTo>
                    <a:pt x="271" y="5750"/>
                    <a:pt x="271" y="5777"/>
                    <a:pt x="298" y="5859"/>
                  </a:cubicBezTo>
                  <a:cubicBezTo>
                    <a:pt x="271" y="5886"/>
                    <a:pt x="298" y="5913"/>
                    <a:pt x="326" y="5913"/>
                  </a:cubicBezTo>
                  <a:cubicBezTo>
                    <a:pt x="380" y="5913"/>
                    <a:pt x="407" y="5886"/>
                    <a:pt x="407" y="5859"/>
                  </a:cubicBezTo>
                  <a:cubicBezTo>
                    <a:pt x="434" y="5805"/>
                    <a:pt x="461" y="5750"/>
                    <a:pt x="461" y="5696"/>
                  </a:cubicBezTo>
                  <a:cubicBezTo>
                    <a:pt x="488" y="5560"/>
                    <a:pt x="515" y="5425"/>
                    <a:pt x="515" y="5316"/>
                  </a:cubicBezTo>
                  <a:cubicBezTo>
                    <a:pt x="543" y="4557"/>
                    <a:pt x="434" y="3825"/>
                    <a:pt x="488" y="3092"/>
                  </a:cubicBezTo>
                  <a:cubicBezTo>
                    <a:pt x="488" y="2631"/>
                    <a:pt x="488" y="2170"/>
                    <a:pt x="434" y="1709"/>
                  </a:cubicBezTo>
                  <a:cubicBezTo>
                    <a:pt x="407" y="1248"/>
                    <a:pt x="353" y="787"/>
                    <a:pt x="326" y="353"/>
                  </a:cubicBezTo>
                  <a:cubicBezTo>
                    <a:pt x="326" y="271"/>
                    <a:pt x="353" y="163"/>
                    <a:pt x="326" y="109"/>
                  </a:cubicBezTo>
                  <a:cubicBezTo>
                    <a:pt x="298" y="27"/>
                    <a:pt x="298" y="81"/>
                    <a:pt x="244" y="27"/>
                  </a:cubicBezTo>
                  <a:cubicBezTo>
                    <a:pt x="244" y="27"/>
                    <a:pt x="244" y="0"/>
                    <a:pt x="217" y="0"/>
                  </a:cubicBezTo>
                  <a:cubicBezTo>
                    <a:pt x="217" y="0"/>
                    <a:pt x="190" y="0"/>
                    <a:pt x="190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7" name="Google Shape;3477;p59"/>
            <p:cNvSpPr/>
            <p:nvPr/>
          </p:nvSpPr>
          <p:spPr>
            <a:xfrm>
              <a:off x="5562525" y="1678950"/>
              <a:ext cx="12900" cy="151250"/>
            </a:xfrm>
            <a:custGeom>
              <a:avLst/>
              <a:gdLst/>
              <a:ahLst/>
              <a:cxnLst/>
              <a:rect l="l" t="t" r="r" b="b"/>
              <a:pathLst>
                <a:path w="516" h="6050" extrusionOk="0">
                  <a:moveTo>
                    <a:pt x="191" y="1"/>
                  </a:moveTo>
                  <a:lnTo>
                    <a:pt x="163" y="28"/>
                  </a:lnTo>
                  <a:cubicBezTo>
                    <a:pt x="136" y="55"/>
                    <a:pt x="136" y="136"/>
                    <a:pt x="136" y="191"/>
                  </a:cubicBezTo>
                  <a:cubicBezTo>
                    <a:pt x="28" y="706"/>
                    <a:pt x="1" y="1249"/>
                    <a:pt x="1" y="1818"/>
                  </a:cubicBezTo>
                  <a:cubicBezTo>
                    <a:pt x="1" y="2795"/>
                    <a:pt x="109" y="3771"/>
                    <a:pt x="191" y="4748"/>
                  </a:cubicBezTo>
                  <a:cubicBezTo>
                    <a:pt x="218" y="5046"/>
                    <a:pt x="245" y="5317"/>
                    <a:pt x="272" y="5615"/>
                  </a:cubicBezTo>
                  <a:cubicBezTo>
                    <a:pt x="272" y="5751"/>
                    <a:pt x="326" y="5860"/>
                    <a:pt x="326" y="5995"/>
                  </a:cubicBezTo>
                  <a:cubicBezTo>
                    <a:pt x="326" y="6022"/>
                    <a:pt x="353" y="6049"/>
                    <a:pt x="408" y="6049"/>
                  </a:cubicBezTo>
                  <a:cubicBezTo>
                    <a:pt x="435" y="6049"/>
                    <a:pt x="462" y="6022"/>
                    <a:pt x="462" y="5995"/>
                  </a:cubicBezTo>
                  <a:cubicBezTo>
                    <a:pt x="462" y="5887"/>
                    <a:pt x="489" y="5805"/>
                    <a:pt x="516" y="5697"/>
                  </a:cubicBezTo>
                  <a:cubicBezTo>
                    <a:pt x="516" y="5588"/>
                    <a:pt x="516" y="5398"/>
                    <a:pt x="516" y="5263"/>
                  </a:cubicBezTo>
                  <a:cubicBezTo>
                    <a:pt x="462" y="4314"/>
                    <a:pt x="353" y="3364"/>
                    <a:pt x="326" y="2388"/>
                  </a:cubicBezTo>
                  <a:cubicBezTo>
                    <a:pt x="272" y="1683"/>
                    <a:pt x="299" y="977"/>
                    <a:pt x="353" y="272"/>
                  </a:cubicBezTo>
                  <a:cubicBezTo>
                    <a:pt x="353" y="191"/>
                    <a:pt x="408" y="109"/>
                    <a:pt x="380" y="55"/>
                  </a:cubicBezTo>
                  <a:cubicBezTo>
                    <a:pt x="353" y="1"/>
                    <a:pt x="380" y="55"/>
                    <a:pt x="299" y="28"/>
                  </a:cubicBezTo>
                  <a:lnTo>
                    <a:pt x="299" y="1"/>
                  </a:lnTo>
                  <a:cubicBezTo>
                    <a:pt x="299" y="1"/>
                    <a:pt x="272" y="1"/>
                    <a:pt x="272" y="1"/>
                  </a:cubicBezTo>
                  <a:cubicBezTo>
                    <a:pt x="191" y="28"/>
                    <a:pt x="191" y="1"/>
                    <a:pt x="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8" name="Google Shape;3478;p59"/>
            <p:cNvSpPr/>
            <p:nvPr/>
          </p:nvSpPr>
          <p:spPr>
            <a:xfrm>
              <a:off x="6235200" y="1676250"/>
              <a:ext cx="15625" cy="164800"/>
            </a:xfrm>
            <a:custGeom>
              <a:avLst/>
              <a:gdLst/>
              <a:ahLst/>
              <a:cxnLst/>
              <a:rect l="l" t="t" r="r" b="b"/>
              <a:pathLst>
                <a:path w="625" h="6592" extrusionOk="0">
                  <a:moveTo>
                    <a:pt x="570" y="27"/>
                  </a:moveTo>
                  <a:cubicBezTo>
                    <a:pt x="570" y="27"/>
                    <a:pt x="272" y="2686"/>
                    <a:pt x="136" y="4611"/>
                  </a:cubicBezTo>
                  <a:cubicBezTo>
                    <a:pt x="82" y="5235"/>
                    <a:pt x="28" y="5805"/>
                    <a:pt x="28" y="6157"/>
                  </a:cubicBezTo>
                  <a:cubicBezTo>
                    <a:pt x="1" y="6293"/>
                    <a:pt x="1" y="6429"/>
                    <a:pt x="28" y="6564"/>
                  </a:cubicBezTo>
                  <a:cubicBezTo>
                    <a:pt x="28" y="6591"/>
                    <a:pt x="28" y="6591"/>
                    <a:pt x="55" y="6591"/>
                  </a:cubicBezTo>
                  <a:cubicBezTo>
                    <a:pt x="55" y="6591"/>
                    <a:pt x="82" y="6591"/>
                    <a:pt x="82" y="6564"/>
                  </a:cubicBezTo>
                  <a:cubicBezTo>
                    <a:pt x="109" y="6456"/>
                    <a:pt x="136" y="6320"/>
                    <a:pt x="163" y="6185"/>
                  </a:cubicBezTo>
                  <a:cubicBezTo>
                    <a:pt x="190" y="5832"/>
                    <a:pt x="245" y="5262"/>
                    <a:pt x="299" y="4611"/>
                  </a:cubicBezTo>
                  <a:cubicBezTo>
                    <a:pt x="462" y="2686"/>
                    <a:pt x="624" y="27"/>
                    <a:pt x="624" y="27"/>
                  </a:cubicBezTo>
                  <a:cubicBezTo>
                    <a:pt x="624" y="27"/>
                    <a:pt x="624" y="0"/>
                    <a:pt x="597" y="0"/>
                  </a:cubicBezTo>
                  <a:cubicBezTo>
                    <a:pt x="570" y="0"/>
                    <a:pt x="570" y="27"/>
                    <a:pt x="570" y="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79" name="Google Shape;3479;p59"/>
            <p:cNvSpPr/>
            <p:nvPr/>
          </p:nvSpPr>
          <p:spPr>
            <a:xfrm>
              <a:off x="6269100" y="1675575"/>
              <a:ext cx="7500" cy="168875"/>
            </a:xfrm>
            <a:custGeom>
              <a:avLst/>
              <a:gdLst/>
              <a:ahLst/>
              <a:cxnLst/>
              <a:rect l="l" t="t" r="r" b="b"/>
              <a:pathLst>
                <a:path w="300" h="6755" extrusionOk="0">
                  <a:moveTo>
                    <a:pt x="191" y="54"/>
                  </a:moveTo>
                  <a:cubicBezTo>
                    <a:pt x="163" y="136"/>
                    <a:pt x="136" y="244"/>
                    <a:pt x="136" y="326"/>
                  </a:cubicBezTo>
                  <a:cubicBezTo>
                    <a:pt x="136" y="434"/>
                    <a:pt x="136" y="570"/>
                    <a:pt x="109" y="705"/>
                  </a:cubicBezTo>
                  <a:cubicBezTo>
                    <a:pt x="82" y="1356"/>
                    <a:pt x="55" y="2360"/>
                    <a:pt x="28" y="3364"/>
                  </a:cubicBezTo>
                  <a:cubicBezTo>
                    <a:pt x="28" y="3933"/>
                    <a:pt x="1" y="4530"/>
                    <a:pt x="28" y="5018"/>
                  </a:cubicBezTo>
                  <a:cubicBezTo>
                    <a:pt x="28" y="5995"/>
                    <a:pt x="55" y="6700"/>
                    <a:pt x="55" y="6700"/>
                  </a:cubicBezTo>
                  <a:cubicBezTo>
                    <a:pt x="55" y="6727"/>
                    <a:pt x="82" y="6754"/>
                    <a:pt x="109" y="6754"/>
                  </a:cubicBezTo>
                  <a:cubicBezTo>
                    <a:pt x="163" y="6754"/>
                    <a:pt x="191" y="6727"/>
                    <a:pt x="191" y="6700"/>
                  </a:cubicBezTo>
                  <a:cubicBezTo>
                    <a:pt x="191" y="6700"/>
                    <a:pt x="218" y="5995"/>
                    <a:pt x="272" y="5018"/>
                  </a:cubicBezTo>
                  <a:cubicBezTo>
                    <a:pt x="272" y="4530"/>
                    <a:pt x="299" y="3960"/>
                    <a:pt x="299" y="3391"/>
                  </a:cubicBezTo>
                  <a:lnTo>
                    <a:pt x="299" y="733"/>
                  </a:lnTo>
                  <a:lnTo>
                    <a:pt x="299" y="326"/>
                  </a:lnTo>
                  <a:cubicBezTo>
                    <a:pt x="299" y="244"/>
                    <a:pt x="272" y="136"/>
                    <a:pt x="245" y="54"/>
                  </a:cubicBezTo>
                  <a:cubicBezTo>
                    <a:pt x="245" y="54"/>
                    <a:pt x="245" y="27"/>
                    <a:pt x="218" y="27"/>
                  </a:cubicBezTo>
                  <a:cubicBezTo>
                    <a:pt x="218" y="0"/>
                    <a:pt x="163" y="27"/>
                    <a:pt x="19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0" name="Google Shape;3480;p59"/>
            <p:cNvSpPr/>
            <p:nvPr/>
          </p:nvSpPr>
          <p:spPr>
            <a:xfrm>
              <a:off x="5607950" y="1716250"/>
              <a:ext cx="586600" cy="72575"/>
            </a:xfrm>
            <a:custGeom>
              <a:avLst/>
              <a:gdLst/>
              <a:ahLst/>
              <a:cxnLst/>
              <a:rect l="l" t="t" r="r" b="b"/>
              <a:pathLst>
                <a:path w="23464" h="2903" extrusionOk="0">
                  <a:moveTo>
                    <a:pt x="16248" y="272"/>
                  </a:moveTo>
                  <a:cubicBezTo>
                    <a:pt x="15624" y="218"/>
                    <a:pt x="15000" y="191"/>
                    <a:pt x="14349" y="163"/>
                  </a:cubicBezTo>
                  <a:cubicBezTo>
                    <a:pt x="12369" y="55"/>
                    <a:pt x="10335" y="1"/>
                    <a:pt x="8328" y="1"/>
                  </a:cubicBezTo>
                  <a:cubicBezTo>
                    <a:pt x="6375" y="1"/>
                    <a:pt x="4449" y="82"/>
                    <a:pt x="2551" y="272"/>
                  </a:cubicBezTo>
                  <a:cubicBezTo>
                    <a:pt x="1357" y="408"/>
                    <a:pt x="435" y="896"/>
                    <a:pt x="191" y="1384"/>
                  </a:cubicBezTo>
                  <a:cubicBezTo>
                    <a:pt x="1" y="1682"/>
                    <a:pt x="109" y="2062"/>
                    <a:pt x="408" y="2252"/>
                  </a:cubicBezTo>
                  <a:cubicBezTo>
                    <a:pt x="706" y="2496"/>
                    <a:pt x="1276" y="2686"/>
                    <a:pt x="2198" y="2767"/>
                  </a:cubicBezTo>
                  <a:cubicBezTo>
                    <a:pt x="3337" y="2876"/>
                    <a:pt x="4504" y="2903"/>
                    <a:pt x="5670" y="2903"/>
                  </a:cubicBezTo>
                  <a:cubicBezTo>
                    <a:pt x="8382" y="2903"/>
                    <a:pt x="11095" y="2740"/>
                    <a:pt x="13780" y="2713"/>
                  </a:cubicBezTo>
                  <a:cubicBezTo>
                    <a:pt x="15055" y="2713"/>
                    <a:pt x="17414" y="2822"/>
                    <a:pt x="19340" y="2794"/>
                  </a:cubicBezTo>
                  <a:cubicBezTo>
                    <a:pt x="20127" y="2794"/>
                    <a:pt x="20941" y="2740"/>
                    <a:pt x="21727" y="2632"/>
                  </a:cubicBezTo>
                  <a:cubicBezTo>
                    <a:pt x="22514" y="2496"/>
                    <a:pt x="22975" y="2279"/>
                    <a:pt x="23192" y="2035"/>
                  </a:cubicBezTo>
                  <a:cubicBezTo>
                    <a:pt x="23409" y="1845"/>
                    <a:pt x="23463" y="1492"/>
                    <a:pt x="23273" y="1248"/>
                  </a:cubicBezTo>
                  <a:cubicBezTo>
                    <a:pt x="23002" y="869"/>
                    <a:pt x="22243" y="516"/>
                    <a:pt x="21239" y="380"/>
                  </a:cubicBezTo>
                  <a:cubicBezTo>
                    <a:pt x="20290" y="272"/>
                    <a:pt x="19340" y="218"/>
                    <a:pt x="18391" y="218"/>
                  </a:cubicBezTo>
                  <a:cubicBezTo>
                    <a:pt x="17686" y="218"/>
                    <a:pt x="16953" y="245"/>
                    <a:pt x="16248" y="272"/>
                  </a:cubicBezTo>
                  <a:close/>
                  <a:moveTo>
                    <a:pt x="15516" y="435"/>
                  </a:moveTo>
                  <a:lnTo>
                    <a:pt x="14349" y="408"/>
                  </a:lnTo>
                  <a:cubicBezTo>
                    <a:pt x="12342" y="353"/>
                    <a:pt x="10335" y="299"/>
                    <a:pt x="8328" y="299"/>
                  </a:cubicBezTo>
                  <a:cubicBezTo>
                    <a:pt x="6402" y="299"/>
                    <a:pt x="4476" y="408"/>
                    <a:pt x="2605" y="597"/>
                  </a:cubicBezTo>
                  <a:cubicBezTo>
                    <a:pt x="1547" y="706"/>
                    <a:pt x="706" y="1113"/>
                    <a:pt x="489" y="1547"/>
                  </a:cubicBezTo>
                  <a:cubicBezTo>
                    <a:pt x="354" y="1791"/>
                    <a:pt x="516" y="2035"/>
                    <a:pt x="1005" y="2225"/>
                  </a:cubicBezTo>
                  <a:cubicBezTo>
                    <a:pt x="1411" y="2333"/>
                    <a:pt x="1818" y="2415"/>
                    <a:pt x="2225" y="2442"/>
                  </a:cubicBezTo>
                  <a:cubicBezTo>
                    <a:pt x="3364" y="2523"/>
                    <a:pt x="4504" y="2577"/>
                    <a:pt x="5670" y="2577"/>
                  </a:cubicBezTo>
                  <a:cubicBezTo>
                    <a:pt x="8382" y="2577"/>
                    <a:pt x="11095" y="2415"/>
                    <a:pt x="13780" y="2415"/>
                  </a:cubicBezTo>
                  <a:cubicBezTo>
                    <a:pt x="15055" y="2415"/>
                    <a:pt x="17387" y="2523"/>
                    <a:pt x="19340" y="2496"/>
                  </a:cubicBezTo>
                  <a:cubicBezTo>
                    <a:pt x="20127" y="2496"/>
                    <a:pt x="20913" y="2442"/>
                    <a:pt x="21673" y="2333"/>
                  </a:cubicBezTo>
                  <a:cubicBezTo>
                    <a:pt x="22134" y="2279"/>
                    <a:pt x="22595" y="2089"/>
                    <a:pt x="22948" y="1818"/>
                  </a:cubicBezTo>
                  <a:cubicBezTo>
                    <a:pt x="23056" y="1709"/>
                    <a:pt x="23083" y="1547"/>
                    <a:pt x="23002" y="1438"/>
                  </a:cubicBezTo>
                  <a:cubicBezTo>
                    <a:pt x="22758" y="1086"/>
                    <a:pt x="22107" y="841"/>
                    <a:pt x="21185" y="733"/>
                  </a:cubicBezTo>
                  <a:cubicBezTo>
                    <a:pt x="20452" y="625"/>
                    <a:pt x="19720" y="570"/>
                    <a:pt x="18961" y="543"/>
                  </a:cubicBezTo>
                  <a:cubicBezTo>
                    <a:pt x="18499" y="516"/>
                    <a:pt x="18038" y="516"/>
                    <a:pt x="17604" y="489"/>
                  </a:cubicBezTo>
                  <a:lnTo>
                    <a:pt x="15570" y="435"/>
                  </a:lnTo>
                  <a:cubicBezTo>
                    <a:pt x="15543" y="435"/>
                    <a:pt x="15516" y="435"/>
                    <a:pt x="15516" y="4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1" name="Google Shape;3481;p59"/>
            <p:cNvSpPr/>
            <p:nvPr/>
          </p:nvSpPr>
          <p:spPr>
            <a:xfrm>
              <a:off x="5522525" y="1816600"/>
              <a:ext cx="937825" cy="113950"/>
            </a:xfrm>
            <a:custGeom>
              <a:avLst/>
              <a:gdLst/>
              <a:ahLst/>
              <a:cxnLst/>
              <a:rect l="l" t="t" r="r" b="b"/>
              <a:pathLst>
                <a:path w="37513" h="4558" extrusionOk="0">
                  <a:moveTo>
                    <a:pt x="0" y="1"/>
                  </a:moveTo>
                  <a:lnTo>
                    <a:pt x="0" y="4558"/>
                  </a:lnTo>
                  <a:lnTo>
                    <a:pt x="37513" y="4558"/>
                  </a:lnTo>
                  <a:lnTo>
                    <a:pt x="37513" y="3961"/>
                  </a:lnTo>
                  <a:lnTo>
                    <a:pt x="37296" y="3961"/>
                  </a:lnTo>
                  <a:lnTo>
                    <a:pt x="37323" y="652"/>
                  </a:lnTo>
                  <a:lnTo>
                    <a:pt x="37513" y="652"/>
                  </a:lnTo>
                  <a:lnTo>
                    <a:pt x="3751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2" name="Google Shape;3482;p59"/>
            <p:cNvSpPr/>
            <p:nvPr/>
          </p:nvSpPr>
          <p:spPr>
            <a:xfrm>
              <a:off x="6357925" y="1832875"/>
              <a:ext cx="107175" cy="84125"/>
            </a:xfrm>
            <a:custGeom>
              <a:avLst/>
              <a:gdLst/>
              <a:ahLst/>
              <a:cxnLst/>
              <a:rect l="l" t="t" r="r" b="b"/>
              <a:pathLst>
                <a:path w="4287" h="3365" extrusionOk="0">
                  <a:moveTo>
                    <a:pt x="1" y="1"/>
                  </a:moveTo>
                  <a:lnTo>
                    <a:pt x="1" y="3364"/>
                  </a:lnTo>
                  <a:lnTo>
                    <a:pt x="4287" y="3364"/>
                  </a:lnTo>
                  <a:lnTo>
                    <a:pt x="4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3" name="Google Shape;3483;p59"/>
            <p:cNvSpPr/>
            <p:nvPr/>
          </p:nvSpPr>
          <p:spPr>
            <a:xfrm>
              <a:off x="5565250" y="1856625"/>
              <a:ext cx="727625" cy="14925"/>
            </a:xfrm>
            <a:custGeom>
              <a:avLst/>
              <a:gdLst/>
              <a:ahLst/>
              <a:cxnLst/>
              <a:rect l="l" t="t" r="r" b="b"/>
              <a:pathLst>
                <a:path w="29105" h="597" extrusionOk="0">
                  <a:moveTo>
                    <a:pt x="28589" y="0"/>
                  </a:moveTo>
                  <a:cubicBezTo>
                    <a:pt x="27965" y="0"/>
                    <a:pt x="27368" y="0"/>
                    <a:pt x="26744" y="27"/>
                  </a:cubicBezTo>
                  <a:cubicBezTo>
                    <a:pt x="23706" y="109"/>
                    <a:pt x="20614" y="299"/>
                    <a:pt x="17549" y="326"/>
                  </a:cubicBezTo>
                  <a:lnTo>
                    <a:pt x="13996" y="326"/>
                  </a:lnTo>
                  <a:cubicBezTo>
                    <a:pt x="11202" y="272"/>
                    <a:pt x="8436" y="190"/>
                    <a:pt x="5669" y="163"/>
                  </a:cubicBezTo>
                  <a:cubicBezTo>
                    <a:pt x="4910" y="163"/>
                    <a:pt x="4150" y="163"/>
                    <a:pt x="3391" y="217"/>
                  </a:cubicBezTo>
                  <a:cubicBezTo>
                    <a:pt x="2658" y="272"/>
                    <a:pt x="1899" y="326"/>
                    <a:pt x="1139" y="326"/>
                  </a:cubicBezTo>
                  <a:lnTo>
                    <a:pt x="27" y="326"/>
                  </a:lnTo>
                  <a:cubicBezTo>
                    <a:pt x="0" y="326"/>
                    <a:pt x="0" y="353"/>
                    <a:pt x="0" y="353"/>
                  </a:cubicBezTo>
                  <a:cubicBezTo>
                    <a:pt x="0" y="353"/>
                    <a:pt x="0" y="380"/>
                    <a:pt x="27" y="380"/>
                  </a:cubicBezTo>
                  <a:cubicBezTo>
                    <a:pt x="787" y="407"/>
                    <a:pt x="1519" y="434"/>
                    <a:pt x="2279" y="434"/>
                  </a:cubicBezTo>
                  <a:lnTo>
                    <a:pt x="3635" y="434"/>
                  </a:lnTo>
                  <a:cubicBezTo>
                    <a:pt x="4177" y="434"/>
                    <a:pt x="4720" y="400"/>
                    <a:pt x="5262" y="400"/>
                  </a:cubicBezTo>
                  <a:cubicBezTo>
                    <a:pt x="5398" y="400"/>
                    <a:pt x="5533" y="402"/>
                    <a:pt x="5669" y="407"/>
                  </a:cubicBezTo>
                  <a:cubicBezTo>
                    <a:pt x="8436" y="434"/>
                    <a:pt x="11229" y="516"/>
                    <a:pt x="13996" y="570"/>
                  </a:cubicBezTo>
                  <a:cubicBezTo>
                    <a:pt x="15190" y="597"/>
                    <a:pt x="16383" y="597"/>
                    <a:pt x="17576" y="597"/>
                  </a:cubicBezTo>
                  <a:cubicBezTo>
                    <a:pt x="18770" y="570"/>
                    <a:pt x="19882" y="543"/>
                    <a:pt x="21021" y="516"/>
                  </a:cubicBezTo>
                  <a:cubicBezTo>
                    <a:pt x="23435" y="407"/>
                    <a:pt x="25849" y="272"/>
                    <a:pt x="28263" y="217"/>
                  </a:cubicBezTo>
                  <a:lnTo>
                    <a:pt x="28751" y="217"/>
                  </a:lnTo>
                  <a:cubicBezTo>
                    <a:pt x="28887" y="217"/>
                    <a:pt x="28941" y="163"/>
                    <a:pt x="29077" y="136"/>
                  </a:cubicBezTo>
                  <a:cubicBezTo>
                    <a:pt x="29077" y="136"/>
                    <a:pt x="29104" y="136"/>
                    <a:pt x="29104" y="109"/>
                  </a:cubicBezTo>
                  <a:cubicBezTo>
                    <a:pt x="29104" y="82"/>
                    <a:pt x="29077" y="55"/>
                    <a:pt x="29077" y="55"/>
                  </a:cubicBezTo>
                  <a:cubicBezTo>
                    <a:pt x="28941" y="27"/>
                    <a:pt x="28833" y="0"/>
                    <a:pt x="2872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4" name="Google Shape;3484;p59"/>
            <p:cNvSpPr/>
            <p:nvPr/>
          </p:nvSpPr>
          <p:spPr>
            <a:xfrm>
              <a:off x="5557100" y="1888200"/>
              <a:ext cx="730350" cy="14550"/>
            </a:xfrm>
            <a:custGeom>
              <a:avLst/>
              <a:gdLst/>
              <a:ahLst/>
              <a:cxnLst/>
              <a:rect l="l" t="t" r="r" b="b"/>
              <a:pathLst>
                <a:path w="29214" h="582" extrusionOk="0">
                  <a:moveTo>
                    <a:pt x="26006" y="1"/>
                  </a:moveTo>
                  <a:cubicBezTo>
                    <a:pt x="24146" y="1"/>
                    <a:pt x="22285" y="20"/>
                    <a:pt x="20425" y="39"/>
                  </a:cubicBezTo>
                  <a:cubicBezTo>
                    <a:pt x="14322" y="121"/>
                    <a:pt x="8192" y="283"/>
                    <a:pt x="2089" y="338"/>
                  </a:cubicBezTo>
                  <a:cubicBezTo>
                    <a:pt x="1922" y="330"/>
                    <a:pt x="1758" y="326"/>
                    <a:pt x="1595" y="326"/>
                  </a:cubicBezTo>
                  <a:cubicBezTo>
                    <a:pt x="1202" y="326"/>
                    <a:pt x="818" y="346"/>
                    <a:pt x="435" y="365"/>
                  </a:cubicBezTo>
                  <a:cubicBezTo>
                    <a:pt x="299" y="392"/>
                    <a:pt x="163" y="419"/>
                    <a:pt x="28" y="446"/>
                  </a:cubicBezTo>
                  <a:cubicBezTo>
                    <a:pt x="28" y="446"/>
                    <a:pt x="28" y="473"/>
                    <a:pt x="28" y="473"/>
                  </a:cubicBezTo>
                  <a:cubicBezTo>
                    <a:pt x="28" y="473"/>
                    <a:pt x="1" y="500"/>
                    <a:pt x="28" y="500"/>
                  </a:cubicBezTo>
                  <a:cubicBezTo>
                    <a:pt x="163" y="527"/>
                    <a:pt x="299" y="555"/>
                    <a:pt x="435" y="582"/>
                  </a:cubicBezTo>
                  <a:lnTo>
                    <a:pt x="597" y="582"/>
                  </a:lnTo>
                  <a:cubicBezTo>
                    <a:pt x="2360" y="582"/>
                    <a:pt x="4096" y="582"/>
                    <a:pt x="5859" y="555"/>
                  </a:cubicBezTo>
                  <a:cubicBezTo>
                    <a:pt x="10199" y="500"/>
                    <a:pt x="14566" y="419"/>
                    <a:pt x="18906" y="338"/>
                  </a:cubicBezTo>
                  <a:cubicBezTo>
                    <a:pt x="20778" y="310"/>
                    <a:pt x="22649" y="283"/>
                    <a:pt x="24494" y="256"/>
                  </a:cubicBezTo>
                  <a:cubicBezTo>
                    <a:pt x="25904" y="256"/>
                    <a:pt x="27287" y="256"/>
                    <a:pt x="28698" y="229"/>
                  </a:cubicBezTo>
                  <a:lnTo>
                    <a:pt x="29050" y="229"/>
                  </a:lnTo>
                  <a:cubicBezTo>
                    <a:pt x="29077" y="202"/>
                    <a:pt x="29132" y="202"/>
                    <a:pt x="29186" y="175"/>
                  </a:cubicBezTo>
                  <a:cubicBezTo>
                    <a:pt x="29186" y="175"/>
                    <a:pt x="29213" y="148"/>
                    <a:pt x="29213" y="121"/>
                  </a:cubicBezTo>
                  <a:cubicBezTo>
                    <a:pt x="29213" y="121"/>
                    <a:pt x="29186" y="93"/>
                    <a:pt x="29186" y="93"/>
                  </a:cubicBezTo>
                  <a:cubicBezTo>
                    <a:pt x="29132" y="66"/>
                    <a:pt x="29050" y="39"/>
                    <a:pt x="28996" y="39"/>
                  </a:cubicBezTo>
                  <a:cubicBezTo>
                    <a:pt x="28779" y="12"/>
                    <a:pt x="28535" y="12"/>
                    <a:pt x="28318" y="12"/>
                  </a:cubicBezTo>
                  <a:cubicBezTo>
                    <a:pt x="27547" y="4"/>
                    <a:pt x="26777" y="1"/>
                    <a:pt x="26006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5" name="Google Shape;3485;p59"/>
            <p:cNvSpPr/>
            <p:nvPr/>
          </p:nvSpPr>
          <p:spPr>
            <a:xfrm>
              <a:off x="5521175" y="1282275"/>
              <a:ext cx="817125" cy="185825"/>
            </a:xfrm>
            <a:custGeom>
              <a:avLst/>
              <a:gdLst/>
              <a:ahLst/>
              <a:cxnLst/>
              <a:rect l="l" t="t" r="r" b="b"/>
              <a:pathLst>
                <a:path w="32685" h="7433" extrusionOk="0">
                  <a:moveTo>
                    <a:pt x="0" y="0"/>
                  </a:moveTo>
                  <a:lnTo>
                    <a:pt x="0" y="7432"/>
                  </a:lnTo>
                  <a:lnTo>
                    <a:pt x="32684" y="7432"/>
                  </a:lnTo>
                  <a:lnTo>
                    <a:pt x="32684" y="6483"/>
                  </a:lnTo>
                  <a:lnTo>
                    <a:pt x="32495" y="6456"/>
                  </a:lnTo>
                  <a:lnTo>
                    <a:pt x="32522" y="1058"/>
                  </a:lnTo>
                  <a:lnTo>
                    <a:pt x="32684" y="1058"/>
                  </a:lnTo>
                  <a:lnTo>
                    <a:pt x="3268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6" name="Google Shape;3486;p59"/>
            <p:cNvSpPr/>
            <p:nvPr/>
          </p:nvSpPr>
          <p:spPr>
            <a:xfrm>
              <a:off x="6248775" y="1308725"/>
              <a:ext cx="94275" cy="137000"/>
            </a:xfrm>
            <a:custGeom>
              <a:avLst/>
              <a:gdLst/>
              <a:ahLst/>
              <a:cxnLst/>
              <a:rect l="l" t="t" r="r" b="b"/>
              <a:pathLst>
                <a:path w="3771" h="5480" extrusionOk="0">
                  <a:moveTo>
                    <a:pt x="0" y="0"/>
                  </a:moveTo>
                  <a:lnTo>
                    <a:pt x="0" y="5479"/>
                  </a:lnTo>
                  <a:lnTo>
                    <a:pt x="3770" y="547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7" name="Google Shape;3487;p59"/>
            <p:cNvSpPr/>
            <p:nvPr/>
          </p:nvSpPr>
          <p:spPr>
            <a:xfrm>
              <a:off x="5557775" y="1317525"/>
              <a:ext cx="634050" cy="24725"/>
            </a:xfrm>
            <a:custGeom>
              <a:avLst/>
              <a:gdLst/>
              <a:ahLst/>
              <a:cxnLst/>
              <a:rect l="l" t="t" r="r" b="b"/>
              <a:pathLst>
                <a:path w="25362" h="989" extrusionOk="0">
                  <a:moveTo>
                    <a:pt x="24901" y="1"/>
                  </a:moveTo>
                  <a:cubicBezTo>
                    <a:pt x="24385" y="1"/>
                    <a:pt x="23843" y="55"/>
                    <a:pt x="23300" y="82"/>
                  </a:cubicBezTo>
                  <a:cubicBezTo>
                    <a:pt x="20642" y="245"/>
                    <a:pt x="17957" y="652"/>
                    <a:pt x="15299" y="679"/>
                  </a:cubicBezTo>
                  <a:cubicBezTo>
                    <a:pt x="14863" y="702"/>
                    <a:pt x="14427" y="710"/>
                    <a:pt x="13990" y="710"/>
                  </a:cubicBezTo>
                  <a:cubicBezTo>
                    <a:pt x="13392" y="710"/>
                    <a:pt x="12790" y="695"/>
                    <a:pt x="12179" y="679"/>
                  </a:cubicBezTo>
                  <a:cubicBezTo>
                    <a:pt x="9765" y="625"/>
                    <a:pt x="7351" y="435"/>
                    <a:pt x="4937" y="381"/>
                  </a:cubicBezTo>
                  <a:cubicBezTo>
                    <a:pt x="4259" y="381"/>
                    <a:pt x="3608" y="408"/>
                    <a:pt x="2957" y="462"/>
                  </a:cubicBezTo>
                  <a:cubicBezTo>
                    <a:pt x="2306" y="543"/>
                    <a:pt x="1655" y="625"/>
                    <a:pt x="1004" y="652"/>
                  </a:cubicBezTo>
                  <a:lnTo>
                    <a:pt x="28" y="652"/>
                  </a:lnTo>
                  <a:cubicBezTo>
                    <a:pt x="28" y="652"/>
                    <a:pt x="1" y="652"/>
                    <a:pt x="1" y="679"/>
                  </a:cubicBezTo>
                  <a:lnTo>
                    <a:pt x="28" y="679"/>
                  </a:lnTo>
                  <a:cubicBezTo>
                    <a:pt x="516" y="733"/>
                    <a:pt x="1031" y="733"/>
                    <a:pt x="1520" y="733"/>
                  </a:cubicBezTo>
                  <a:cubicBezTo>
                    <a:pt x="1981" y="733"/>
                    <a:pt x="2442" y="706"/>
                    <a:pt x="2903" y="679"/>
                  </a:cubicBezTo>
                  <a:cubicBezTo>
                    <a:pt x="3452" y="657"/>
                    <a:pt x="4000" y="617"/>
                    <a:pt x="4549" y="617"/>
                  </a:cubicBezTo>
                  <a:cubicBezTo>
                    <a:pt x="4678" y="617"/>
                    <a:pt x="4808" y="620"/>
                    <a:pt x="4937" y="625"/>
                  </a:cubicBezTo>
                  <a:cubicBezTo>
                    <a:pt x="7351" y="679"/>
                    <a:pt x="9765" y="869"/>
                    <a:pt x="12179" y="950"/>
                  </a:cubicBezTo>
                  <a:cubicBezTo>
                    <a:pt x="12927" y="969"/>
                    <a:pt x="13662" y="989"/>
                    <a:pt x="14392" y="989"/>
                  </a:cubicBezTo>
                  <a:cubicBezTo>
                    <a:pt x="14695" y="989"/>
                    <a:pt x="14997" y="985"/>
                    <a:pt x="15299" y="977"/>
                  </a:cubicBezTo>
                  <a:cubicBezTo>
                    <a:pt x="16356" y="950"/>
                    <a:pt x="17306" y="896"/>
                    <a:pt x="18309" y="815"/>
                  </a:cubicBezTo>
                  <a:cubicBezTo>
                    <a:pt x="20425" y="625"/>
                    <a:pt x="22514" y="353"/>
                    <a:pt x="24629" y="245"/>
                  </a:cubicBezTo>
                  <a:cubicBezTo>
                    <a:pt x="24765" y="245"/>
                    <a:pt x="24901" y="245"/>
                    <a:pt x="25036" y="218"/>
                  </a:cubicBezTo>
                  <a:cubicBezTo>
                    <a:pt x="25117" y="191"/>
                    <a:pt x="25226" y="191"/>
                    <a:pt x="25307" y="164"/>
                  </a:cubicBezTo>
                  <a:cubicBezTo>
                    <a:pt x="25334" y="164"/>
                    <a:pt x="25362" y="136"/>
                    <a:pt x="25362" y="109"/>
                  </a:cubicBezTo>
                  <a:cubicBezTo>
                    <a:pt x="25362" y="82"/>
                    <a:pt x="25334" y="55"/>
                    <a:pt x="25307" y="55"/>
                  </a:cubicBezTo>
                  <a:cubicBezTo>
                    <a:pt x="25226" y="28"/>
                    <a:pt x="25117" y="28"/>
                    <a:pt x="25036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8" name="Google Shape;3488;p59"/>
            <p:cNvSpPr/>
            <p:nvPr/>
          </p:nvSpPr>
          <p:spPr>
            <a:xfrm>
              <a:off x="5551675" y="1384100"/>
              <a:ext cx="636075" cy="23650"/>
            </a:xfrm>
            <a:custGeom>
              <a:avLst/>
              <a:gdLst/>
              <a:ahLst/>
              <a:cxnLst/>
              <a:rect l="l" t="t" r="r" b="b"/>
              <a:pathLst>
                <a:path w="25443" h="946" extrusionOk="0">
                  <a:moveTo>
                    <a:pt x="22622" y="1"/>
                  </a:moveTo>
                  <a:cubicBezTo>
                    <a:pt x="21003" y="1"/>
                    <a:pt x="19378" y="39"/>
                    <a:pt x="17767" y="77"/>
                  </a:cubicBezTo>
                  <a:cubicBezTo>
                    <a:pt x="12423" y="267"/>
                    <a:pt x="7107" y="593"/>
                    <a:pt x="1764" y="701"/>
                  </a:cubicBezTo>
                  <a:cubicBezTo>
                    <a:pt x="1573" y="690"/>
                    <a:pt x="1377" y="683"/>
                    <a:pt x="1181" y="683"/>
                  </a:cubicBezTo>
                  <a:cubicBezTo>
                    <a:pt x="903" y="683"/>
                    <a:pt x="623" y="697"/>
                    <a:pt x="353" y="728"/>
                  </a:cubicBezTo>
                  <a:cubicBezTo>
                    <a:pt x="245" y="755"/>
                    <a:pt x="109" y="783"/>
                    <a:pt x="1" y="810"/>
                  </a:cubicBezTo>
                  <a:cubicBezTo>
                    <a:pt x="1" y="810"/>
                    <a:pt x="1" y="837"/>
                    <a:pt x="1" y="837"/>
                  </a:cubicBezTo>
                  <a:cubicBezTo>
                    <a:pt x="1" y="837"/>
                    <a:pt x="1" y="837"/>
                    <a:pt x="1" y="864"/>
                  </a:cubicBezTo>
                  <a:cubicBezTo>
                    <a:pt x="109" y="891"/>
                    <a:pt x="245" y="918"/>
                    <a:pt x="353" y="945"/>
                  </a:cubicBezTo>
                  <a:lnTo>
                    <a:pt x="516" y="945"/>
                  </a:lnTo>
                  <a:cubicBezTo>
                    <a:pt x="2035" y="945"/>
                    <a:pt x="3554" y="918"/>
                    <a:pt x="5073" y="864"/>
                  </a:cubicBezTo>
                  <a:cubicBezTo>
                    <a:pt x="8870" y="755"/>
                    <a:pt x="12668" y="566"/>
                    <a:pt x="16465" y="403"/>
                  </a:cubicBezTo>
                  <a:cubicBezTo>
                    <a:pt x="18092" y="349"/>
                    <a:pt x="19720" y="294"/>
                    <a:pt x="21320" y="267"/>
                  </a:cubicBezTo>
                  <a:cubicBezTo>
                    <a:pt x="22541" y="240"/>
                    <a:pt x="23761" y="240"/>
                    <a:pt x="24982" y="213"/>
                  </a:cubicBezTo>
                  <a:cubicBezTo>
                    <a:pt x="25036" y="227"/>
                    <a:pt x="25083" y="233"/>
                    <a:pt x="25131" y="233"/>
                  </a:cubicBezTo>
                  <a:cubicBezTo>
                    <a:pt x="25178" y="233"/>
                    <a:pt x="25226" y="227"/>
                    <a:pt x="25280" y="213"/>
                  </a:cubicBezTo>
                  <a:cubicBezTo>
                    <a:pt x="25307" y="213"/>
                    <a:pt x="25361" y="186"/>
                    <a:pt x="25389" y="159"/>
                  </a:cubicBezTo>
                  <a:cubicBezTo>
                    <a:pt x="25395" y="162"/>
                    <a:pt x="25400" y="163"/>
                    <a:pt x="25405" y="163"/>
                  </a:cubicBezTo>
                  <a:cubicBezTo>
                    <a:pt x="25442" y="163"/>
                    <a:pt x="25437" y="77"/>
                    <a:pt x="25389" y="77"/>
                  </a:cubicBezTo>
                  <a:cubicBezTo>
                    <a:pt x="25334" y="77"/>
                    <a:pt x="25280" y="50"/>
                    <a:pt x="25253" y="23"/>
                  </a:cubicBezTo>
                  <a:cubicBezTo>
                    <a:pt x="25145" y="10"/>
                    <a:pt x="25043" y="3"/>
                    <a:pt x="24941" y="3"/>
                  </a:cubicBezTo>
                  <a:cubicBezTo>
                    <a:pt x="24839" y="3"/>
                    <a:pt x="24738" y="10"/>
                    <a:pt x="24629" y="23"/>
                  </a:cubicBezTo>
                  <a:cubicBezTo>
                    <a:pt x="23962" y="7"/>
                    <a:pt x="23292" y="1"/>
                    <a:pt x="2262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89" name="Google Shape;3489;p59"/>
            <p:cNvSpPr/>
            <p:nvPr/>
          </p:nvSpPr>
          <p:spPr>
            <a:xfrm>
              <a:off x="5711700" y="1131725"/>
              <a:ext cx="345875" cy="193300"/>
            </a:xfrm>
            <a:custGeom>
              <a:avLst/>
              <a:gdLst/>
              <a:ahLst/>
              <a:cxnLst/>
              <a:rect l="l" t="t" r="r" b="b"/>
              <a:pathLst>
                <a:path w="13835" h="7732" extrusionOk="0">
                  <a:moveTo>
                    <a:pt x="1655" y="1"/>
                  </a:moveTo>
                  <a:cubicBezTo>
                    <a:pt x="1655" y="1"/>
                    <a:pt x="1" y="5860"/>
                    <a:pt x="4449" y="6728"/>
                  </a:cubicBezTo>
                  <a:cubicBezTo>
                    <a:pt x="5324" y="6903"/>
                    <a:pt x="8103" y="7731"/>
                    <a:pt x="10135" y="7731"/>
                  </a:cubicBezTo>
                  <a:cubicBezTo>
                    <a:pt x="11255" y="7731"/>
                    <a:pt x="12148" y="7479"/>
                    <a:pt x="12369" y="6728"/>
                  </a:cubicBezTo>
                  <a:cubicBezTo>
                    <a:pt x="13047" y="4422"/>
                    <a:pt x="13834" y="2686"/>
                    <a:pt x="11556" y="1303"/>
                  </a:cubicBezTo>
                  <a:cubicBezTo>
                    <a:pt x="9603" y="109"/>
                    <a:pt x="1656" y="1"/>
                    <a:pt x="16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0" name="Google Shape;3490;p59"/>
            <p:cNvSpPr/>
            <p:nvPr/>
          </p:nvSpPr>
          <p:spPr>
            <a:xfrm>
              <a:off x="5937525" y="1131650"/>
              <a:ext cx="334325" cy="171250"/>
            </a:xfrm>
            <a:custGeom>
              <a:avLst/>
              <a:gdLst/>
              <a:ahLst/>
              <a:cxnLst/>
              <a:rect l="l" t="t" r="r" b="b"/>
              <a:pathLst>
                <a:path w="13373" h="6850" extrusionOk="0">
                  <a:moveTo>
                    <a:pt x="2267" y="1"/>
                  </a:moveTo>
                  <a:cubicBezTo>
                    <a:pt x="1916" y="1"/>
                    <a:pt x="1709" y="4"/>
                    <a:pt x="1709" y="4"/>
                  </a:cubicBezTo>
                  <a:cubicBezTo>
                    <a:pt x="1709" y="4"/>
                    <a:pt x="0" y="6514"/>
                    <a:pt x="4503" y="6731"/>
                  </a:cubicBezTo>
                  <a:cubicBezTo>
                    <a:pt x="5831" y="6797"/>
                    <a:pt x="7195" y="6849"/>
                    <a:pt x="8420" y="6849"/>
                  </a:cubicBezTo>
                  <a:cubicBezTo>
                    <a:pt x="10723" y="6849"/>
                    <a:pt x="12535" y="6663"/>
                    <a:pt x="12694" y="6025"/>
                  </a:cubicBezTo>
                  <a:cubicBezTo>
                    <a:pt x="13372" y="3232"/>
                    <a:pt x="12803" y="2092"/>
                    <a:pt x="10307" y="899"/>
                  </a:cubicBezTo>
                  <a:cubicBezTo>
                    <a:pt x="8612" y="74"/>
                    <a:pt x="3892" y="1"/>
                    <a:pt x="226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1" name="Google Shape;3491;p59"/>
            <p:cNvSpPr/>
            <p:nvPr/>
          </p:nvSpPr>
          <p:spPr>
            <a:xfrm>
              <a:off x="5808675" y="1215825"/>
              <a:ext cx="233300" cy="495275"/>
            </a:xfrm>
            <a:custGeom>
              <a:avLst/>
              <a:gdLst/>
              <a:ahLst/>
              <a:cxnLst/>
              <a:rect l="l" t="t" r="r" b="b"/>
              <a:pathLst>
                <a:path w="9332" h="19811" extrusionOk="0">
                  <a:moveTo>
                    <a:pt x="3988" y="0"/>
                  </a:moveTo>
                  <a:lnTo>
                    <a:pt x="3988" y="0"/>
                  </a:lnTo>
                  <a:cubicBezTo>
                    <a:pt x="1" y="5344"/>
                    <a:pt x="4964" y="14973"/>
                    <a:pt x="4964" y="14973"/>
                  </a:cubicBezTo>
                  <a:cubicBezTo>
                    <a:pt x="4964" y="14973"/>
                    <a:pt x="3825" y="16356"/>
                    <a:pt x="4910" y="17034"/>
                  </a:cubicBezTo>
                  <a:cubicBezTo>
                    <a:pt x="5507" y="17441"/>
                    <a:pt x="6429" y="19529"/>
                    <a:pt x="7080" y="19692"/>
                  </a:cubicBezTo>
                  <a:cubicBezTo>
                    <a:pt x="7435" y="19776"/>
                    <a:pt x="7728" y="19811"/>
                    <a:pt x="7970" y="19811"/>
                  </a:cubicBezTo>
                  <a:cubicBezTo>
                    <a:pt x="9301" y="19811"/>
                    <a:pt x="9087" y="18743"/>
                    <a:pt x="9087" y="18743"/>
                  </a:cubicBezTo>
                  <a:cubicBezTo>
                    <a:pt x="8111" y="17875"/>
                    <a:pt x="7243" y="15922"/>
                    <a:pt x="7297" y="15244"/>
                  </a:cubicBezTo>
                  <a:cubicBezTo>
                    <a:pt x="7541" y="12070"/>
                    <a:pt x="8762" y="5859"/>
                    <a:pt x="9196" y="1655"/>
                  </a:cubicBezTo>
                  <a:cubicBezTo>
                    <a:pt x="9331" y="272"/>
                    <a:pt x="4015" y="0"/>
                    <a:pt x="398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2" name="Google Shape;3492;p59"/>
            <p:cNvSpPr/>
            <p:nvPr/>
          </p:nvSpPr>
          <p:spPr>
            <a:xfrm>
              <a:off x="5897500" y="916100"/>
              <a:ext cx="97000" cy="284825"/>
            </a:xfrm>
            <a:custGeom>
              <a:avLst/>
              <a:gdLst/>
              <a:ahLst/>
              <a:cxnLst/>
              <a:rect l="l" t="t" r="r" b="b"/>
              <a:pathLst>
                <a:path w="3880" h="11393" extrusionOk="0">
                  <a:moveTo>
                    <a:pt x="3880" y="1"/>
                  </a:moveTo>
                  <a:lnTo>
                    <a:pt x="760" y="2415"/>
                  </a:lnTo>
                  <a:lnTo>
                    <a:pt x="1" y="7161"/>
                  </a:lnTo>
                  <a:lnTo>
                    <a:pt x="1" y="11393"/>
                  </a:lnTo>
                  <a:lnTo>
                    <a:pt x="388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3" name="Google Shape;3493;p59"/>
            <p:cNvSpPr/>
            <p:nvPr/>
          </p:nvSpPr>
          <p:spPr>
            <a:xfrm>
              <a:off x="6031100" y="1215825"/>
              <a:ext cx="233950" cy="489400"/>
            </a:xfrm>
            <a:custGeom>
              <a:avLst/>
              <a:gdLst/>
              <a:ahLst/>
              <a:cxnLst/>
              <a:rect l="l" t="t" r="r" b="b"/>
              <a:pathLst>
                <a:path w="9358" h="19576" extrusionOk="0">
                  <a:moveTo>
                    <a:pt x="4015" y="0"/>
                  </a:moveTo>
                  <a:cubicBezTo>
                    <a:pt x="4014" y="0"/>
                    <a:pt x="4014" y="0"/>
                    <a:pt x="4015" y="0"/>
                  </a:cubicBezTo>
                  <a:lnTo>
                    <a:pt x="4015" y="0"/>
                  </a:lnTo>
                  <a:cubicBezTo>
                    <a:pt x="4015" y="0"/>
                    <a:pt x="4015" y="0"/>
                    <a:pt x="4015" y="0"/>
                  </a:cubicBezTo>
                  <a:close/>
                  <a:moveTo>
                    <a:pt x="4015" y="0"/>
                  </a:moveTo>
                  <a:cubicBezTo>
                    <a:pt x="0" y="5344"/>
                    <a:pt x="4991" y="14973"/>
                    <a:pt x="4991" y="14973"/>
                  </a:cubicBezTo>
                  <a:cubicBezTo>
                    <a:pt x="4991" y="14973"/>
                    <a:pt x="3906" y="16329"/>
                    <a:pt x="4991" y="17034"/>
                  </a:cubicBezTo>
                  <a:cubicBezTo>
                    <a:pt x="5588" y="17414"/>
                    <a:pt x="6049" y="19340"/>
                    <a:pt x="6700" y="19502"/>
                  </a:cubicBezTo>
                  <a:cubicBezTo>
                    <a:pt x="6910" y="19554"/>
                    <a:pt x="7101" y="19575"/>
                    <a:pt x="7273" y="19575"/>
                  </a:cubicBezTo>
                  <a:cubicBezTo>
                    <a:pt x="8195" y="19575"/>
                    <a:pt x="8599" y="18960"/>
                    <a:pt x="8599" y="18960"/>
                  </a:cubicBezTo>
                  <a:cubicBezTo>
                    <a:pt x="8056" y="17848"/>
                    <a:pt x="7215" y="15922"/>
                    <a:pt x="7297" y="15244"/>
                  </a:cubicBezTo>
                  <a:cubicBezTo>
                    <a:pt x="7839" y="10823"/>
                    <a:pt x="8599" y="6429"/>
                    <a:pt x="9195" y="1655"/>
                  </a:cubicBezTo>
                  <a:cubicBezTo>
                    <a:pt x="9357" y="278"/>
                    <a:pt x="4040" y="3"/>
                    <a:pt x="401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4" name="Google Shape;3494;p59"/>
            <p:cNvSpPr/>
            <p:nvPr/>
          </p:nvSpPr>
          <p:spPr>
            <a:xfrm>
              <a:off x="5869700" y="1158050"/>
              <a:ext cx="169550" cy="141200"/>
            </a:xfrm>
            <a:custGeom>
              <a:avLst/>
              <a:gdLst/>
              <a:ahLst/>
              <a:cxnLst/>
              <a:rect l="l" t="t" r="r" b="b"/>
              <a:pathLst>
                <a:path w="6782" h="5648" extrusionOk="0">
                  <a:moveTo>
                    <a:pt x="2731" y="1"/>
                  </a:moveTo>
                  <a:cubicBezTo>
                    <a:pt x="2662" y="1"/>
                    <a:pt x="2592" y="2"/>
                    <a:pt x="2523" y="6"/>
                  </a:cubicBezTo>
                  <a:cubicBezTo>
                    <a:pt x="1682" y="6"/>
                    <a:pt x="842" y="60"/>
                    <a:pt x="1" y="169"/>
                  </a:cubicBezTo>
                  <a:lnTo>
                    <a:pt x="1" y="196"/>
                  </a:lnTo>
                  <a:cubicBezTo>
                    <a:pt x="760" y="141"/>
                    <a:pt x="1655" y="60"/>
                    <a:pt x="2496" y="60"/>
                  </a:cubicBezTo>
                  <a:cubicBezTo>
                    <a:pt x="3066" y="60"/>
                    <a:pt x="3608" y="141"/>
                    <a:pt x="4151" y="304"/>
                  </a:cubicBezTo>
                  <a:cubicBezTo>
                    <a:pt x="5181" y="602"/>
                    <a:pt x="5995" y="1416"/>
                    <a:pt x="6348" y="2447"/>
                  </a:cubicBezTo>
                  <a:cubicBezTo>
                    <a:pt x="6592" y="3152"/>
                    <a:pt x="6673" y="3912"/>
                    <a:pt x="6619" y="4671"/>
                  </a:cubicBezTo>
                  <a:cubicBezTo>
                    <a:pt x="6619" y="4915"/>
                    <a:pt x="6565" y="5186"/>
                    <a:pt x="6538" y="5431"/>
                  </a:cubicBezTo>
                  <a:cubicBezTo>
                    <a:pt x="6538" y="5512"/>
                    <a:pt x="6538" y="5566"/>
                    <a:pt x="6511" y="5620"/>
                  </a:cubicBezTo>
                  <a:lnTo>
                    <a:pt x="6511" y="5648"/>
                  </a:lnTo>
                  <a:lnTo>
                    <a:pt x="6565" y="5648"/>
                  </a:lnTo>
                  <a:cubicBezTo>
                    <a:pt x="6565" y="5593"/>
                    <a:pt x="6592" y="5539"/>
                    <a:pt x="6619" y="5458"/>
                  </a:cubicBezTo>
                  <a:cubicBezTo>
                    <a:pt x="6673" y="5214"/>
                    <a:pt x="6700" y="4942"/>
                    <a:pt x="6727" y="4698"/>
                  </a:cubicBezTo>
                  <a:cubicBezTo>
                    <a:pt x="6782" y="3912"/>
                    <a:pt x="6700" y="3152"/>
                    <a:pt x="6456" y="2420"/>
                  </a:cubicBezTo>
                  <a:cubicBezTo>
                    <a:pt x="6104" y="1362"/>
                    <a:pt x="5263" y="548"/>
                    <a:pt x="4178" y="223"/>
                  </a:cubicBezTo>
                  <a:cubicBezTo>
                    <a:pt x="3704" y="81"/>
                    <a:pt x="3210" y="1"/>
                    <a:pt x="27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5" name="Google Shape;3495;p59"/>
            <p:cNvSpPr/>
            <p:nvPr/>
          </p:nvSpPr>
          <p:spPr>
            <a:xfrm>
              <a:off x="6096875" y="1245650"/>
              <a:ext cx="68500" cy="56325"/>
            </a:xfrm>
            <a:custGeom>
              <a:avLst/>
              <a:gdLst/>
              <a:ahLst/>
              <a:cxnLst/>
              <a:rect l="l" t="t" r="r" b="b"/>
              <a:pathLst>
                <a:path w="2740" h="2253" extrusionOk="0">
                  <a:moveTo>
                    <a:pt x="2740" y="1"/>
                  </a:moveTo>
                  <a:cubicBezTo>
                    <a:pt x="2143" y="163"/>
                    <a:pt x="1601" y="462"/>
                    <a:pt x="1112" y="814"/>
                  </a:cubicBezTo>
                  <a:cubicBezTo>
                    <a:pt x="787" y="1086"/>
                    <a:pt x="488" y="1384"/>
                    <a:pt x="244" y="1737"/>
                  </a:cubicBezTo>
                  <a:cubicBezTo>
                    <a:pt x="190" y="1818"/>
                    <a:pt x="109" y="1927"/>
                    <a:pt x="82" y="2008"/>
                  </a:cubicBezTo>
                  <a:cubicBezTo>
                    <a:pt x="27" y="2089"/>
                    <a:pt x="0" y="2144"/>
                    <a:pt x="0" y="2225"/>
                  </a:cubicBezTo>
                  <a:lnTo>
                    <a:pt x="0" y="2252"/>
                  </a:lnTo>
                  <a:cubicBezTo>
                    <a:pt x="55" y="2171"/>
                    <a:pt x="82" y="2116"/>
                    <a:pt x="136" y="2062"/>
                  </a:cubicBezTo>
                  <a:cubicBezTo>
                    <a:pt x="190" y="2008"/>
                    <a:pt x="244" y="1899"/>
                    <a:pt x="326" y="1791"/>
                  </a:cubicBezTo>
                  <a:cubicBezTo>
                    <a:pt x="543" y="1465"/>
                    <a:pt x="841" y="1140"/>
                    <a:pt x="1167" y="896"/>
                  </a:cubicBezTo>
                  <a:cubicBezTo>
                    <a:pt x="1628" y="516"/>
                    <a:pt x="2170" y="218"/>
                    <a:pt x="2740" y="28"/>
                  </a:cubicBezTo>
                  <a:lnTo>
                    <a:pt x="27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6" name="Google Shape;3496;p59"/>
            <p:cNvSpPr/>
            <p:nvPr/>
          </p:nvSpPr>
          <p:spPr>
            <a:xfrm>
              <a:off x="5873775" y="1244300"/>
              <a:ext cx="59025" cy="67825"/>
            </a:xfrm>
            <a:custGeom>
              <a:avLst/>
              <a:gdLst/>
              <a:ahLst/>
              <a:cxnLst/>
              <a:rect l="l" t="t" r="r" b="b"/>
              <a:pathLst>
                <a:path w="2361" h="2713" extrusionOk="0">
                  <a:moveTo>
                    <a:pt x="2360" y="0"/>
                  </a:moveTo>
                  <a:lnTo>
                    <a:pt x="2360" y="0"/>
                  </a:lnTo>
                  <a:cubicBezTo>
                    <a:pt x="1628" y="217"/>
                    <a:pt x="977" y="679"/>
                    <a:pt x="462" y="1275"/>
                  </a:cubicBezTo>
                  <a:cubicBezTo>
                    <a:pt x="163" y="1628"/>
                    <a:pt x="1" y="2089"/>
                    <a:pt x="1" y="2577"/>
                  </a:cubicBezTo>
                  <a:cubicBezTo>
                    <a:pt x="1" y="2632"/>
                    <a:pt x="28" y="2659"/>
                    <a:pt x="28" y="2713"/>
                  </a:cubicBezTo>
                  <a:lnTo>
                    <a:pt x="55" y="2686"/>
                  </a:lnTo>
                  <a:lnTo>
                    <a:pt x="55" y="2550"/>
                  </a:lnTo>
                  <a:cubicBezTo>
                    <a:pt x="82" y="2089"/>
                    <a:pt x="245" y="1655"/>
                    <a:pt x="516" y="1302"/>
                  </a:cubicBezTo>
                  <a:cubicBezTo>
                    <a:pt x="1004" y="706"/>
                    <a:pt x="1655" y="245"/>
                    <a:pt x="23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7" name="Google Shape;3497;p59"/>
            <p:cNvSpPr/>
            <p:nvPr/>
          </p:nvSpPr>
          <p:spPr>
            <a:xfrm>
              <a:off x="5911075" y="1576550"/>
              <a:ext cx="148800" cy="144650"/>
            </a:xfrm>
            <a:custGeom>
              <a:avLst/>
              <a:gdLst/>
              <a:ahLst/>
              <a:cxnLst/>
              <a:rect l="l" t="t" r="r" b="b"/>
              <a:pathLst>
                <a:path w="5952" h="5786" extrusionOk="0">
                  <a:moveTo>
                    <a:pt x="2909" y="0"/>
                  </a:moveTo>
                  <a:cubicBezTo>
                    <a:pt x="2861" y="0"/>
                    <a:pt x="2813" y="1"/>
                    <a:pt x="2767" y="1"/>
                  </a:cubicBezTo>
                  <a:cubicBezTo>
                    <a:pt x="2224" y="28"/>
                    <a:pt x="1818" y="1222"/>
                    <a:pt x="1818" y="1222"/>
                  </a:cubicBezTo>
                  <a:cubicBezTo>
                    <a:pt x="1736" y="1140"/>
                    <a:pt x="2007" y="489"/>
                    <a:pt x="1953" y="435"/>
                  </a:cubicBezTo>
                  <a:cubicBezTo>
                    <a:pt x="1574" y="191"/>
                    <a:pt x="1112" y="55"/>
                    <a:pt x="651" y="55"/>
                  </a:cubicBezTo>
                  <a:lnTo>
                    <a:pt x="0" y="2035"/>
                  </a:lnTo>
                  <a:cubicBezTo>
                    <a:pt x="217" y="2659"/>
                    <a:pt x="868" y="3039"/>
                    <a:pt x="1167" y="3826"/>
                  </a:cubicBezTo>
                  <a:cubicBezTo>
                    <a:pt x="1492" y="4504"/>
                    <a:pt x="2007" y="5073"/>
                    <a:pt x="2658" y="5453"/>
                  </a:cubicBezTo>
                  <a:cubicBezTo>
                    <a:pt x="3111" y="5682"/>
                    <a:pt x="3553" y="5786"/>
                    <a:pt x="3941" y="5786"/>
                  </a:cubicBezTo>
                  <a:cubicBezTo>
                    <a:pt x="5254" y="5786"/>
                    <a:pt x="5952" y="4606"/>
                    <a:pt x="4340" y="3120"/>
                  </a:cubicBezTo>
                  <a:cubicBezTo>
                    <a:pt x="3635" y="2469"/>
                    <a:pt x="3391" y="1493"/>
                    <a:pt x="3689" y="598"/>
                  </a:cubicBezTo>
                  <a:cubicBezTo>
                    <a:pt x="3687" y="579"/>
                    <a:pt x="3682" y="571"/>
                    <a:pt x="3675" y="571"/>
                  </a:cubicBezTo>
                  <a:cubicBezTo>
                    <a:pt x="3616" y="571"/>
                    <a:pt x="3418" y="1276"/>
                    <a:pt x="3418" y="1276"/>
                  </a:cubicBezTo>
                  <a:cubicBezTo>
                    <a:pt x="3709" y="65"/>
                    <a:pt x="3307" y="0"/>
                    <a:pt x="2909" y="0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8" name="Google Shape;3498;p59"/>
            <p:cNvSpPr/>
            <p:nvPr/>
          </p:nvSpPr>
          <p:spPr>
            <a:xfrm>
              <a:off x="5885975" y="1593875"/>
              <a:ext cx="164125" cy="131900"/>
            </a:xfrm>
            <a:custGeom>
              <a:avLst/>
              <a:gdLst/>
              <a:ahLst/>
              <a:cxnLst/>
              <a:rect l="l" t="t" r="r" b="b"/>
              <a:pathLst>
                <a:path w="6565" h="5276" extrusionOk="0">
                  <a:moveTo>
                    <a:pt x="465" y="1"/>
                  </a:moveTo>
                  <a:cubicBezTo>
                    <a:pt x="390" y="1"/>
                    <a:pt x="313" y="22"/>
                    <a:pt x="245" y="68"/>
                  </a:cubicBezTo>
                  <a:cubicBezTo>
                    <a:pt x="82" y="149"/>
                    <a:pt x="1" y="366"/>
                    <a:pt x="109" y="529"/>
                  </a:cubicBezTo>
                  <a:cubicBezTo>
                    <a:pt x="1086" y="1966"/>
                    <a:pt x="1628" y="3756"/>
                    <a:pt x="3201" y="4787"/>
                  </a:cubicBezTo>
                  <a:cubicBezTo>
                    <a:pt x="3744" y="5086"/>
                    <a:pt x="4341" y="5275"/>
                    <a:pt x="4992" y="5275"/>
                  </a:cubicBezTo>
                  <a:cubicBezTo>
                    <a:pt x="5453" y="5248"/>
                    <a:pt x="5941" y="5113"/>
                    <a:pt x="6348" y="4869"/>
                  </a:cubicBezTo>
                  <a:cubicBezTo>
                    <a:pt x="6510" y="4787"/>
                    <a:pt x="6565" y="4597"/>
                    <a:pt x="6510" y="4407"/>
                  </a:cubicBezTo>
                  <a:cubicBezTo>
                    <a:pt x="6439" y="4336"/>
                    <a:pt x="6345" y="4302"/>
                    <a:pt x="6248" y="4302"/>
                  </a:cubicBezTo>
                  <a:cubicBezTo>
                    <a:pt x="6161" y="4302"/>
                    <a:pt x="6072" y="4329"/>
                    <a:pt x="5995" y="4380"/>
                  </a:cubicBezTo>
                  <a:cubicBezTo>
                    <a:pt x="5758" y="4522"/>
                    <a:pt x="5501" y="4602"/>
                    <a:pt x="5223" y="4602"/>
                  </a:cubicBezTo>
                  <a:cubicBezTo>
                    <a:pt x="5182" y="4602"/>
                    <a:pt x="5141" y="4601"/>
                    <a:pt x="5100" y="4597"/>
                  </a:cubicBezTo>
                  <a:cubicBezTo>
                    <a:pt x="5059" y="4600"/>
                    <a:pt x="5018" y="4601"/>
                    <a:pt x="4977" y="4601"/>
                  </a:cubicBezTo>
                  <a:cubicBezTo>
                    <a:pt x="4530" y="4601"/>
                    <a:pt x="4089" y="4466"/>
                    <a:pt x="3717" y="4218"/>
                  </a:cubicBezTo>
                  <a:cubicBezTo>
                    <a:pt x="2198" y="3241"/>
                    <a:pt x="1710" y="1505"/>
                    <a:pt x="733" y="122"/>
                  </a:cubicBezTo>
                  <a:cubicBezTo>
                    <a:pt x="670" y="43"/>
                    <a:pt x="570" y="1"/>
                    <a:pt x="4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99" name="Google Shape;3499;p59"/>
            <p:cNvSpPr/>
            <p:nvPr/>
          </p:nvSpPr>
          <p:spPr>
            <a:xfrm>
              <a:off x="6039225" y="1695650"/>
              <a:ext cx="10200" cy="8975"/>
            </a:xfrm>
            <a:custGeom>
              <a:avLst/>
              <a:gdLst/>
              <a:ahLst/>
              <a:cxnLst/>
              <a:rect l="l" t="t" r="r" b="b"/>
              <a:pathLst>
                <a:path w="408" h="359" extrusionOk="0">
                  <a:moveTo>
                    <a:pt x="203" y="0"/>
                  </a:moveTo>
                  <a:cubicBezTo>
                    <a:pt x="161" y="0"/>
                    <a:pt x="119" y="14"/>
                    <a:pt x="82" y="38"/>
                  </a:cubicBezTo>
                  <a:cubicBezTo>
                    <a:pt x="28" y="92"/>
                    <a:pt x="1" y="201"/>
                    <a:pt x="55" y="282"/>
                  </a:cubicBezTo>
                  <a:cubicBezTo>
                    <a:pt x="87" y="329"/>
                    <a:pt x="136" y="358"/>
                    <a:pt x="189" y="358"/>
                  </a:cubicBezTo>
                  <a:cubicBezTo>
                    <a:pt x="226" y="358"/>
                    <a:pt x="265" y="343"/>
                    <a:pt x="299" y="309"/>
                  </a:cubicBezTo>
                  <a:cubicBezTo>
                    <a:pt x="380" y="255"/>
                    <a:pt x="408" y="147"/>
                    <a:pt x="353" y="65"/>
                  </a:cubicBezTo>
                  <a:cubicBezTo>
                    <a:pt x="309" y="20"/>
                    <a:pt x="256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0" name="Google Shape;3500;p59"/>
            <p:cNvSpPr/>
            <p:nvPr/>
          </p:nvSpPr>
          <p:spPr>
            <a:xfrm>
              <a:off x="5957850" y="1658850"/>
              <a:ext cx="107850" cy="66650"/>
            </a:xfrm>
            <a:custGeom>
              <a:avLst/>
              <a:gdLst/>
              <a:ahLst/>
              <a:cxnLst/>
              <a:rect l="l" t="t" r="r" b="b"/>
              <a:pathLst>
                <a:path w="4314" h="2666" extrusionOk="0">
                  <a:moveTo>
                    <a:pt x="2586" y="0"/>
                  </a:moveTo>
                  <a:cubicBezTo>
                    <a:pt x="2491" y="0"/>
                    <a:pt x="2396" y="7"/>
                    <a:pt x="2306" y="18"/>
                  </a:cubicBezTo>
                  <a:cubicBezTo>
                    <a:pt x="1655" y="100"/>
                    <a:pt x="1059" y="344"/>
                    <a:pt x="516" y="696"/>
                  </a:cubicBezTo>
                  <a:cubicBezTo>
                    <a:pt x="245" y="832"/>
                    <a:pt x="55" y="1103"/>
                    <a:pt x="1" y="1429"/>
                  </a:cubicBezTo>
                  <a:cubicBezTo>
                    <a:pt x="28" y="1673"/>
                    <a:pt x="164" y="1890"/>
                    <a:pt x="408" y="1998"/>
                  </a:cubicBezTo>
                  <a:cubicBezTo>
                    <a:pt x="489" y="2053"/>
                    <a:pt x="570" y="2080"/>
                    <a:pt x="679" y="2107"/>
                  </a:cubicBezTo>
                  <a:cubicBezTo>
                    <a:pt x="679" y="2134"/>
                    <a:pt x="679" y="2161"/>
                    <a:pt x="679" y="2188"/>
                  </a:cubicBezTo>
                  <a:cubicBezTo>
                    <a:pt x="679" y="2188"/>
                    <a:pt x="679" y="2215"/>
                    <a:pt x="679" y="2242"/>
                  </a:cubicBezTo>
                  <a:cubicBezTo>
                    <a:pt x="625" y="2351"/>
                    <a:pt x="625" y="2459"/>
                    <a:pt x="706" y="2541"/>
                  </a:cubicBezTo>
                  <a:cubicBezTo>
                    <a:pt x="725" y="2578"/>
                    <a:pt x="806" y="2665"/>
                    <a:pt x="951" y="2665"/>
                  </a:cubicBezTo>
                  <a:cubicBezTo>
                    <a:pt x="1019" y="2665"/>
                    <a:pt x="1100" y="2647"/>
                    <a:pt x="1194" y="2595"/>
                  </a:cubicBezTo>
                  <a:lnTo>
                    <a:pt x="1655" y="2297"/>
                  </a:lnTo>
                  <a:lnTo>
                    <a:pt x="1764" y="2324"/>
                  </a:lnTo>
                  <a:cubicBezTo>
                    <a:pt x="1927" y="2378"/>
                    <a:pt x="2117" y="2405"/>
                    <a:pt x="2279" y="2459"/>
                  </a:cubicBezTo>
                  <a:cubicBezTo>
                    <a:pt x="2334" y="2459"/>
                    <a:pt x="2469" y="2487"/>
                    <a:pt x="2551" y="2487"/>
                  </a:cubicBezTo>
                  <a:cubicBezTo>
                    <a:pt x="2605" y="2487"/>
                    <a:pt x="2686" y="2459"/>
                    <a:pt x="2740" y="2432"/>
                  </a:cubicBezTo>
                  <a:cubicBezTo>
                    <a:pt x="2903" y="2405"/>
                    <a:pt x="3012" y="2270"/>
                    <a:pt x="3012" y="2107"/>
                  </a:cubicBezTo>
                  <a:cubicBezTo>
                    <a:pt x="3039" y="2053"/>
                    <a:pt x="3012" y="1998"/>
                    <a:pt x="3012" y="1944"/>
                  </a:cubicBezTo>
                  <a:cubicBezTo>
                    <a:pt x="3039" y="1944"/>
                    <a:pt x="3039" y="1917"/>
                    <a:pt x="3066" y="1917"/>
                  </a:cubicBezTo>
                  <a:lnTo>
                    <a:pt x="3147" y="2025"/>
                  </a:lnTo>
                  <a:cubicBezTo>
                    <a:pt x="3216" y="2111"/>
                    <a:pt x="3317" y="2165"/>
                    <a:pt x="3424" y="2165"/>
                  </a:cubicBezTo>
                  <a:cubicBezTo>
                    <a:pt x="3485" y="2165"/>
                    <a:pt x="3549" y="2147"/>
                    <a:pt x="3608" y="2107"/>
                  </a:cubicBezTo>
                  <a:cubicBezTo>
                    <a:pt x="3690" y="2080"/>
                    <a:pt x="3771" y="1998"/>
                    <a:pt x="3825" y="1890"/>
                  </a:cubicBezTo>
                  <a:cubicBezTo>
                    <a:pt x="3961" y="1890"/>
                    <a:pt x="4097" y="1808"/>
                    <a:pt x="4205" y="1700"/>
                  </a:cubicBezTo>
                  <a:cubicBezTo>
                    <a:pt x="4286" y="1619"/>
                    <a:pt x="4314" y="1483"/>
                    <a:pt x="4286" y="1347"/>
                  </a:cubicBezTo>
                  <a:cubicBezTo>
                    <a:pt x="4232" y="1185"/>
                    <a:pt x="4124" y="1049"/>
                    <a:pt x="4042" y="913"/>
                  </a:cubicBezTo>
                  <a:cubicBezTo>
                    <a:pt x="3880" y="696"/>
                    <a:pt x="3663" y="506"/>
                    <a:pt x="3446" y="371"/>
                  </a:cubicBezTo>
                  <a:cubicBezTo>
                    <a:pt x="3418" y="344"/>
                    <a:pt x="3418" y="289"/>
                    <a:pt x="3391" y="262"/>
                  </a:cubicBezTo>
                  <a:cubicBezTo>
                    <a:pt x="3391" y="235"/>
                    <a:pt x="3364" y="208"/>
                    <a:pt x="3337" y="181"/>
                  </a:cubicBezTo>
                  <a:cubicBezTo>
                    <a:pt x="3310" y="181"/>
                    <a:pt x="3229" y="127"/>
                    <a:pt x="3201" y="127"/>
                  </a:cubicBezTo>
                  <a:cubicBezTo>
                    <a:pt x="3120" y="100"/>
                    <a:pt x="3066" y="73"/>
                    <a:pt x="2985" y="45"/>
                  </a:cubicBezTo>
                  <a:cubicBezTo>
                    <a:pt x="2857" y="14"/>
                    <a:pt x="2721" y="0"/>
                    <a:pt x="2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1" name="Google Shape;3501;p59"/>
            <p:cNvSpPr/>
            <p:nvPr/>
          </p:nvSpPr>
          <p:spPr>
            <a:xfrm>
              <a:off x="5954475" y="1589500"/>
              <a:ext cx="23075" cy="80000"/>
            </a:xfrm>
            <a:custGeom>
              <a:avLst/>
              <a:gdLst/>
              <a:ahLst/>
              <a:cxnLst/>
              <a:rect l="l" t="t" r="r" b="b"/>
              <a:pathLst>
                <a:path w="923" h="3200" extrusionOk="0">
                  <a:moveTo>
                    <a:pt x="271" y="0"/>
                  </a:moveTo>
                  <a:cubicBezTo>
                    <a:pt x="271" y="54"/>
                    <a:pt x="244" y="108"/>
                    <a:pt x="217" y="161"/>
                  </a:cubicBezTo>
                  <a:cubicBezTo>
                    <a:pt x="27" y="649"/>
                    <a:pt x="0" y="1165"/>
                    <a:pt x="82" y="1707"/>
                  </a:cubicBezTo>
                  <a:cubicBezTo>
                    <a:pt x="136" y="1979"/>
                    <a:pt x="244" y="2277"/>
                    <a:pt x="380" y="2521"/>
                  </a:cubicBezTo>
                  <a:cubicBezTo>
                    <a:pt x="516" y="2765"/>
                    <a:pt x="705" y="3009"/>
                    <a:pt x="922" y="3199"/>
                  </a:cubicBezTo>
                  <a:cubicBezTo>
                    <a:pt x="733" y="2982"/>
                    <a:pt x="570" y="2738"/>
                    <a:pt x="434" y="2494"/>
                  </a:cubicBezTo>
                  <a:cubicBezTo>
                    <a:pt x="299" y="2223"/>
                    <a:pt x="190" y="1979"/>
                    <a:pt x="136" y="1680"/>
                  </a:cubicBezTo>
                  <a:cubicBezTo>
                    <a:pt x="55" y="1165"/>
                    <a:pt x="82" y="649"/>
                    <a:pt x="244" y="161"/>
                  </a:cubicBezTo>
                  <a:cubicBezTo>
                    <a:pt x="244" y="108"/>
                    <a:pt x="271" y="54"/>
                    <a:pt x="27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2" name="Google Shape;3502;p59"/>
            <p:cNvSpPr/>
            <p:nvPr/>
          </p:nvSpPr>
          <p:spPr>
            <a:xfrm>
              <a:off x="5963275" y="1641325"/>
              <a:ext cx="47500" cy="12575"/>
            </a:xfrm>
            <a:custGeom>
              <a:avLst/>
              <a:gdLst/>
              <a:ahLst/>
              <a:cxnLst/>
              <a:rect l="l" t="t" r="r" b="b"/>
              <a:pathLst>
                <a:path w="1900" h="503" extrusionOk="0">
                  <a:moveTo>
                    <a:pt x="1715" y="41"/>
                  </a:moveTo>
                  <a:lnTo>
                    <a:pt x="1715" y="41"/>
                  </a:lnTo>
                  <a:cubicBezTo>
                    <a:pt x="1769" y="43"/>
                    <a:pt x="1847" y="69"/>
                    <a:pt x="1900" y="95"/>
                  </a:cubicBezTo>
                  <a:lnTo>
                    <a:pt x="1872" y="68"/>
                  </a:lnTo>
                  <a:cubicBezTo>
                    <a:pt x="1826" y="45"/>
                    <a:pt x="1779" y="42"/>
                    <a:pt x="1715" y="41"/>
                  </a:cubicBezTo>
                  <a:close/>
                  <a:moveTo>
                    <a:pt x="1303" y="0"/>
                  </a:moveTo>
                  <a:cubicBezTo>
                    <a:pt x="1167" y="0"/>
                    <a:pt x="1032" y="14"/>
                    <a:pt x="896" y="41"/>
                  </a:cubicBezTo>
                  <a:cubicBezTo>
                    <a:pt x="625" y="95"/>
                    <a:pt x="381" y="204"/>
                    <a:pt x="164" y="367"/>
                  </a:cubicBezTo>
                  <a:cubicBezTo>
                    <a:pt x="109" y="394"/>
                    <a:pt x="55" y="448"/>
                    <a:pt x="1" y="502"/>
                  </a:cubicBezTo>
                  <a:cubicBezTo>
                    <a:pt x="55" y="448"/>
                    <a:pt x="136" y="421"/>
                    <a:pt x="191" y="394"/>
                  </a:cubicBezTo>
                  <a:cubicBezTo>
                    <a:pt x="408" y="258"/>
                    <a:pt x="652" y="150"/>
                    <a:pt x="896" y="95"/>
                  </a:cubicBezTo>
                  <a:cubicBezTo>
                    <a:pt x="1167" y="41"/>
                    <a:pt x="1411" y="41"/>
                    <a:pt x="1683" y="41"/>
                  </a:cubicBezTo>
                  <a:cubicBezTo>
                    <a:pt x="1694" y="41"/>
                    <a:pt x="1704" y="41"/>
                    <a:pt x="1715" y="41"/>
                  </a:cubicBezTo>
                  <a:lnTo>
                    <a:pt x="1715" y="41"/>
                  </a:lnTo>
                  <a:cubicBezTo>
                    <a:pt x="1713" y="41"/>
                    <a:pt x="1711" y="41"/>
                    <a:pt x="1710" y="41"/>
                  </a:cubicBezTo>
                  <a:cubicBezTo>
                    <a:pt x="1574" y="14"/>
                    <a:pt x="1438" y="0"/>
                    <a:pt x="1303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3" name="Google Shape;3503;p59"/>
            <p:cNvSpPr/>
            <p:nvPr/>
          </p:nvSpPr>
          <p:spPr>
            <a:xfrm>
              <a:off x="5977525" y="1654550"/>
              <a:ext cx="25800" cy="10875"/>
            </a:xfrm>
            <a:custGeom>
              <a:avLst/>
              <a:gdLst/>
              <a:ahLst/>
              <a:cxnLst/>
              <a:rect l="l" t="t" r="r" b="b"/>
              <a:pathLst>
                <a:path w="1032" h="435" extrusionOk="0">
                  <a:moveTo>
                    <a:pt x="1004" y="0"/>
                  </a:moveTo>
                  <a:cubicBezTo>
                    <a:pt x="868" y="0"/>
                    <a:pt x="733" y="0"/>
                    <a:pt x="597" y="55"/>
                  </a:cubicBezTo>
                  <a:cubicBezTo>
                    <a:pt x="462" y="109"/>
                    <a:pt x="299" y="190"/>
                    <a:pt x="190" y="272"/>
                  </a:cubicBezTo>
                  <a:cubicBezTo>
                    <a:pt x="136" y="326"/>
                    <a:pt x="82" y="353"/>
                    <a:pt x="28" y="407"/>
                  </a:cubicBezTo>
                  <a:cubicBezTo>
                    <a:pt x="0" y="407"/>
                    <a:pt x="0" y="434"/>
                    <a:pt x="28" y="434"/>
                  </a:cubicBezTo>
                  <a:lnTo>
                    <a:pt x="55" y="434"/>
                  </a:lnTo>
                  <a:lnTo>
                    <a:pt x="217" y="326"/>
                  </a:lnTo>
                  <a:cubicBezTo>
                    <a:pt x="353" y="217"/>
                    <a:pt x="489" y="163"/>
                    <a:pt x="624" y="109"/>
                  </a:cubicBezTo>
                  <a:cubicBezTo>
                    <a:pt x="733" y="55"/>
                    <a:pt x="868" y="28"/>
                    <a:pt x="1004" y="28"/>
                  </a:cubicBezTo>
                  <a:lnTo>
                    <a:pt x="1031" y="28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4" name="Google Shape;3504;p59"/>
            <p:cNvSpPr/>
            <p:nvPr/>
          </p:nvSpPr>
          <p:spPr>
            <a:xfrm>
              <a:off x="5931425" y="1635575"/>
              <a:ext cx="104450" cy="78275"/>
            </a:xfrm>
            <a:custGeom>
              <a:avLst/>
              <a:gdLst/>
              <a:ahLst/>
              <a:cxnLst/>
              <a:rect l="l" t="t" r="r" b="b"/>
              <a:pathLst>
                <a:path w="4178" h="3131" extrusionOk="0">
                  <a:moveTo>
                    <a:pt x="0" y="0"/>
                  </a:moveTo>
                  <a:cubicBezTo>
                    <a:pt x="136" y="271"/>
                    <a:pt x="271" y="543"/>
                    <a:pt x="407" y="841"/>
                  </a:cubicBezTo>
                  <a:cubicBezTo>
                    <a:pt x="597" y="1248"/>
                    <a:pt x="841" y="1627"/>
                    <a:pt x="1139" y="2007"/>
                  </a:cubicBezTo>
                  <a:cubicBezTo>
                    <a:pt x="1465" y="2414"/>
                    <a:pt x="1872" y="2739"/>
                    <a:pt x="2333" y="2956"/>
                  </a:cubicBezTo>
                  <a:cubicBezTo>
                    <a:pt x="2495" y="3038"/>
                    <a:pt x="2658" y="3092"/>
                    <a:pt x="2821" y="3119"/>
                  </a:cubicBezTo>
                  <a:cubicBezTo>
                    <a:pt x="2892" y="3127"/>
                    <a:pt x="2966" y="3130"/>
                    <a:pt x="3041" y="3130"/>
                  </a:cubicBezTo>
                  <a:cubicBezTo>
                    <a:pt x="3222" y="3130"/>
                    <a:pt x="3408" y="3111"/>
                    <a:pt x="3580" y="3092"/>
                  </a:cubicBezTo>
                  <a:cubicBezTo>
                    <a:pt x="3716" y="3065"/>
                    <a:pt x="3825" y="3065"/>
                    <a:pt x="3960" y="3011"/>
                  </a:cubicBezTo>
                  <a:cubicBezTo>
                    <a:pt x="4042" y="3011"/>
                    <a:pt x="4123" y="2984"/>
                    <a:pt x="4177" y="2929"/>
                  </a:cubicBezTo>
                  <a:lnTo>
                    <a:pt x="4177" y="2902"/>
                  </a:lnTo>
                  <a:lnTo>
                    <a:pt x="4177" y="2875"/>
                  </a:lnTo>
                  <a:lnTo>
                    <a:pt x="4150" y="2875"/>
                  </a:lnTo>
                  <a:cubicBezTo>
                    <a:pt x="4069" y="2929"/>
                    <a:pt x="3987" y="2956"/>
                    <a:pt x="3906" y="2984"/>
                  </a:cubicBezTo>
                  <a:cubicBezTo>
                    <a:pt x="3797" y="2984"/>
                    <a:pt x="3689" y="3011"/>
                    <a:pt x="3608" y="3011"/>
                  </a:cubicBezTo>
                  <a:cubicBezTo>
                    <a:pt x="3485" y="3024"/>
                    <a:pt x="3357" y="3031"/>
                    <a:pt x="3228" y="3031"/>
                  </a:cubicBezTo>
                  <a:cubicBezTo>
                    <a:pt x="3099" y="3031"/>
                    <a:pt x="2970" y="3024"/>
                    <a:pt x="2848" y="3011"/>
                  </a:cubicBezTo>
                  <a:cubicBezTo>
                    <a:pt x="2685" y="3011"/>
                    <a:pt x="2523" y="2956"/>
                    <a:pt x="2387" y="2875"/>
                  </a:cubicBezTo>
                  <a:cubicBezTo>
                    <a:pt x="1926" y="2658"/>
                    <a:pt x="1546" y="2333"/>
                    <a:pt x="1221" y="1953"/>
                  </a:cubicBezTo>
                  <a:cubicBezTo>
                    <a:pt x="922" y="1573"/>
                    <a:pt x="678" y="1193"/>
                    <a:pt x="461" y="814"/>
                  </a:cubicBezTo>
                  <a:cubicBezTo>
                    <a:pt x="298" y="543"/>
                    <a:pt x="136" y="271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5" name="Google Shape;3505;p59"/>
            <p:cNvSpPr/>
            <p:nvPr/>
          </p:nvSpPr>
          <p:spPr>
            <a:xfrm>
              <a:off x="5949050" y="1628775"/>
              <a:ext cx="1375" cy="4100"/>
            </a:xfrm>
            <a:custGeom>
              <a:avLst/>
              <a:gdLst/>
              <a:ahLst/>
              <a:cxnLst/>
              <a:rect l="l" t="t" r="r" b="b"/>
              <a:pathLst>
                <a:path w="55" h="164" extrusionOk="0">
                  <a:moveTo>
                    <a:pt x="0" y="1"/>
                  </a:moveTo>
                  <a:lnTo>
                    <a:pt x="0" y="55"/>
                  </a:lnTo>
                  <a:cubicBezTo>
                    <a:pt x="0" y="82"/>
                    <a:pt x="0" y="109"/>
                    <a:pt x="0" y="136"/>
                  </a:cubicBezTo>
                  <a:cubicBezTo>
                    <a:pt x="0" y="163"/>
                    <a:pt x="27" y="163"/>
                    <a:pt x="27" y="163"/>
                  </a:cubicBezTo>
                  <a:cubicBezTo>
                    <a:pt x="27" y="163"/>
                    <a:pt x="55" y="163"/>
                    <a:pt x="55" y="136"/>
                  </a:cubicBezTo>
                  <a:cubicBezTo>
                    <a:pt x="55" y="109"/>
                    <a:pt x="55" y="82"/>
                    <a:pt x="55" y="55"/>
                  </a:cubicBezTo>
                  <a:cubicBezTo>
                    <a:pt x="55" y="1"/>
                    <a:pt x="55" y="28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6" name="Google Shape;3506;p59"/>
            <p:cNvSpPr/>
            <p:nvPr/>
          </p:nvSpPr>
          <p:spPr>
            <a:xfrm>
              <a:off x="5947700" y="1613850"/>
              <a:ext cx="2050" cy="4100"/>
            </a:xfrm>
            <a:custGeom>
              <a:avLst/>
              <a:gdLst/>
              <a:ahLst/>
              <a:cxnLst/>
              <a:rect l="l" t="t" r="r" b="b"/>
              <a:pathLst>
                <a:path w="82" h="164" extrusionOk="0">
                  <a:moveTo>
                    <a:pt x="27" y="1"/>
                  </a:moveTo>
                  <a:cubicBezTo>
                    <a:pt x="0" y="28"/>
                    <a:pt x="0" y="82"/>
                    <a:pt x="27" y="109"/>
                  </a:cubicBezTo>
                  <a:lnTo>
                    <a:pt x="27" y="137"/>
                  </a:lnTo>
                  <a:cubicBezTo>
                    <a:pt x="27" y="137"/>
                    <a:pt x="27" y="164"/>
                    <a:pt x="27" y="164"/>
                  </a:cubicBezTo>
                  <a:lnTo>
                    <a:pt x="54" y="164"/>
                  </a:lnTo>
                  <a:cubicBezTo>
                    <a:pt x="54" y="164"/>
                    <a:pt x="81" y="137"/>
                    <a:pt x="81" y="137"/>
                  </a:cubicBezTo>
                  <a:cubicBezTo>
                    <a:pt x="81" y="109"/>
                    <a:pt x="81" y="55"/>
                    <a:pt x="81" y="28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7" name="Google Shape;3507;p59"/>
            <p:cNvSpPr/>
            <p:nvPr/>
          </p:nvSpPr>
          <p:spPr>
            <a:xfrm>
              <a:off x="5997875" y="1607750"/>
              <a:ext cx="700" cy="1400"/>
            </a:xfrm>
            <a:custGeom>
              <a:avLst/>
              <a:gdLst/>
              <a:ahLst/>
              <a:cxnLst/>
              <a:rect l="l" t="t" r="r" b="b"/>
              <a:pathLst>
                <a:path w="28" h="56" extrusionOk="0">
                  <a:moveTo>
                    <a:pt x="27" y="1"/>
                  </a:moveTo>
                  <a:cubicBezTo>
                    <a:pt x="0" y="28"/>
                    <a:pt x="0" y="55"/>
                    <a:pt x="27" y="55"/>
                  </a:cubicBezTo>
                  <a:cubicBezTo>
                    <a:pt x="27" y="55"/>
                    <a:pt x="27" y="28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8" name="Google Shape;3508;p59"/>
            <p:cNvSpPr/>
            <p:nvPr/>
          </p:nvSpPr>
          <p:spPr>
            <a:xfrm>
              <a:off x="5997200" y="1622675"/>
              <a:ext cx="2725" cy="5450"/>
            </a:xfrm>
            <a:custGeom>
              <a:avLst/>
              <a:gdLst/>
              <a:ahLst/>
              <a:cxnLst/>
              <a:rect l="l" t="t" r="r" b="b"/>
              <a:pathLst>
                <a:path w="109" h="218" extrusionOk="0">
                  <a:moveTo>
                    <a:pt x="27" y="1"/>
                  </a:moveTo>
                  <a:cubicBezTo>
                    <a:pt x="0" y="1"/>
                    <a:pt x="0" y="28"/>
                    <a:pt x="27" y="55"/>
                  </a:cubicBezTo>
                  <a:cubicBezTo>
                    <a:pt x="27" y="82"/>
                    <a:pt x="27" y="136"/>
                    <a:pt x="54" y="163"/>
                  </a:cubicBezTo>
                  <a:cubicBezTo>
                    <a:pt x="54" y="190"/>
                    <a:pt x="54" y="190"/>
                    <a:pt x="81" y="218"/>
                  </a:cubicBezTo>
                  <a:cubicBezTo>
                    <a:pt x="109" y="218"/>
                    <a:pt x="109" y="190"/>
                    <a:pt x="81" y="190"/>
                  </a:cubicBezTo>
                  <a:cubicBezTo>
                    <a:pt x="81" y="163"/>
                    <a:pt x="81" y="163"/>
                    <a:pt x="81" y="136"/>
                  </a:cubicBezTo>
                  <a:cubicBezTo>
                    <a:pt x="81" y="82"/>
                    <a:pt x="81" y="28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09" name="Google Shape;3509;p59"/>
            <p:cNvSpPr/>
            <p:nvPr/>
          </p:nvSpPr>
          <p:spPr>
            <a:xfrm>
              <a:off x="5995825" y="1599625"/>
              <a:ext cx="17675" cy="58350"/>
            </a:xfrm>
            <a:custGeom>
              <a:avLst/>
              <a:gdLst/>
              <a:ahLst/>
              <a:cxnLst/>
              <a:rect l="l" t="t" r="r" b="b"/>
              <a:pathLst>
                <a:path w="707" h="2334" extrusionOk="0">
                  <a:moveTo>
                    <a:pt x="82" y="0"/>
                  </a:moveTo>
                  <a:lnTo>
                    <a:pt x="55" y="27"/>
                  </a:lnTo>
                  <a:lnTo>
                    <a:pt x="55" y="109"/>
                  </a:lnTo>
                  <a:cubicBezTo>
                    <a:pt x="82" y="82"/>
                    <a:pt x="82" y="27"/>
                    <a:pt x="82" y="0"/>
                  </a:cubicBezTo>
                  <a:close/>
                  <a:moveTo>
                    <a:pt x="55" y="109"/>
                  </a:moveTo>
                  <a:lnTo>
                    <a:pt x="55" y="109"/>
                  </a:lnTo>
                  <a:cubicBezTo>
                    <a:pt x="28" y="244"/>
                    <a:pt x="1" y="380"/>
                    <a:pt x="1" y="489"/>
                  </a:cubicBezTo>
                  <a:cubicBezTo>
                    <a:pt x="1" y="760"/>
                    <a:pt x="28" y="1004"/>
                    <a:pt x="82" y="1248"/>
                  </a:cubicBezTo>
                  <a:cubicBezTo>
                    <a:pt x="191" y="1574"/>
                    <a:pt x="326" y="1872"/>
                    <a:pt x="543" y="2143"/>
                  </a:cubicBezTo>
                  <a:cubicBezTo>
                    <a:pt x="598" y="2197"/>
                    <a:pt x="652" y="2279"/>
                    <a:pt x="706" y="2333"/>
                  </a:cubicBezTo>
                  <a:cubicBezTo>
                    <a:pt x="652" y="2279"/>
                    <a:pt x="598" y="2197"/>
                    <a:pt x="570" y="2143"/>
                  </a:cubicBezTo>
                  <a:cubicBezTo>
                    <a:pt x="353" y="1872"/>
                    <a:pt x="218" y="1574"/>
                    <a:pt x="136" y="1248"/>
                  </a:cubicBezTo>
                  <a:cubicBezTo>
                    <a:pt x="55" y="1004"/>
                    <a:pt x="28" y="760"/>
                    <a:pt x="28" y="516"/>
                  </a:cubicBezTo>
                  <a:cubicBezTo>
                    <a:pt x="28" y="380"/>
                    <a:pt x="55" y="244"/>
                    <a:pt x="55" y="10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0" name="Google Shape;3510;p59"/>
            <p:cNvSpPr/>
            <p:nvPr/>
          </p:nvSpPr>
          <p:spPr>
            <a:xfrm>
              <a:off x="5949725" y="1626075"/>
              <a:ext cx="50875" cy="5450"/>
            </a:xfrm>
            <a:custGeom>
              <a:avLst/>
              <a:gdLst/>
              <a:ahLst/>
              <a:cxnLst/>
              <a:rect l="l" t="t" r="r" b="b"/>
              <a:pathLst>
                <a:path w="2035" h="218" extrusionOk="0">
                  <a:moveTo>
                    <a:pt x="1004" y="0"/>
                  </a:moveTo>
                  <a:cubicBezTo>
                    <a:pt x="733" y="27"/>
                    <a:pt x="461" y="54"/>
                    <a:pt x="190" y="136"/>
                  </a:cubicBezTo>
                  <a:cubicBezTo>
                    <a:pt x="136" y="163"/>
                    <a:pt x="55" y="190"/>
                    <a:pt x="0" y="217"/>
                  </a:cubicBezTo>
                  <a:lnTo>
                    <a:pt x="217" y="163"/>
                  </a:lnTo>
                  <a:cubicBezTo>
                    <a:pt x="489" y="109"/>
                    <a:pt x="760" y="82"/>
                    <a:pt x="1031" y="54"/>
                  </a:cubicBezTo>
                  <a:cubicBezTo>
                    <a:pt x="1248" y="54"/>
                    <a:pt x="1492" y="82"/>
                    <a:pt x="1736" y="136"/>
                  </a:cubicBezTo>
                  <a:lnTo>
                    <a:pt x="1872" y="163"/>
                  </a:lnTo>
                  <a:cubicBezTo>
                    <a:pt x="1926" y="163"/>
                    <a:pt x="1980" y="190"/>
                    <a:pt x="2035" y="217"/>
                  </a:cubicBezTo>
                  <a:lnTo>
                    <a:pt x="2035" y="190"/>
                  </a:lnTo>
                  <a:cubicBezTo>
                    <a:pt x="1980" y="163"/>
                    <a:pt x="1926" y="136"/>
                    <a:pt x="1899" y="136"/>
                  </a:cubicBezTo>
                  <a:cubicBezTo>
                    <a:pt x="1845" y="109"/>
                    <a:pt x="1791" y="82"/>
                    <a:pt x="1736" y="82"/>
                  </a:cubicBezTo>
                  <a:cubicBezTo>
                    <a:pt x="1492" y="27"/>
                    <a:pt x="1248" y="0"/>
                    <a:pt x="100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1" name="Google Shape;3511;p59"/>
            <p:cNvSpPr/>
            <p:nvPr/>
          </p:nvSpPr>
          <p:spPr>
            <a:xfrm>
              <a:off x="5947700" y="1610475"/>
              <a:ext cx="51550" cy="6800"/>
            </a:xfrm>
            <a:custGeom>
              <a:avLst/>
              <a:gdLst/>
              <a:ahLst/>
              <a:cxnLst/>
              <a:rect l="l" t="t" r="r" b="b"/>
              <a:pathLst>
                <a:path w="2062" h="272" extrusionOk="0">
                  <a:moveTo>
                    <a:pt x="1248" y="0"/>
                  </a:moveTo>
                  <a:cubicBezTo>
                    <a:pt x="868" y="27"/>
                    <a:pt x="488" y="82"/>
                    <a:pt x="136" y="190"/>
                  </a:cubicBezTo>
                  <a:cubicBezTo>
                    <a:pt x="109" y="190"/>
                    <a:pt x="81" y="217"/>
                    <a:pt x="54" y="217"/>
                  </a:cubicBezTo>
                  <a:lnTo>
                    <a:pt x="27" y="244"/>
                  </a:lnTo>
                  <a:lnTo>
                    <a:pt x="0" y="272"/>
                  </a:lnTo>
                  <a:lnTo>
                    <a:pt x="54" y="272"/>
                  </a:lnTo>
                  <a:lnTo>
                    <a:pt x="136" y="244"/>
                  </a:lnTo>
                  <a:cubicBezTo>
                    <a:pt x="488" y="136"/>
                    <a:pt x="868" y="82"/>
                    <a:pt x="1221" y="82"/>
                  </a:cubicBezTo>
                  <a:cubicBezTo>
                    <a:pt x="1383" y="82"/>
                    <a:pt x="1546" y="109"/>
                    <a:pt x="1709" y="136"/>
                  </a:cubicBezTo>
                  <a:cubicBezTo>
                    <a:pt x="1817" y="136"/>
                    <a:pt x="1926" y="163"/>
                    <a:pt x="2034" y="217"/>
                  </a:cubicBezTo>
                  <a:lnTo>
                    <a:pt x="2061" y="217"/>
                  </a:lnTo>
                  <a:lnTo>
                    <a:pt x="2061" y="190"/>
                  </a:lnTo>
                  <a:cubicBezTo>
                    <a:pt x="1953" y="136"/>
                    <a:pt x="1844" y="82"/>
                    <a:pt x="1736" y="55"/>
                  </a:cubicBezTo>
                  <a:cubicBezTo>
                    <a:pt x="1573" y="27"/>
                    <a:pt x="1410" y="0"/>
                    <a:pt x="124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2" name="Google Shape;3512;p59"/>
            <p:cNvSpPr/>
            <p:nvPr/>
          </p:nvSpPr>
          <p:spPr>
            <a:xfrm>
              <a:off x="5940900" y="1601650"/>
              <a:ext cx="12225" cy="48175"/>
            </a:xfrm>
            <a:custGeom>
              <a:avLst/>
              <a:gdLst/>
              <a:ahLst/>
              <a:cxnLst/>
              <a:rect l="l" t="t" r="r" b="b"/>
              <a:pathLst>
                <a:path w="489" h="1927" extrusionOk="0">
                  <a:moveTo>
                    <a:pt x="82" y="1"/>
                  </a:moveTo>
                  <a:cubicBezTo>
                    <a:pt x="82" y="82"/>
                    <a:pt x="28" y="163"/>
                    <a:pt x="28" y="245"/>
                  </a:cubicBezTo>
                  <a:cubicBezTo>
                    <a:pt x="1" y="570"/>
                    <a:pt x="28" y="896"/>
                    <a:pt x="109" y="1221"/>
                  </a:cubicBezTo>
                  <a:cubicBezTo>
                    <a:pt x="136" y="1384"/>
                    <a:pt x="218" y="1520"/>
                    <a:pt x="299" y="1682"/>
                  </a:cubicBezTo>
                  <a:cubicBezTo>
                    <a:pt x="353" y="1764"/>
                    <a:pt x="408" y="1845"/>
                    <a:pt x="489" y="1927"/>
                  </a:cubicBezTo>
                  <a:cubicBezTo>
                    <a:pt x="408" y="1845"/>
                    <a:pt x="326" y="1710"/>
                    <a:pt x="272" y="1601"/>
                  </a:cubicBezTo>
                  <a:cubicBezTo>
                    <a:pt x="191" y="1411"/>
                    <a:pt x="136" y="1221"/>
                    <a:pt x="82" y="1031"/>
                  </a:cubicBezTo>
                  <a:cubicBezTo>
                    <a:pt x="55" y="760"/>
                    <a:pt x="55" y="489"/>
                    <a:pt x="82" y="218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3" name="Google Shape;3513;p59"/>
            <p:cNvSpPr/>
            <p:nvPr/>
          </p:nvSpPr>
          <p:spPr>
            <a:xfrm>
              <a:off x="5936150" y="1625400"/>
              <a:ext cx="2075" cy="8825"/>
            </a:xfrm>
            <a:custGeom>
              <a:avLst/>
              <a:gdLst/>
              <a:ahLst/>
              <a:cxnLst/>
              <a:rect l="l" t="t" r="r" b="b"/>
              <a:pathLst>
                <a:path w="83" h="353" extrusionOk="0">
                  <a:moveTo>
                    <a:pt x="1" y="0"/>
                  </a:moveTo>
                  <a:cubicBezTo>
                    <a:pt x="1" y="0"/>
                    <a:pt x="1" y="27"/>
                    <a:pt x="1" y="27"/>
                  </a:cubicBezTo>
                  <a:cubicBezTo>
                    <a:pt x="1" y="81"/>
                    <a:pt x="1" y="134"/>
                    <a:pt x="27" y="188"/>
                  </a:cubicBezTo>
                  <a:lnTo>
                    <a:pt x="27" y="188"/>
                  </a:lnTo>
                  <a:cubicBezTo>
                    <a:pt x="1" y="134"/>
                    <a:pt x="1" y="81"/>
                    <a:pt x="1" y="0"/>
                  </a:cubicBezTo>
                  <a:close/>
                  <a:moveTo>
                    <a:pt x="28" y="190"/>
                  </a:moveTo>
                  <a:cubicBezTo>
                    <a:pt x="28" y="244"/>
                    <a:pt x="55" y="298"/>
                    <a:pt x="82" y="353"/>
                  </a:cubicBezTo>
                  <a:lnTo>
                    <a:pt x="82" y="326"/>
                  </a:lnTo>
                  <a:cubicBezTo>
                    <a:pt x="55" y="298"/>
                    <a:pt x="55" y="244"/>
                    <a:pt x="28" y="19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4" name="Google Shape;3514;p59"/>
            <p:cNvSpPr/>
            <p:nvPr/>
          </p:nvSpPr>
          <p:spPr>
            <a:xfrm>
              <a:off x="5932775" y="1585375"/>
              <a:ext cx="12900" cy="6125"/>
            </a:xfrm>
            <a:custGeom>
              <a:avLst/>
              <a:gdLst/>
              <a:ahLst/>
              <a:cxnLst/>
              <a:rect l="l" t="t" r="r" b="b"/>
              <a:pathLst>
                <a:path w="516" h="245" extrusionOk="0">
                  <a:moveTo>
                    <a:pt x="0" y="1"/>
                  </a:moveTo>
                  <a:lnTo>
                    <a:pt x="516" y="245"/>
                  </a:lnTo>
                  <a:lnTo>
                    <a:pt x="489" y="218"/>
                  </a:lnTo>
                  <a:cubicBezTo>
                    <a:pt x="434" y="164"/>
                    <a:pt x="353" y="136"/>
                    <a:pt x="272" y="109"/>
                  </a:cubicBezTo>
                  <a:cubicBezTo>
                    <a:pt x="190" y="55"/>
                    <a:pt x="109" y="28"/>
                    <a:pt x="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5" name="Google Shape;3515;p59"/>
            <p:cNvSpPr/>
            <p:nvPr/>
          </p:nvSpPr>
          <p:spPr>
            <a:xfrm>
              <a:off x="5936850" y="1594875"/>
              <a:ext cx="4750" cy="700"/>
            </a:xfrm>
            <a:custGeom>
              <a:avLst/>
              <a:gdLst/>
              <a:ahLst/>
              <a:cxnLst/>
              <a:rect l="l" t="t" r="r" b="b"/>
              <a:pathLst>
                <a:path w="190" h="28" extrusionOk="0">
                  <a:moveTo>
                    <a:pt x="0" y="0"/>
                  </a:moveTo>
                  <a:cubicBezTo>
                    <a:pt x="54" y="0"/>
                    <a:pt x="81" y="28"/>
                    <a:pt x="136" y="28"/>
                  </a:cubicBezTo>
                  <a:lnTo>
                    <a:pt x="190" y="28"/>
                  </a:lnTo>
                  <a:cubicBezTo>
                    <a:pt x="136" y="0"/>
                    <a:pt x="81" y="0"/>
                    <a:pt x="2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6" name="Google Shape;3516;p59"/>
            <p:cNvSpPr/>
            <p:nvPr/>
          </p:nvSpPr>
          <p:spPr>
            <a:xfrm>
              <a:off x="6129425" y="1576550"/>
              <a:ext cx="148800" cy="144650"/>
            </a:xfrm>
            <a:custGeom>
              <a:avLst/>
              <a:gdLst/>
              <a:ahLst/>
              <a:cxnLst/>
              <a:rect l="l" t="t" r="r" b="b"/>
              <a:pathLst>
                <a:path w="5952" h="5786" extrusionOk="0">
                  <a:moveTo>
                    <a:pt x="2909" y="0"/>
                  </a:moveTo>
                  <a:cubicBezTo>
                    <a:pt x="2861" y="0"/>
                    <a:pt x="2813" y="1"/>
                    <a:pt x="2767" y="1"/>
                  </a:cubicBezTo>
                  <a:cubicBezTo>
                    <a:pt x="2224" y="28"/>
                    <a:pt x="1818" y="1222"/>
                    <a:pt x="1818" y="1222"/>
                  </a:cubicBezTo>
                  <a:cubicBezTo>
                    <a:pt x="1763" y="1140"/>
                    <a:pt x="2007" y="489"/>
                    <a:pt x="1953" y="435"/>
                  </a:cubicBezTo>
                  <a:cubicBezTo>
                    <a:pt x="1573" y="191"/>
                    <a:pt x="1112" y="55"/>
                    <a:pt x="651" y="55"/>
                  </a:cubicBezTo>
                  <a:lnTo>
                    <a:pt x="0" y="2035"/>
                  </a:lnTo>
                  <a:cubicBezTo>
                    <a:pt x="244" y="2659"/>
                    <a:pt x="895" y="3039"/>
                    <a:pt x="1194" y="3826"/>
                  </a:cubicBezTo>
                  <a:cubicBezTo>
                    <a:pt x="1492" y="4504"/>
                    <a:pt x="2035" y="5073"/>
                    <a:pt x="2685" y="5453"/>
                  </a:cubicBezTo>
                  <a:cubicBezTo>
                    <a:pt x="3131" y="5682"/>
                    <a:pt x="3569" y="5786"/>
                    <a:pt x="3954" y="5786"/>
                  </a:cubicBezTo>
                  <a:cubicBezTo>
                    <a:pt x="5254" y="5786"/>
                    <a:pt x="5952" y="4606"/>
                    <a:pt x="4340" y="3120"/>
                  </a:cubicBezTo>
                  <a:cubicBezTo>
                    <a:pt x="3662" y="2469"/>
                    <a:pt x="3391" y="1493"/>
                    <a:pt x="3716" y="598"/>
                  </a:cubicBezTo>
                  <a:cubicBezTo>
                    <a:pt x="3711" y="579"/>
                    <a:pt x="3704" y="571"/>
                    <a:pt x="3695" y="571"/>
                  </a:cubicBezTo>
                  <a:cubicBezTo>
                    <a:pt x="3616" y="571"/>
                    <a:pt x="3418" y="1276"/>
                    <a:pt x="3418" y="1276"/>
                  </a:cubicBezTo>
                  <a:cubicBezTo>
                    <a:pt x="3708" y="65"/>
                    <a:pt x="3307" y="0"/>
                    <a:pt x="2909" y="0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7" name="Google Shape;3517;p59"/>
            <p:cNvSpPr/>
            <p:nvPr/>
          </p:nvSpPr>
          <p:spPr>
            <a:xfrm>
              <a:off x="6104325" y="1593200"/>
              <a:ext cx="164125" cy="131900"/>
            </a:xfrm>
            <a:custGeom>
              <a:avLst/>
              <a:gdLst/>
              <a:ahLst/>
              <a:cxnLst/>
              <a:rect l="l" t="t" r="r" b="b"/>
              <a:pathLst>
                <a:path w="6565" h="5276" extrusionOk="0">
                  <a:moveTo>
                    <a:pt x="445" y="1"/>
                  </a:moveTo>
                  <a:cubicBezTo>
                    <a:pt x="372" y="1"/>
                    <a:pt x="301" y="22"/>
                    <a:pt x="245" y="67"/>
                  </a:cubicBezTo>
                  <a:cubicBezTo>
                    <a:pt x="82" y="176"/>
                    <a:pt x="1" y="366"/>
                    <a:pt x="82" y="529"/>
                  </a:cubicBezTo>
                  <a:cubicBezTo>
                    <a:pt x="1058" y="1966"/>
                    <a:pt x="1628" y="3756"/>
                    <a:pt x="3201" y="4787"/>
                  </a:cubicBezTo>
                  <a:cubicBezTo>
                    <a:pt x="3717" y="5113"/>
                    <a:pt x="4340" y="5275"/>
                    <a:pt x="4964" y="5275"/>
                  </a:cubicBezTo>
                  <a:cubicBezTo>
                    <a:pt x="5453" y="5275"/>
                    <a:pt x="5941" y="5140"/>
                    <a:pt x="6348" y="4896"/>
                  </a:cubicBezTo>
                  <a:cubicBezTo>
                    <a:pt x="6510" y="4787"/>
                    <a:pt x="6565" y="4597"/>
                    <a:pt x="6483" y="4434"/>
                  </a:cubicBezTo>
                  <a:cubicBezTo>
                    <a:pt x="6404" y="4355"/>
                    <a:pt x="6298" y="4313"/>
                    <a:pt x="6196" y="4313"/>
                  </a:cubicBezTo>
                  <a:cubicBezTo>
                    <a:pt x="6122" y="4313"/>
                    <a:pt x="6052" y="4335"/>
                    <a:pt x="5995" y="4380"/>
                  </a:cubicBezTo>
                  <a:cubicBezTo>
                    <a:pt x="5724" y="4543"/>
                    <a:pt x="5398" y="4624"/>
                    <a:pt x="5100" y="4624"/>
                  </a:cubicBezTo>
                  <a:cubicBezTo>
                    <a:pt x="4612" y="4624"/>
                    <a:pt x="4123" y="4489"/>
                    <a:pt x="3689" y="4245"/>
                  </a:cubicBezTo>
                  <a:cubicBezTo>
                    <a:pt x="2198" y="3241"/>
                    <a:pt x="1682" y="1532"/>
                    <a:pt x="733" y="122"/>
                  </a:cubicBezTo>
                  <a:cubicBezTo>
                    <a:pt x="654" y="43"/>
                    <a:pt x="547" y="1"/>
                    <a:pt x="4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8" name="Google Shape;3518;p59"/>
            <p:cNvSpPr/>
            <p:nvPr/>
          </p:nvSpPr>
          <p:spPr>
            <a:xfrm>
              <a:off x="6257575" y="1695650"/>
              <a:ext cx="10200" cy="8975"/>
            </a:xfrm>
            <a:custGeom>
              <a:avLst/>
              <a:gdLst/>
              <a:ahLst/>
              <a:cxnLst/>
              <a:rect l="l" t="t" r="r" b="b"/>
              <a:pathLst>
                <a:path w="408" h="359" extrusionOk="0">
                  <a:moveTo>
                    <a:pt x="228" y="0"/>
                  </a:moveTo>
                  <a:cubicBezTo>
                    <a:pt x="188" y="0"/>
                    <a:pt x="146" y="14"/>
                    <a:pt x="109" y="38"/>
                  </a:cubicBezTo>
                  <a:cubicBezTo>
                    <a:pt x="28" y="92"/>
                    <a:pt x="1" y="201"/>
                    <a:pt x="55" y="282"/>
                  </a:cubicBezTo>
                  <a:cubicBezTo>
                    <a:pt x="102" y="329"/>
                    <a:pt x="159" y="358"/>
                    <a:pt x="214" y="358"/>
                  </a:cubicBezTo>
                  <a:cubicBezTo>
                    <a:pt x="253" y="358"/>
                    <a:pt x="292" y="343"/>
                    <a:pt x="326" y="309"/>
                  </a:cubicBezTo>
                  <a:cubicBezTo>
                    <a:pt x="407" y="255"/>
                    <a:pt x="407" y="147"/>
                    <a:pt x="353" y="65"/>
                  </a:cubicBezTo>
                  <a:cubicBezTo>
                    <a:pt x="323" y="20"/>
                    <a:pt x="277" y="0"/>
                    <a:pt x="2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9" name="Google Shape;3519;p59"/>
            <p:cNvSpPr/>
            <p:nvPr/>
          </p:nvSpPr>
          <p:spPr>
            <a:xfrm>
              <a:off x="6176200" y="1659025"/>
              <a:ext cx="108525" cy="66800"/>
            </a:xfrm>
            <a:custGeom>
              <a:avLst/>
              <a:gdLst/>
              <a:ahLst/>
              <a:cxnLst/>
              <a:rect l="l" t="t" r="r" b="b"/>
              <a:pathLst>
                <a:path w="4341" h="2672" extrusionOk="0">
                  <a:moveTo>
                    <a:pt x="2486" y="1"/>
                  </a:moveTo>
                  <a:cubicBezTo>
                    <a:pt x="2425" y="1"/>
                    <a:pt x="2364" y="4"/>
                    <a:pt x="2306" y="11"/>
                  </a:cubicBezTo>
                  <a:cubicBezTo>
                    <a:pt x="1655" y="120"/>
                    <a:pt x="1059" y="364"/>
                    <a:pt x="489" y="689"/>
                  </a:cubicBezTo>
                  <a:cubicBezTo>
                    <a:pt x="218" y="852"/>
                    <a:pt x="55" y="1123"/>
                    <a:pt x="1" y="1422"/>
                  </a:cubicBezTo>
                  <a:cubicBezTo>
                    <a:pt x="1" y="1693"/>
                    <a:pt x="164" y="1910"/>
                    <a:pt x="380" y="2018"/>
                  </a:cubicBezTo>
                  <a:cubicBezTo>
                    <a:pt x="489" y="2046"/>
                    <a:pt x="570" y="2100"/>
                    <a:pt x="679" y="2127"/>
                  </a:cubicBezTo>
                  <a:cubicBezTo>
                    <a:pt x="679" y="2154"/>
                    <a:pt x="679" y="2154"/>
                    <a:pt x="679" y="2181"/>
                  </a:cubicBezTo>
                  <a:lnTo>
                    <a:pt x="679" y="2263"/>
                  </a:lnTo>
                  <a:cubicBezTo>
                    <a:pt x="625" y="2344"/>
                    <a:pt x="625" y="2480"/>
                    <a:pt x="706" y="2561"/>
                  </a:cubicBezTo>
                  <a:cubicBezTo>
                    <a:pt x="724" y="2579"/>
                    <a:pt x="804" y="2671"/>
                    <a:pt x="946" y="2671"/>
                  </a:cubicBezTo>
                  <a:cubicBezTo>
                    <a:pt x="1014" y="2671"/>
                    <a:pt x="1097" y="2650"/>
                    <a:pt x="1194" y="2588"/>
                  </a:cubicBezTo>
                  <a:cubicBezTo>
                    <a:pt x="1357" y="2507"/>
                    <a:pt x="1493" y="2398"/>
                    <a:pt x="1655" y="2317"/>
                  </a:cubicBezTo>
                  <a:lnTo>
                    <a:pt x="1764" y="2344"/>
                  </a:lnTo>
                  <a:cubicBezTo>
                    <a:pt x="1927" y="2371"/>
                    <a:pt x="2116" y="2425"/>
                    <a:pt x="2306" y="2452"/>
                  </a:cubicBezTo>
                  <a:cubicBezTo>
                    <a:pt x="2361" y="2452"/>
                    <a:pt x="2496" y="2480"/>
                    <a:pt x="2550" y="2480"/>
                  </a:cubicBezTo>
                  <a:cubicBezTo>
                    <a:pt x="2632" y="2480"/>
                    <a:pt x="2686" y="2452"/>
                    <a:pt x="2740" y="2425"/>
                  </a:cubicBezTo>
                  <a:cubicBezTo>
                    <a:pt x="2903" y="2398"/>
                    <a:pt x="3012" y="2263"/>
                    <a:pt x="3039" y="2100"/>
                  </a:cubicBezTo>
                  <a:cubicBezTo>
                    <a:pt x="3039" y="2046"/>
                    <a:pt x="3039" y="1991"/>
                    <a:pt x="3012" y="1937"/>
                  </a:cubicBezTo>
                  <a:lnTo>
                    <a:pt x="3093" y="1910"/>
                  </a:lnTo>
                  <a:cubicBezTo>
                    <a:pt x="3120" y="1937"/>
                    <a:pt x="3120" y="1991"/>
                    <a:pt x="3147" y="2018"/>
                  </a:cubicBezTo>
                  <a:cubicBezTo>
                    <a:pt x="3216" y="2104"/>
                    <a:pt x="3328" y="2158"/>
                    <a:pt x="3435" y="2158"/>
                  </a:cubicBezTo>
                  <a:cubicBezTo>
                    <a:pt x="3498" y="2158"/>
                    <a:pt x="3558" y="2140"/>
                    <a:pt x="3608" y="2100"/>
                  </a:cubicBezTo>
                  <a:cubicBezTo>
                    <a:pt x="3717" y="2073"/>
                    <a:pt x="3798" y="1991"/>
                    <a:pt x="3825" y="1883"/>
                  </a:cubicBezTo>
                  <a:cubicBezTo>
                    <a:pt x="3988" y="1883"/>
                    <a:pt x="4096" y="1801"/>
                    <a:pt x="4205" y="1693"/>
                  </a:cubicBezTo>
                  <a:cubicBezTo>
                    <a:pt x="4286" y="1612"/>
                    <a:pt x="4341" y="1476"/>
                    <a:pt x="4313" y="1340"/>
                  </a:cubicBezTo>
                  <a:cubicBezTo>
                    <a:pt x="4232" y="1178"/>
                    <a:pt x="4151" y="1042"/>
                    <a:pt x="4042" y="906"/>
                  </a:cubicBezTo>
                  <a:cubicBezTo>
                    <a:pt x="3879" y="689"/>
                    <a:pt x="3690" y="499"/>
                    <a:pt x="3445" y="364"/>
                  </a:cubicBezTo>
                  <a:cubicBezTo>
                    <a:pt x="3445" y="337"/>
                    <a:pt x="3418" y="282"/>
                    <a:pt x="3418" y="255"/>
                  </a:cubicBezTo>
                  <a:cubicBezTo>
                    <a:pt x="3391" y="228"/>
                    <a:pt x="3364" y="201"/>
                    <a:pt x="3337" y="174"/>
                  </a:cubicBezTo>
                  <a:cubicBezTo>
                    <a:pt x="3337" y="174"/>
                    <a:pt x="3229" y="120"/>
                    <a:pt x="3201" y="120"/>
                  </a:cubicBezTo>
                  <a:cubicBezTo>
                    <a:pt x="3120" y="93"/>
                    <a:pt x="3066" y="66"/>
                    <a:pt x="2984" y="66"/>
                  </a:cubicBezTo>
                  <a:cubicBezTo>
                    <a:pt x="2826" y="26"/>
                    <a:pt x="2652" y="1"/>
                    <a:pt x="24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0" name="Google Shape;3520;p59"/>
            <p:cNvSpPr/>
            <p:nvPr/>
          </p:nvSpPr>
          <p:spPr>
            <a:xfrm>
              <a:off x="6172825" y="1589450"/>
              <a:ext cx="23075" cy="80050"/>
            </a:xfrm>
            <a:custGeom>
              <a:avLst/>
              <a:gdLst/>
              <a:ahLst/>
              <a:cxnLst/>
              <a:rect l="l" t="t" r="r" b="b"/>
              <a:pathLst>
                <a:path w="923" h="3202" extrusionOk="0">
                  <a:moveTo>
                    <a:pt x="298" y="1"/>
                  </a:moveTo>
                  <a:lnTo>
                    <a:pt x="298" y="1"/>
                  </a:lnTo>
                  <a:cubicBezTo>
                    <a:pt x="271" y="55"/>
                    <a:pt x="244" y="109"/>
                    <a:pt x="217" y="163"/>
                  </a:cubicBezTo>
                  <a:cubicBezTo>
                    <a:pt x="54" y="651"/>
                    <a:pt x="0" y="1167"/>
                    <a:pt x="109" y="1709"/>
                  </a:cubicBezTo>
                  <a:cubicBezTo>
                    <a:pt x="136" y="1981"/>
                    <a:pt x="244" y="2279"/>
                    <a:pt x="380" y="2523"/>
                  </a:cubicBezTo>
                  <a:cubicBezTo>
                    <a:pt x="515" y="2767"/>
                    <a:pt x="705" y="3011"/>
                    <a:pt x="922" y="3201"/>
                  </a:cubicBezTo>
                  <a:cubicBezTo>
                    <a:pt x="732" y="2984"/>
                    <a:pt x="570" y="2740"/>
                    <a:pt x="461" y="2496"/>
                  </a:cubicBezTo>
                  <a:cubicBezTo>
                    <a:pt x="326" y="2225"/>
                    <a:pt x="217" y="1981"/>
                    <a:pt x="163" y="1682"/>
                  </a:cubicBezTo>
                  <a:cubicBezTo>
                    <a:pt x="54" y="1167"/>
                    <a:pt x="82" y="651"/>
                    <a:pt x="244" y="163"/>
                  </a:cubicBezTo>
                  <a:cubicBezTo>
                    <a:pt x="271" y="109"/>
                    <a:pt x="271" y="55"/>
                    <a:pt x="29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1" name="Google Shape;3521;p59"/>
            <p:cNvSpPr/>
            <p:nvPr/>
          </p:nvSpPr>
          <p:spPr>
            <a:xfrm>
              <a:off x="6182300" y="1641325"/>
              <a:ext cx="46825" cy="12575"/>
            </a:xfrm>
            <a:custGeom>
              <a:avLst/>
              <a:gdLst/>
              <a:ahLst/>
              <a:cxnLst/>
              <a:rect l="l" t="t" r="r" b="b"/>
              <a:pathLst>
                <a:path w="1873" h="503" extrusionOk="0">
                  <a:moveTo>
                    <a:pt x="1691" y="41"/>
                  </a:moveTo>
                  <a:lnTo>
                    <a:pt x="1691" y="41"/>
                  </a:lnTo>
                  <a:cubicBezTo>
                    <a:pt x="1768" y="43"/>
                    <a:pt x="1820" y="69"/>
                    <a:pt x="1872" y="95"/>
                  </a:cubicBezTo>
                  <a:lnTo>
                    <a:pt x="1872" y="68"/>
                  </a:lnTo>
                  <a:cubicBezTo>
                    <a:pt x="1803" y="45"/>
                    <a:pt x="1754" y="42"/>
                    <a:pt x="1691" y="41"/>
                  </a:cubicBezTo>
                  <a:close/>
                  <a:moveTo>
                    <a:pt x="1279" y="0"/>
                  </a:moveTo>
                  <a:cubicBezTo>
                    <a:pt x="1147" y="0"/>
                    <a:pt x="1018" y="14"/>
                    <a:pt x="896" y="41"/>
                  </a:cubicBezTo>
                  <a:cubicBezTo>
                    <a:pt x="625" y="95"/>
                    <a:pt x="353" y="204"/>
                    <a:pt x="136" y="367"/>
                  </a:cubicBezTo>
                  <a:cubicBezTo>
                    <a:pt x="82" y="394"/>
                    <a:pt x="28" y="448"/>
                    <a:pt x="1" y="502"/>
                  </a:cubicBezTo>
                  <a:cubicBezTo>
                    <a:pt x="55" y="448"/>
                    <a:pt x="109" y="421"/>
                    <a:pt x="164" y="394"/>
                  </a:cubicBezTo>
                  <a:cubicBezTo>
                    <a:pt x="381" y="258"/>
                    <a:pt x="625" y="150"/>
                    <a:pt x="896" y="95"/>
                  </a:cubicBezTo>
                  <a:cubicBezTo>
                    <a:pt x="1075" y="56"/>
                    <a:pt x="1268" y="31"/>
                    <a:pt x="1454" y="31"/>
                  </a:cubicBezTo>
                  <a:cubicBezTo>
                    <a:pt x="1523" y="31"/>
                    <a:pt x="1590" y="34"/>
                    <a:pt x="1655" y="41"/>
                  </a:cubicBezTo>
                  <a:cubicBezTo>
                    <a:pt x="1668" y="41"/>
                    <a:pt x="1680" y="41"/>
                    <a:pt x="1691" y="41"/>
                  </a:cubicBezTo>
                  <a:lnTo>
                    <a:pt x="1691" y="41"/>
                  </a:lnTo>
                  <a:cubicBezTo>
                    <a:pt x="1688" y="41"/>
                    <a:pt x="1685" y="41"/>
                    <a:pt x="1683" y="41"/>
                  </a:cubicBezTo>
                  <a:cubicBezTo>
                    <a:pt x="1547" y="14"/>
                    <a:pt x="1411" y="0"/>
                    <a:pt x="127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2" name="Google Shape;3522;p59"/>
            <p:cNvSpPr/>
            <p:nvPr/>
          </p:nvSpPr>
          <p:spPr>
            <a:xfrm>
              <a:off x="6196550" y="1654550"/>
              <a:ext cx="25800" cy="10875"/>
            </a:xfrm>
            <a:custGeom>
              <a:avLst/>
              <a:gdLst/>
              <a:ahLst/>
              <a:cxnLst/>
              <a:rect l="l" t="t" r="r" b="b"/>
              <a:pathLst>
                <a:path w="1032" h="435" extrusionOk="0">
                  <a:moveTo>
                    <a:pt x="1004" y="0"/>
                  </a:moveTo>
                  <a:cubicBezTo>
                    <a:pt x="868" y="0"/>
                    <a:pt x="733" y="0"/>
                    <a:pt x="597" y="55"/>
                  </a:cubicBezTo>
                  <a:cubicBezTo>
                    <a:pt x="434" y="109"/>
                    <a:pt x="299" y="190"/>
                    <a:pt x="163" y="272"/>
                  </a:cubicBezTo>
                  <a:cubicBezTo>
                    <a:pt x="109" y="326"/>
                    <a:pt x="55" y="353"/>
                    <a:pt x="0" y="407"/>
                  </a:cubicBezTo>
                  <a:cubicBezTo>
                    <a:pt x="0" y="407"/>
                    <a:pt x="0" y="434"/>
                    <a:pt x="0" y="434"/>
                  </a:cubicBezTo>
                  <a:lnTo>
                    <a:pt x="55" y="434"/>
                  </a:lnTo>
                  <a:lnTo>
                    <a:pt x="217" y="326"/>
                  </a:lnTo>
                  <a:cubicBezTo>
                    <a:pt x="326" y="217"/>
                    <a:pt x="462" y="163"/>
                    <a:pt x="624" y="109"/>
                  </a:cubicBezTo>
                  <a:cubicBezTo>
                    <a:pt x="733" y="55"/>
                    <a:pt x="868" y="28"/>
                    <a:pt x="1004" y="28"/>
                  </a:cubicBezTo>
                  <a:lnTo>
                    <a:pt x="1031" y="28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3" name="Google Shape;3523;p59"/>
            <p:cNvSpPr/>
            <p:nvPr/>
          </p:nvSpPr>
          <p:spPr>
            <a:xfrm>
              <a:off x="6149775" y="1635575"/>
              <a:ext cx="104425" cy="77750"/>
            </a:xfrm>
            <a:custGeom>
              <a:avLst/>
              <a:gdLst/>
              <a:ahLst/>
              <a:cxnLst/>
              <a:rect l="l" t="t" r="r" b="b"/>
              <a:pathLst>
                <a:path w="4177" h="3110" extrusionOk="0">
                  <a:moveTo>
                    <a:pt x="0" y="0"/>
                  </a:moveTo>
                  <a:cubicBezTo>
                    <a:pt x="136" y="271"/>
                    <a:pt x="271" y="543"/>
                    <a:pt x="407" y="841"/>
                  </a:cubicBezTo>
                  <a:cubicBezTo>
                    <a:pt x="624" y="1248"/>
                    <a:pt x="868" y="1627"/>
                    <a:pt x="1166" y="1980"/>
                  </a:cubicBezTo>
                  <a:cubicBezTo>
                    <a:pt x="1492" y="2387"/>
                    <a:pt x="1899" y="2712"/>
                    <a:pt x="2360" y="2956"/>
                  </a:cubicBezTo>
                  <a:cubicBezTo>
                    <a:pt x="2522" y="3038"/>
                    <a:pt x="2685" y="3065"/>
                    <a:pt x="2848" y="3092"/>
                  </a:cubicBezTo>
                  <a:cubicBezTo>
                    <a:pt x="2960" y="3103"/>
                    <a:pt x="3068" y="3110"/>
                    <a:pt x="3173" y="3110"/>
                  </a:cubicBezTo>
                  <a:cubicBezTo>
                    <a:pt x="3321" y="3110"/>
                    <a:pt x="3464" y="3097"/>
                    <a:pt x="3607" y="3065"/>
                  </a:cubicBezTo>
                  <a:cubicBezTo>
                    <a:pt x="3743" y="3065"/>
                    <a:pt x="3879" y="3038"/>
                    <a:pt x="3987" y="3011"/>
                  </a:cubicBezTo>
                  <a:cubicBezTo>
                    <a:pt x="4069" y="2984"/>
                    <a:pt x="4123" y="2956"/>
                    <a:pt x="4177" y="2902"/>
                  </a:cubicBezTo>
                  <a:lnTo>
                    <a:pt x="4177" y="2875"/>
                  </a:lnTo>
                  <a:lnTo>
                    <a:pt x="4150" y="2875"/>
                  </a:lnTo>
                  <a:cubicBezTo>
                    <a:pt x="4069" y="2929"/>
                    <a:pt x="3987" y="2956"/>
                    <a:pt x="3906" y="2984"/>
                  </a:cubicBezTo>
                  <a:cubicBezTo>
                    <a:pt x="3797" y="2984"/>
                    <a:pt x="3689" y="3011"/>
                    <a:pt x="3607" y="3011"/>
                  </a:cubicBezTo>
                  <a:cubicBezTo>
                    <a:pt x="3472" y="3024"/>
                    <a:pt x="3343" y="3031"/>
                    <a:pt x="3218" y="3031"/>
                  </a:cubicBezTo>
                  <a:cubicBezTo>
                    <a:pt x="3092" y="3031"/>
                    <a:pt x="2970" y="3024"/>
                    <a:pt x="2848" y="3011"/>
                  </a:cubicBezTo>
                  <a:cubicBezTo>
                    <a:pt x="2685" y="3011"/>
                    <a:pt x="2522" y="2956"/>
                    <a:pt x="2387" y="2875"/>
                  </a:cubicBezTo>
                  <a:cubicBezTo>
                    <a:pt x="1926" y="2658"/>
                    <a:pt x="1546" y="2333"/>
                    <a:pt x="1221" y="1953"/>
                  </a:cubicBezTo>
                  <a:cubicBezTo>
                    <a:pt x="922" y="1573"/>
                    <a:pt x="678" y="1193"/>
                    <a:pt x="434" y="814"/>
                  </a:cubicBezTo>
                  <a:cubicBezTo>
                    <a:pt x="298" y="543"/>
                    <a:pt x="136" y="271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4" name="Google Shape;3524;p59"/>
            <p:cNvSpPr/>
            <p:nvPr/>
          </p:nvSpPr>
          <p:spPr>
            <a:xfrm>
              <a:off x="6167400" y="1628775"/>
              <a:ext cx="1375" cy="4100"/>
            </a:xfrm>
            <a:custGeom>
              <a:avLst/>
              <a:gdLst/>
              <a:ahLst/>
              <a:cxnLst/>
              <a:rect l="l" t="t" r="r" b="b"/>
              <a:pathLst>
                <a:path w="55" h="164" extrusionOk="0">
                  <a:moveTo>
                    <a:pt x="0" y="1"/>
                  </a:moveTo>
                  <a:lnTo>
                    <a:pt x="0" y="55"/>
                  </a:lnTo>
                  <a:cubicBezTo>
                    <a:pt x="0" y="82"/>
                    <a:pt x="0" y="109"/>
                    <a:pt x="0" y="136"/>
                  </a:cubicBezTo>
                  <a:cubicBezTo>
                    <a:pt x="0" y="136"/>
                    <a:pt x="27" y="163"/>
                    <a:pt x="27" y="163"/>
                  </a:cubicBezTo>
                  <a:cubicBezTo>
                    <a:pt x="54" y="163"/>
                    <a:pt x="54" y="163"/>
                    <a:pt x="54" y="136"/>
                  </a:cubicBezTo>
                  <a:cubicBezTo>
                    <a:pt x="54" y="109"/>
                    <a:pt x="54" y="82"/>
                    <a:pt x="54" y="55"/>
                  </a:cubicBezTo>
                  <a:cubicBezTo>
                    <a:pt x="54" y="1"/>
                    <a:pt x="54" y="28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5" name="Google Shape;3525;p59"/>
            <p:cNvSpPr/>
            <p:nvPr/>
          </p:nvSpPr>
          <p:spPr>
            <a:xfrm>
              <a:off x="6166375" y="1613175"/>
              <a:ext cx="2400" cy="4600"/>
            </a:xfrm>
            <a:custGeom>
              <a:avLst/>
              <a:gdLst/>
              <a:ahLst/>
              <a:cxnLst/>
              <a:rect l="l" t="t" r="r" b="b"/>
              <a:pathLst>
                <a:path w="96" h="184" extrusionOk="0">
                  <a:moveTo>
                    <a:pt x="41" y="1"/>
                  </a:moveTo>
                  <a:lnTo>
                    <a:pt x="41" y="28"/>
                  </a:lnTo>
                  <a:lnTo>
                    <a:pt x="14" y="28"/>
                  </a:lnTo>
                  <a:cubicBezTo>
                    <a:pt x="14" y="55"/>
                    <a:pt x="14" y="109"/>
                    <a:pt x="14" y="136"/>
                  </a:cubicBezTo>
                  <a:lnTo>
                    <a:pt x="14" y="164"/>
                  </a:lnTo>
                  <a:cubicBezTo>
                    <a:pt x="0" y="177"/>
                    <a:pt x="14" y="184"/>
                    <a:pt x="28" y="184"/>
                  </a:cubicBezTo>
                  <a:cubicBezTo>
                    <a:pt x="41" y="184"/>
                    <a:pt x="55" y="177"/>
                    <a:pt x="41" y="164"/>
                  </a:cubicBezTo>
                  <a:cubicBezTo>
                    <a:pt x="68" y="164"/>
                    <a:pt x="68" y="136"/>
                    <a:pt x="68" y="136"/>
                  </a:cubicBezTo>
                  <a:cubicBezTo>
                    <a:pt x="68" y="109"/>
                    <a:pt x="95" y="82"/>
                    <a:pt x="95" y="28"/>
                  </a:cubicBezTo>
                  <a:lnTo>
                    <a:pt x="41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6" name="Google Shape;3526;p59"/>
            <p:cNvSpPr/>
            <p:nvPr/>
          </p:nvSpPr>
          <p:spPr>
            <a:xfrm>
              <a:off x="6216900" y="1607075"/>
              <a:ext cx="700" cy="2075"/>
            </a:xfrm>
            <a:custGeom>
              <a:avLst/>
              <a:gdLst/>
              <a:ahLst/>
              <a:cxnLst/>
              <a:rect l="l" t="t" r="r" b="b"/>
              <a:pathLst>
                <a:path w="28" h="83" extrusionOk="0">
                  <a:moveTo>
                    <a:pt x="27" y="1"/>
                  </a:moveTo>
                  <a:cubicBezTo>
                    <a:pt x="27" y="1"/>
                    <a:pt x="27" y="28"/>
                    <a:pt x="0" y="28"/>
                  </a:cubicBezTo>
                  <a:cubicBezTo>
                    <a:pt x="0" y="55"/>
                    <a:pt x="0" y="82"/>
                    <a:pt x="0" y="82"/>
                  </a:cubicBezTo>
                  <a:cubicBezTo>
                    <a:pt x="27" y="82"/>
                    <a:pt x="27" y="55"/>
                    <a:pt x="27" y="28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7" name="Google Shape;3527;p59"/>
            <p:cNvSpPr/>
            <p:nvPr/>
          </p:nvSpPr>
          <p:spPr>
            <a:xfrm>
              <a:off x="6216225" y="1622675"/>
              <a:ext cx="1375" cy="5450"/>
            </a:xfrm>
            <a:custGeom>
              <a:avLst/>
              <a:gdLst/>
              <a:ahLst/>
              <a:cxnLst/>
              <a:rect l="l" t="t" r="r" b="b"/>
              <a:pathLst>
                <a:path w="55" h="218" extrusionOk="0">
                  <a:moveTo>
                    <a:pt x="0" y="1"/>
                  </a:moveTo>
                  <a:cubicBezTo>
                    <a:pt x="0" y="1"/>
                    <a:pt x="0" y="28"/>
                    <a:pt x="0" y="55"/>
                  </a:cubicBezTo>
                  <a:cubicBezTo>
                    <a:pt x="0" y="82"/>
                    <a:pt x="27" y="136"/>
                    <a:pt x="27" y="163"/>
                  </a:cubicBezTo>
                  <a:cubicBezTo>
                    <a:pt x="27" y="190"/>
                    <a:pt x="54" y="190"/>
                    <a:pt x="54" y="218"/>
                  </a:cubicBezTo>
                  <a:cubicBezTo>
                    <a:pt x="54" y="218"/>
                    <a:pt x="54" y="190"/>
                    <a:pt x="54" y="190"/>
                  </a:cubicBezTo>
                  <a:cubicBezTo>
                    <a:pt x="54" y="163"/>
                    <a:pt x="54" y="163"/>
                    <a:pt x="54" y="136"/>
                  </a:cubicBezTo>
                  <a:cubicBezTo>
                    <a:pt x="54" y="82"/>
                    <a:pt x="54" y="28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8" name="Google Shape;3528;p59"/>
            <p:cNvSpPr/>
            <p:nvPr/>
          </p:nvSpPr>
          <p:spPr>
            <a:xfrm>
              <a:off x="6214175" y="1599625"/>
              <a:ext cx="17650" cy="58350"/>
            </a:xfrm>
            <a:custGeom>
              <a:avLst/>
              <a:gdLst/>
              <a:ahLst/>
              <a:cxnLst/>
              <a:rect l="l" t="t" r="r" b="b"/>
              <a:pathLst>
                <a:path w="706" h="2334" extrusionOk="0">
                  <a:moveTo>
                    <a:pt x="82" y="0"/>
                  </a:moveTo>
                  <a:cubicBezTo>
                    <a:pt x="82" y="27"/>
                    <a:pt x="55" y="82"/>
                    <a:pt x="55" y="109"/>
                  </a:cubicBezTo>
                  <a:cubicBezTo>
                    <a:pt x="28" y="244"/>
                    <a:pt x="28" y="380"/>
                    <a:pt x="28" y="489"/>
                  </a:cubicBezTo>
                  <a:cubicBezTo>
                    <a:pt x="1" y="760"/>
                    <a:pt x="28" y="1004"/>
                    <a:pt x="109" y="1248"/>
                  </a:cubicBezTo>
                  <a:cubicBezTo>
                    <a:pt x="191" y="1574"/>
                    <a:pt x="353" y="1872"/>
                    <a:pt x="543" y="2143"/>
                  </a:cubicBezTo>
                  <a:cubicBezTo>
                    <a:pt x="597" y="2197"/>
                    <a:pt x="652" y="2279"/>
                    <a:pt x="706" y="2333"/>
                  </a:cubicBezTo>
                  <a:lnTo>
                    <a:pt x="570" y="2143"/>
                  </a:lnTo>
                  <a:cubicBezTo>
                    <a:pt x="380" y="1872"/>
                    <a:pt x="218" y="1574"/>
                    <a:pt x="136" y="1248"/>
                  </a:cubicBezTo>
                  <a:cubicBezTo>
                    <a:pt x="55" y="1004"/>
                    <a:pt x="28" y="760"/>
                    <a:pt x="55" y="516"/>
                  </a:cubicBezTo>
                  <a:cubicBezTo>
                    <a:pt x="55" y="380"/>
                    <a:pt x="55" y="244"/>
                    <a:pt x="82" y="109"/>
                  </a:cubicBezTo>
                  <a:lnTo>
                    <a:pt x="82" y="27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29" name="Google Shape;3529;p59"/>
            <p:cNvSpPr/>
            <p:nvPr/>
          </p:nvSpPr>
          <p:spPr>
            <a:xfrm>
              <a:off x="6168075" y="1626075"/>
              <a:ext cx="50875" cy="5450"/>
            </a:xfrm>
            <a:custGeom>
              <a:avLst/>
              <a:gdLst/>
              <a:ahLst/>
              <a:cxnLst/>
              <a:rect l="l" t="t" r="r" b="b"/>
              <a:pathLst>
                <a:path w="2035" h="218" extrusionOk="0">
                  <a:moveTo>
                    <a:pt x="1031" y="0"/>
                  </a:moveTo>
                  <a:cubicBezTo>
                    <a:pt x="733" y="27"/>
                    <a:pt x="461" y="54"/>
                    <a:pt x="190" y="136"/>
                  </a:cubicBezTo>
                  <a:cubicBezTo>
                    <a:pt x="136" y="163"/>
                    <a:pt x="82" y="190"/>
                    <a:pt x="0" y="217"/>
                  </a:cubicBezTo>
                  <a:lnTo>
                    <a:pt x="27" y="217"/>
                  </a:lnTo>
                  <a:lnTo>
                    <a:pt x="217" y="163"/>
                  </a:lnTo>
                  <a:cubicBezTo>
                    <a:pt x="489" y="109"/>
                    <a:pt x="760" y="82"/>
                    <a:pt x="1031" y="54"/>
                  </a:cubicBezTo>
                  <a:cubicBezTo>
                    <a:pt x="1275" y="54"/>
                    <a:pt x="1492" y="82"/>
                    <a:pt x="1736" y="136"/>
                  </a:cubicBezTo>
                  <a:lnTo>
                    <a:pt x="1899" y="163"/>
                  </a:lnTo>
                  <a:cubicBezTo>
                    <a:pt x="1926" y="163"/>
                    <a:pt x="1980" y="190"/>
                    <a:pt x="2035" y="217"/>
                  </a:cubicBezTo>
                  <a:lnTo>
                    <a:pt x="2035" y="190"/>
                  </a:lnTo>
                  <a:cubicBezTo>
                    <a:pt x="1980" y="163"/>
                    <a:pt x="1953" y="136"/>
                    <a:pt x="1899" y="136"/>
                  </a:cubicBezTo>
                  <a:cubicBezTo>
                    <a:pt x="1845" y="109"/>
                    <a:pt x="1790" y="82"/>
                    <a:pt x="1736" y="82"/>
                  </a:cubicBezTo>
                  <a:cubicBezTo>
                    <a:pt x="1492" y="27"/>
                    <a:pt x="1275" y="0"/>
                    <a:pt x="103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0" name="Google Shape;3530;p59"/>
            <p:cNvSpPr/>
            <p:nvPr/>
          </p:nvSpPr>
          <p:spPr>
            <a:xfrm>
              <a:off x="6166725" y="1610475"/>
              <a:ext cx="50875" cy="6800"/>
            </a:xfrm>
            <a:custGeom>
              <a:avLst/>
              <a:gdLst/>
              <a:ahLst/>
              <a:cxnLst/>
              <a:rect l="l" t="t" r="r" b="b"/>
              <a:pathLst>
                <a:path w="2035" h="272" extrusionOk="0">
                  <a:moveTo>
                    <a:pt x="1221" y="0"/>
                  </a:moveTo>
                  <a:cubicBezTo>
                    <a:pt x="841" y="27"/>
                    <a:pt x="461" y="82"/>
                    <a:pt x="109" y="190"/>
                  </a:cubicBezTo>
                  <a:cubicBezTo>
                    <a:pt x="81" y="217"/>
                    <a:pt x="54" y="217"/>
                    <a:pt x="27" y="244"/>
                  </a:cubicBezTo>
                  <a:lnTo>
                    <a:pt x="0" y="244"/>
                  </a:lnTo>
                  <a:lnTo>
                    <a:pt x="0" y="272"/>
                  </a:lnTo>
                  <a:lnTo>
                    <a:pt x="27" y="272"/>
                  </a:lnTo>
                  <a:lnTo>
                    <a:pt x="109" y="244"/>
                  </a:lnTo>
                  <a:cubicBezTo>
                    <a:pt x="461" y="136"/>
                    <a:pt x="841" y="82"/>
                    <a:pt x="1221" y="82"/>
                  </a:cubicBezTo>
                  <a:cubicBezTo>
                    <a:pt x="1383" y="82"/>
                    <a:pt x="1546" y="109"/>
                    <a:pt x="1709" y="136"/>
                  </a:cubicBezTo>
                  <a:cubicBezTo>
                    <a:pt x="1817" y="136"/>
                    <a:pt x="1899" y="163"/>
                    <a:pt x="2007" y="217"/>
                  </a:cubicBezTo>
                  <a:lnTo>
                    <a:pt x="2034" y="217"/>
                  </a:lnTo>
                  <a:lnTo>
                    <a:pt x="2034" y="190"/>
                  </a:lnTo>
                  <a:cubicBezTo>
                    <a:pt x="1926" y="136"/>
                    <a:pt x="1844" y="82"/>
                    <a:pt x="1736" y="55"/>
                  </a:cubicBezTo>
                  <a:cubicBezTo>
                    <a:pt x="1546" y="27"/>
                    <a:pt x="1383" y="0"/>
                    <a:pt x="122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1" name="Google Shape;3531;p59"/>
            <p:cNvSpPr/>
            <p:nvPr/>
          </p:nvSpPr>
          <p:spPr>
            <a:xfrm>
              <a:off x="6159925" y="1601650"/>
              <a:ext cx="12250" cy="48175"/>
            </a:xfrm>
            <a:custGeom>
              <a:avLst/>
              <a:gdLst/>
              <a:ahLst/>
              <a:cxnLst/>
              <a:rect l="l" t="t" r="r" b="b"/>
              <a:pathLst>
                <a:path w="490" h="1927" extrusionOk="0">
                  <a:moveTo>
                    <a:pt x="55" y="1"/>
                  </a:moveTo>
                  <a:cubicBezTo>
                    <a:pt x="55" y="82"/>
                    <a:pt x="28" y="163"/>
                    <a:pt x="28" y="245"/>
                  </a:cubicBezTo>
                  <a:cubicBezTo>
                    <a:pt x="1" y="570"/>
                    <a:pt x="1" y="896"/>
                    <a:pt x="82" y="1221"/>
                  </a:cubicBezTo>
                  <a:cubicBezTo>
                    <a:pt x="136" y="1384"/>
                    <a:pt x="191" y="1520"/>
                    <a:pt x="272" y="1682"/>
                  </a:cubicBezTo>
                  <a:cubicBezTo>
                    <a:pt x="326" y="1764"/>
                    <a:pt x="408" y="1845"/>
                    <a:pt x="489" y="1927"/>
                  </a:cubicBezTo>
                  <a:cubicBezTo>
                    <a:pt x="408" y="1845"/>
                    <a:pt x="326" y="1710"/>
                    <a:pt x="272" y="1601"/>
                  </a:cubicBezTo>
                  <a:cubicBezTo>
                    <a:pt x="191" y="1411"/>
                    <a:pt x="109" y="1221"/>
                    <a:pt x="82" y="1031"/>
                  </a:cubicBezTo>
                  <a:cubicBezTo>
                    <a:pt x="55" y="760"/>
                    <a:pt x="28" y="489"/>
                    <a:pt x="55" y="218"/>
                  </a:cubicBezTo>
                  <a:lnTo>
                    <a:pt x="5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2" name="Google Shape;3532;p59"/>
            <p:cNvSpPr/>
            <p:nvPr/>
          </p:nvSpPr>
          <p:spPr>
            <a:xfrm>
              <a:off x="6154500" y="1625400"/>
              <a:ext cx="2075" cy="8825"/>
            </a:xfrm>
            <a:custGeom>
              <a:avLst/>
              <a:gdLst/>
              <a:ahLst/>
              <a:cxnLst/>
              <a:rect l="l" t="t" r="r" b="b"/>
              <a:pathLst>
                <a:path w="83" h="353" extrusionOk="0">
                  <a:moveTo>
                    <a:pt x="1" y="0"/>
                  </a:moveTo>
                  <a:cubicBezTo>
                    <a:pt x="1" y="0"/>
                    <a:pt x="1" y="27"/>
                    <a:pt x="1" y="27"/>
                  </a:cubicBezTo>
                  <a:cubicBezTo>
                    <a:pt x="1" y="81"/>
                    <a:pt x="1" y="134"/>
                    <a:pt x="27" y="188"/>
                  </a:cubicBezTo>
                  <a:lnTo>
                    <a:pt x="27" y="188"/>
                  </a:lnTo>
                  <a:cubicBezTo>
                    <a:pt x="1" y="134"/>
                    <a:pt x="1" y="81"/>
                    <a:pt x="1" y="0"/>
                  </a:cubicBezTo>
                  <a:close/>
                  <a:moveTo>
                    <a:pt x="28" y="190"/>
                  </a:moveTo>
                  <a:cubicBezTo>
                    <a:pt x="28" y="244"/>
                    <a:pt x="55" y="298"/>
                    <a:pt x="82" y="353"/>
                  </a:cubicBezTo>
                  <a:lnTo>
                    <a:pt x="82" y="326"/>
                  </a:lnTo>
                  <a:cubicBezTo>
                    <a:pt x="55" y="298"/>
                    <a:pt x="55" y="244"/>
                    <a:pt x="28" y="19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3" name="Google Shape;3533;p59"/>
            <p:cNvSpPr/>
            <p:nvPr/>
          </p:nvSpPr>
          <p:spPr>
            <a:xfrm>
              <a:off x="6151800" y="1585375"/>
              <a:ext cx="12900" cy="6125"/>
            </a:xfrm>
            <a:custGeom>
              <a:avLst/>
              <a:gdLst/>
              <a:ahLst/>
              <a:cxnLst/>
              <a:rect l="l" t="t" r="r" b="b"/>
              <a:pathLst>
                <a:path w="516" h="245" extrusionOk="0">
                  <a:moveTo>
                    <a:pt x="0" y="1"/>
                  </a:moveTo>
                  <a:lnTo>
                    <a:pt x="489" y="245"/>
                  </a:lnTo>
                  <a:lnTo>
                    <a:pt x="516" y="245"/>
                  </a:lnTo>
                  <a:lnTo>
                    <a:pt x="489" y="218"/>
                  </a:lnTo>
                  <a:cubicBezTo>
                    <a:pt x="407" y="164"/>
                    <a:pt x="326" y="136"/>
                    <a:pt x="272" y="109"/>
                  </a:cubicBezTo>
                  <a:cubicBezTo>
                    <a:pt x="163" y="55"/>
                    <a:pt x="82" y="28"/>
                    <a:pt x="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4" name="Google Shape;3534;p59"/>
            <p:cNvSpPr/>
            <p:nvPr/>
          </p:nvSpPr>
          <p:spPr>
            <a:xfrm>
              <a:off x="6155875" y="1594875"/>
              <a:ext cx="4075" cy="700"/>
            </a:xfrm>
            <a:custGeom>
              <a:avLst/>
              <a:gdLst/>
              <a:ahLst/>
              <a:cxnLst/>
              <a:rect l="l" t="t" r="r" b="b"/>
              <a:pathLst>
                <a:path w="163" h="28" extrusionOk="0">
                  <a:moveTo>
                    <a:pt x="0" y="0"/>
                  </a:moveTo>
                  <a:cubicBezTo>
                    <a:pt x="54" y="0"/>
                    <a:pt x="81" y="28"/>
                    <a:pt x="136" y="28"/>
                  </a:cubicBezTo>
                  <a:lnTo>
                    <a:pt x="163" y="28"/>
                  </a:lnTo>
                  <a:cubicBezTo>
                    <a:pt x="109" y="0"/>
                    <a:pt x="54" y="0"/>
                    <a:pt x="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5" name="Google Shape;3535;p59"/>
            <p:cNvSpPr/>
            <p:nvPr/>
          </p:nvSpPr>
          <p:spPr>
            <a:xfrm>
              <a:off x="5628000" y="776425"/>
              <a:ext cx="679025" cy="341750"/>
            </a:xfrm>
            <a:custGeom>
              <a:avLst/>
              <a:gdLst/>
              <a:ahLst/>
              <a:cxnLst/>
              <a:rect l="l" t="t" r="r" b="b"/>
              <a:pathLst>
                <a:path w="27161" h="13670" extrusionOk="0">
                  <a:moveTo>
                    <a:pt x="13819" y="0"/>
                  </a:moveTo>
                  <a:cubicBezTo>
                    <a:pt x="13819" y="0"/>
                    <a:pt x="11137" y="217"/>
                    <a:pt x="10132" y="244"/>
                  </a:cubicBezTo>
                  <a:lnTo>
                    <a:pt x="10132" y="244"/>
                  </a:lnTo>
                  <a:cubicBezTo>
                    <a:pt x="10131" y="226"/>
                    <a:pt x="10130" y="217"/>
                    <a:pt x="10130" y="217"/>
                  </a:cubicBezTo>
                  <a:lnTo>
                    <a:pt x="10130" y="244"/>
                  </a:lnTo>
                  <a:cubicBezTo>
                    <a:pt x="10131" y="244"/>
                    <a:pt x="10131" y="244"/>
                    <a:pt x="10132" y="244"/>
                  </a:cubicBezTo>
                  <a:lnTo>
                    <a:pt x="10132" y="244"/>
                  </a:lnTo>
                  <a:cubicBezTo>
                    <a:pt x="10147" y="448"/>
                    <a:pt x="10241" y="1760"/>
                    <a:pt x="10265" y="2658"/>
                  </a:cubicBezTo>
                  <a:cubicBezTo>
                    <a:pt x="10265" y="2704"/>
                    <a:pt x="10184" y="2721"/>
                    <a:pt x="10040" y="2721"/>
                  </a:cubicBezTo>
                  <a:cubicBezTo>
                    <a:pt x="9686" y="2721"/>
                    <a:pt x="8960" y="2622"/>
                    <a:pt x="8151" y="2622"/>
                  </a:cubicBezTo>
                  <a:cubicBezTo>
                    <a:pt x="7151" y="2622"/>
                    <a:pt x="6027" y="2773"/>
                    <a:pt x="5329" y="3445"/>
                  </a:cubicBezTo>
                  <a:cubicBezTo>
                    <a:pt x="4190" y="4557"/>
                    <a:pt x="1803" y="6700"/>
                    <a:pt x="881" y="9195"/>
                  </a:cubicBezTo>
                  <a:cubicBezTo>
                    <a:pt x="1" y="11596"/>
                    <a:pt x="1747" y="13650"/>
                    <a:pt x="3825" y="13650"/>
                  </a:cubicBezTo>
                  <a:cubicBezTo>
                    <a:pt x="4823" y="13650"/>
                    <a:pt x="5897" y="13178"/>
                    <a:pt x="6794" y="12043"/>
                  </a:cubicBezTo>
                  <a:cubicBezTo>
                    <a:pt x="7923" y="10606"/>
                    <a:pt x="9879" y="10160"/>
                    <a:pt x="11874" y="10160"/>
                  </a:cubicBezTo>
                  <a:cubicBezTo>
                    <a:pt x="15153" y="10160"/>
                    <a:pt x="18538" y="11365"/>
                    <a:pt x="18538" y="11365"/>
                  </a:cubicBezTo>
                  <a:cubicBezTo>
                    <a:pt x="18538" y="11365"/>
                    <a:pt x="19460" y="12341"/>
                    <a:pt x="20057" y="12884"/>
                  </a:cubicBezTo>
                  <a:cubicBezTo>
                    <a:pt x="20657" y="13421"/>
                    <a:pt x="21355" y="13669"/>
                    <a:pt x="22023" y="13669"/>
                  </a:cubicBezTo>
                  <a:cubicBezTo>
                    <a:pt x="24861" y="13669"/>
                    <a:pt x="27161" y="9192"/>
                    <a:pt x="19081" y="3418"/>
                  </a:cubicBezTo>
                  <a:cubicBezTo>
                    <a:pt x="18517" y="3013"/>
                    <a:pt x="17648" y="2901"/>
                    <a:pt x="16801" y="2901"/>
                  </a:cubicBezTo>
                  <a:cubicBezTo>
                    <a:pt x="15749" y="2901"/>
                    <a:pt x="14733" y="3074"/>
                    <a:pt x="14382" y="3074"/>
                  </a:cubicBezTo>
                  <a:cubicBezTo>
                    <a:pt x="14296" y="3074"/>
                    <a:pt x="14249" y="3064"/>
                    <a:pt x="14253" y="3038"/>
                  </a:cubicBezTo>
                  <a:lnTo>
                    <a:pt x="1381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6" name="Google Shape;3536;p59"/>
            <p:cNvSpPr/>
            <p:nvPr/>
          </p:nvSpPr>
          <p:spPr>
            <a:xfrm>
              <a:off x="5852075" y="764875"/>
              <a:ext cx="149875" cy="71575"/>
            </a:xfrm>
            <a:custGeom>
              <a:avLst/>
              <a:gdLst/>
              <a:ahLst/>
              <a:cxnLst/>
              <a:rect l="l" t="t" r="r" b="b"/>
              <a:pathLst>
                <a:path w="5995" h="2863" extrusionOk="0">
                  <a:moveTo>
                    <a:pt x="3228" y="1"/>
                  </a:moveTo>
                  <a:lnTo>
                    <a:pt x="1" y="1005"/>
                  </a:lnTo>
                  <a:cubicBezTo>
                    <a:pt x="1" y="1005"/>
                    <a:pt x="1350" y="2862"/>
                    <a:pt x="3163" y="2862"/>
                  </a:cubicBezTo>
                  <a:cubicBezTo>
                    <a:pt x="4033" y="2862"/>
                    <a:pt x="5010" y="2434"/>
                    <a:pt x="5995" y="1167"/>
                  </a:cubicBezTo>
                  <a:lnTo>
                    <a:pt x="3228" y="1"/>
                  </a:lnTo>
                  <a:close/>
                </a:path>
              </a:pathLst>
            </a:custGeom>
            <a:solidFill>
              <a:srgbClr val="0F0C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7" name="Google Shape;3537;p59"/>
            <p:cNvSpPr/>
            <p:nvPr/>
          </p:nvSpPr>
          <p:spPr>
            <a:xfrm>
              <a:off x="5665600" y="979200"/>
              <a:ext cx="94275" cy="29825"/>
            </a:xfrm>
            <a:custGeom>
              <a:avLst/>
              <a:gdLst/>
              <a:ahLst/>
              <a:cxnLst/>
              <a:rect l="l" t="t" r="r" b="b"/>
              <a:pathLst>
                <a:path w="3771" h="1193" extrusionOk="0">
                  <a:moveTo>
                    <a:pt x="2414" y="0"/>
                  </a:moveTo>
                  <a:cubicBezTo>
                    <a:pt x="2186" y="0"/>
                    <a:pt x="1958" y="27"/>
                    <a:pt x="1736" y="80"/>
                  </a:cubicBezTo>
                  <a:cubicBezTo>
                    <a:pt x="1058" y="243"/>
                    <a:pt x="462" y="650"/>
                    <a:pt x="0" y="1165"/>
                  </a:cubicBezTo>
                  <a:lnTo>
                    <a:pt x="0" y="1193"/>
                  </a:lnTo>
                  <a:lnTo>
                    <a:pt x="28" y="1193"/>
                  </a:lnTo>
                  <a:cubicBezTo>
                    <a:pt x="489" y="677"/>
                    <a:pt x="1085" y="325"/>
                    <a:pt x="1764" y="189"/>
                  </a:cubicBezTo>
                  <a:cubicBezTo>
                    <a:pt x="1981" y="146"/>
                    <a:pt x="2198" y="124"/>
                    <a:pt x="2413" y="124"/>
                  </a:cubicBezTo>
                  <a:cubicBezTo>
                    <a:pt x="2736" y="124"/>
                    <a:pt x="3055" y="173"/>
                    <a:pt x="3364" y="270"/>
                  </a:cubicBezTo>
                  <a:cubicBezTo>
                    <a:pt x="3499" y="297"/>
                    <a:pt x="3635" y="352"/>
                    <a:pt x="3771" y="379"/>
                  </a:cubicBezTo>
                  <a:lnTo>
                    <a:pt x="3771" y="352"/>
                  </a:lnTo>
                  <a:cubicBezTo>
                    <a:pt x="3351" y="115"/>
                    <a:pt x="2882" y="0"/>
                    <a:pt x="241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8" name="Google Shape;3538;p59"/>
            <p:cNvSpPr/>
            <p:nvPr/>
          </p:nvSpPr>
          <p:spPr>
            <a:xfrm>
              <a:off x="5694750" y="962425"/>
              <a:ext cx="75300" cy="24225"/>
            </a:xfrm>
            <a:custGeom>
              <a:avLst/>
              <a:gdLst/>
              <a:ahLst/>
              <a:cxnLst/>
              <a:rect l="l" t="t" r="r" b="b"/>
              <a:pathLst>
                <a:path w="3012" h="969" extrusionOk="0">
                  <a:moveTo>
                    <a:pt x="1362" y="0"/>
                  </a:moveTo>
                  <a:cubicBezTo>
                    <a:pt x="877" y="0"/>
                    <a:pt x="391" y="182"/>
                    <a:pt x="1" y="480"/>
                  </a:cubicBezTo>
                  <a:cubicBezTo>
                    <a:pt x="1" y="480"/>
                    <a:pt x="1" y="507"/>
                    <a:pt x="1" y="507"/>
                  </a:cubicBezTo>
                  <a:cubicBezTo>
                    <a:pt x="14" y="521"/>
                    <a:pt x="28" y="528"/>
                    <a:pt x="38" y="528"/>
                  </a:cubicBezTo>
                  <a:cubicBezTo>
                    <a:pt x="48" y="528"/>
                    <a:pt x="55" y="521"/>
                    <a:pt x="55" y="507"/>
                  </a:cubicBezTo>
                  <a:cubicBezTo>
                    <a:pt x="450" y="228"/>
                    <a:pt x="905" y="89"/>
                    <a:pt x="1386" y="89"/>
                  </a:cubicBezTo>
                  <a:cubicBezTo>
                    <a:pt x="1466" y="89"/>
                    <a:pt x="1547" y="93"/>
                    <a:pt x="1628" y="100"/>
                  </a:cubicBezTo>
                  <a:cubicBezTo>
                    <a:pt x="2116" y="155"/>
                    <a:pt x="2578" y="426"/>
                    <a:pt x="2876" y="833"/>
                  </a:cubicBezTo>
                  <a:cubicBezTo>
                    <a:pt x="2903" y="860"/>
                    <a:pt x="2903" y="887"/>
                    <a:pt x="2930" y="914"/>
                  </a:cubicBezTo>
                  <a:cubicBezTo>
                    <a:pt x="2957" y="941"/>
                    <a:pt x="2957" y="914"/>
                    <a:pt x="2984" y="968"/>
                  </a:cubicBezTo>
                  <a:lnTo>
                    <a:pt x="3012" y="968"/>
                  </a:lnTo>
                  <a:cubicBezTo>
                    <a:pt x="3012" y="941"/>
                    <a:pt x="3012" y="941"/>
                    <a:pt x="3012" y="914"/>
                  </a:cubicBezTo>
                  <a:cubicBezTo>
                    <a:pt x="2984" y="887"/>
                    <a:pt x="2957" y="833"/>
                    <a:pt x="2930" y="806"/>
                  </a:cubicBezTo>
                  <a:cubicBezTo>
                    <a:pt x="2632" y="372"/>
                    <a:pt x="2171" y="73"/>
                    <a:pt x="1628" y="19"/>
                  </a:cubicBezTo>
                  <a:cubicBezTo>
                    <a:pt x="1540" y="7"/>
                    <a:pt x="1451" y="0"/>
                    <a:pt x="136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39" name="Google Shape;3539;p59"/>
            <p:cNvSpPr/>
            <p:nvPr/>
          </p:nvSpPr>
          <p:spPr>
            <a:xfrm>
              <a:off x="6098900" y="963225"/>
              <a:ext cx="90900" cy="26125"/>
            </a:xfrm>
            <a:custGeom>
              <a:avLst/>
              <a:gdLst/>
              <a:ahLst/>
              <a:cxnLst/>
              <a:rect l="l" t="t" r="r" b="b"/>
              <a:pathLst>
                <a:path w="3636" h="1045" extrusionOk="0">
                  <a:moveTo>
                    <a:pt x="1992" y="1"/>
                  </a:moveTo>
                  <a:cubicBezTo>
                    <a:pt x="1899" y="1"/>
                    <a:pt x="1804" y="5"/>
                    <a:pt x="1709" y="14"/>
                  </a:cubicBezTo>
                  <a:cubicBezTo>
                    <a:pt x="1086" y="41"/>
                    <a:pt x="516" y="367"/>
                    <a:pt x="109" y="855"/>
                  </a:cubicBezTo>
                  <a:cubicBezTo>
                    <a:pt x="82" y="882"/>
                    <a:pt x="55" y="936"/>
                    <a:pt x="28" y="964"/>
                  </a:cubicBezTo>
                  <a:cubicBezTo>
                    <a:pt x="1" y="991"/>
                    <a:pt x="1" y="1018"/>
                    <a:pt x="1" y="1045"/>
                  </a:cubicBezTo>
                  <a:lnTo>
                    <a:pt x="28" y="1045"/>
                  </a:lnTo>
                  <a:cubicBezTo>
                    <a:pt x="55" y="1018"/>
                    <a:pt x="55" y="1018"/>
                    <a:pt x="82" y="991"/>
                  </a:cubicBezTo>
                  <a:cubicBezTo>
                    <a:pt x="109" y="964"/>
                    <a:pt x="136" y="936"/>
                    <a:pt x="163" y="909"/>
                  </a:cubicBezTo>
                  <a:cubicBezTo>
                    <a:pt x="570" y="448"/>
                    <a:pt x="1113" y="150"/>
                    <a:pt x="1709" y="96"/>
                  </a:cubicBezTo>
                  <a:cubicBezTo>
                    <a:pt x="1775" y="92"/>
                    <a:pt x="1841" y="91"/>
                    <a:pt x="1907" y="91"/>
                  </a:cubicBezTo>
                  <a:cubicBezTo>
                    <a:pt x="2383" y="91"/>
                    <a:pt x="2854" y="179"/>
                    <a:pt x="3283" y="394"/>
                  </a:cubicBezTo>
                  <a:cubicBezTo>
                    <a:pt x="3391" y="448"/>
                    <a:pt x="3500" y="502"/>
                    <a:pt x="3635" y="557"/>
                  </a:cubicBezTo>
                  <a:cubicBezTo>
                    <a:pt x="3527" y="475"/>
                    <a:pt x="3418" y="394"/>
                    <a:pt x="3310" y="340"/>
                  </a:cubicBezTo>
                  <a:cubicBezTo>
                    <a:pt x="2903" y="114"/>
                    <a:pt x="2458" y="1"/>
                    <a:pt x="199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0" name="Google Shape;3540;p59"/>
            <p:cNvSpPr/>
            <p:nvPr/>
          </p:nvSpPr>
          <p:spPr>
            <a:xfrm>
              <a:off x="6098900" y="953300"/>
              <a:ext cx="73950" cy="27250"/>
            </a:xfrm>
            <a:custGeom>
              <a:avLst/>
              <a:gdLst/>
              <a:ahLst/>
              <a:cxnLst/>
              <a:rect l="l" t="t" r="r" b="b"/>
              <a:pathLst>
                <a:path w="2958" h="1090" extrusionOk="0">
                  <a:moveTo>
                    <a:pt x="2333" y="1"/>
                  </a:moveTo>
                  <a:cubicBezTo>
                    <a:pt x="1989" y="1"/>
                    <a:pt x="1646" y="54"/>
                    <a:pt x="1303" y="140"/>
                  </a:cubicBezTo>
                  <a:cubicBezTo>
                    <a:pt x="896" y="276"/>
                    <a:pt x="516" y="493"/>
                    <a:pt x="218" y="818"/>
                  </a:cubicBezTo>
                  <a:cubicBezTo>
                    <a:pt x="136" y="899"/>
                    <a:pt x="55" y="981"/>
                    <a:pt x="1" y="1062"/>
                  </a:cubicBezTo>
                  <a:lnTo>
                    <a:pt x="1" y="1089"/>
                  </a:lnTo>
                  <a:lnTo>
                    <a:pt x="28" y="1089"/>
                  </a:lnTo>
                  <a:lnTo>
                    <a:pt x="245" y="872"/>
                  </a:lnTo>
                  <a:cubicBezTo>
                    <a:pt x="543" y="574"/>
                    <a:pt x="923" y="330"/>
                    <a:pt x="1330" y="194"/>
                  </a:cubicBezTo>
                  <a:cubicBezTo>
                    <a:pt x="1680" y="102"/>
                    <a:pt x="2043" y="48"/>
                    <a:pt x="2409" y="48"/>
                  </a:cubicBezTo>
                  <a:cubicBezTo>
                    <a:pt x="2582" y="48"/>
                    <a:pt x="2756" y="60"/>
                    <a:pt x="2930" y="86"/>
                  </a:cubicBezTo>
                  <a:lnTo>
                    <a:pt x="2957" y="86"/>
                  </a:lnTo>
                  <a:cubicBezTo>
                    <a:pt x="2957" y="86"/>
                    <a:pt x="2957" y="59"/>
                    <a:pt x="2930" y="59"/>
                  </a:cubicBezTo>
                  <a:cubicBezTo>
                    <a:pt x="2731" y="19"/>
                    <a:pt x="2532" y="1"/>
                    <a:pt x="2333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1" name="Google Shape;3541;p59"/>
            <p:cNvSpPr/>
            <p:nvPr/>
          </p:nvSpPr>
          <p:spPr>
            <a:xfrm>
              <a:off x="5734075" y="973750"/>
              <a:ext cx="402825" cy="191250"/>
            </a:xfrm>
            <a:custGeom>
              <a:avLst/>
              <a:gdLst/>
              <a:ahLst/>
              <a:cxnLst/>
              <a:rect l="l" t="t" r="r" b="b"/>
              <a:pathLst>
                <a:path w="16113" h="7650" extrusionOk="0">
                  <a:moveTo>
                    <a:pt x="14458" y="0"/>
                  </a:moveTo>
                  <a:lnTo>
                    <a:pt x="2198" y="1546"/>
                  </a:lnTo>
                  <a:lnTo>
                    <a:pt x="1330" y="4476"/>
                  </a:lnTo>
                  <a:lnTo>
                    <a:pt x="299" y="6293"/>
                  </a:lnTo>
                  <a:cubicBezTo>
                    <a:pt x="28" y="6862"/>
                    <a:pt x="1" y="7324"/>
                    <a:pt x="462" y="7649"/>
                  </a:cubicBezTo>
                  <a:lnTo>
                    <a:pt x="15326" y="7188"/>
                  </a:lnTo>
                  <a:cubicBezTo>
                    <a:pt x="16113" y="6862"/>
                    <a:pt x="15923" y="5832"/>
                    <a:pt x="15462" y="4584"/>
                  </a:cubicBezTo>
                  <a:lnTo>
                    <a:pt x="144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2" name="Google Shape;3542;p59"/>
            <p:cNvSpPr/>
            <p:nvPr/>
          </p:nvSpPr>
          <p:spPr>
            <a:xfrm>
              <a:off x="5749675" y="1005600"/>
              <a:ext cx="51575" cy="107850"/>
            </a:xfrm>
            <a:custGeom>
              <a:avLst/>
              <a:gdLst/>
              <a:ahLst/>
              <a:cxnLst/>
              <a:rect l="l" t="t" r="r" b="b"/>
              <a:pathLst>
                <a:path w="2063" h="4314" extrusionOk="0">
                  <a:moveTo>
                    <a:pt x="1460" y="30"/>
                  </a:moveTo>
                  <a:cubicBezTo>
                    <a:pt x="1458" y="30"/>
                    <a:pt x="1458" y="35"/>
                    <a:pt x="1464" y="36"/>
                  </a:cubicBezTo>
                  <a:lnTo>
                    <a:pt x="1464" y="36"/>
                  </a:lnTo>
                  <a:cubicBezTo>
                    <a:pt x="1462" y="31"/>
                    <a:pt x="1461" y="30"/>
                    <a:pt x="1460" y="30"/>
                  </a:cubicBezTo>
                  <a:close/>
                  <a:moveTo>
                    <a:pt x="1520" y="1"/>
                  </a:moveTo>
                  <a:cubicBezTo>
                    <a:pt x="1493" y="1"/>
                    <a:pt x="1493" y="1"/>
                    <a:pt x="1493" y="28"/>
                  </a:cubicBezTo>
                  <a:cubicBezTo>
                    <a:pt x="1480" y="34"/>
                    <a:pt x="1472" y="36"/>
                    <a:pt x="1467" y="36"/>
                  </a:cubicBezTo>
                  <a:cubicBezTo>
                    <a:pt x="1466" y="36"/>
                    <a:pt x="1465" y="36"/>
                    <a:pt x="1464" y="36"/>
                  </a:cubicBezTo>
                  <a:lnTo>
                    <a:pt x="1464" y="36"/>
                  </a:lnTo>
                  <a:cubicBezTo>
                    <a:pt x="1465" y="40"/>
                    <a:pt x="1466" y="46"/>
                    <a:pt x="1466" y="55"/>
                  </a:cubicBezTo>
                  <a:cubicBezTo>
                    <a:pt x="1452" y="82"/>
                    <a:pt x="1452" y="89"/>
                    <a:pt x="1455" y="89"/>
                  </a:cubicBezTo>
                  <a:cubicBezTo>
                    <a:pt x="1459" y="89"/>
                    <a:pt x="1466" y="82"/>
                    <a:pt x="1466" y="82"/>
                  </a:cubicBezTo>
                  <a:lnTo>
                    <a:pt x="1628" y="543"/>
                  </a:lnTo>
                  <a:cubicBezTo>
                    <a:pt x="1710" y="842"/>
                    <a:pt x="1764" y="1113"/>
                    <a:pt x="1818" y="1384"/>
                  </a:cubicBezTo>
                  <a:cubicBezTo>
                    <a:pt x="1927" y="1791"/>
                    <a:pt x="1927" y="2198"/>
                    <a:pt x="1872" y="2632"/>
                  </a:cubicBezTo>
                  <a:cubicBezTo>
                    <a:pt x="1710" y="3337"/>
                    <a:pt x="1167" y="3907"/>
                    <a:pt x="1" y="4314"/>
                  </a:cubicBezTo>
                  <a:cubicBezTo>
                    <a:pt x="1221" y="3934"/>
                    <a:pt x="1791" y="3364"/>
                    <a:pt x="1981" y="2632"/>
                  </a:cubicBezTo>
                  <a:cubicBezTo>
                    <a:pt x="2062" y="2198"/>
                    <a:pt x="2062" y="1764"/>
                    <a:pt x="1954" y="1330"/>
                  </a:cubicBezTo>
                  <a:cubicBezTo>
                    <a:pt x="1900" y="1059"/>
                    <a:pt x="1818" y="760"/>
                    <a:pt x="1737" y="489"/>
                  </a:cubicBezTo>
                  <a:lnTo>
                    <a:pt x="1574" y="28"/>
                  </a:lnTo>
                  <a:lnTo>
                    <a:pt x="1574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3" name="Google Shape;3543;p59"/>
            <p:cNvSpPr/>
            <p:nvPr/>
          </p:nvSpPr>
          <p:spPr>
            <a:xfrm>
              <a:off x="6069075" y="996800"/>
              <a:ext cx="57650" cy="98350"/>
            </a:xfrm>
            <a:custGeom>
              <a:avLst/>
              <a:gdLst/>
              <a:ahLst/>
              <a:cxnLst/>
              <a:rect l="l" t="t" r="r" b="b"/>
              <a:pathLst>
                <a:path w="2306" h="3934" extrusionOk="0">
                  <a:moveTo>
                    <a:pt x="624" y="0"/>
                  </a:moveTo>
                  <a:cubicBezTo>
                    <a:pt x="570" y="0"/>
                    <a:pt x="543" y="0"/>
                    <a:pt x="543" y="27"/>
                  </a:cubicBezTo>
                  <a:cubicBezTo>
                    <a:pt x="461" y="109"/>
                    <a:pt x="407" y="217"/>
                    <a:pt x="353" y="299"/>
                  </a:cubicBezTo>
                  <a:cubicBezTo>
                    <a:pt x="190" y="597"/>
                    <a:pt x="82" y="923"/>
                    <a:pt x="27" y="1248"/>
                  </a:cubicBezTo>
                  <a:cubicBezTo>
                    <a:pt x="0" y="1465"/>
                    <a:pt x="0" y="1709"/>
                    <a:pt x="54" y="1926"/>
                  </a:cubicBezTo>
                  <a:cubicBezTo>
                    <a:pt x="353" y="3038"/>
                    <a:pt x="1736" y="3526"/>
                    <a:pt x="2279" y="3933"/>
                  </a:cubicBezTo>
                  <a:lnTo>
                    <a:pt x="2306" y="3933"/>
                  </a:lnTo>
                  <a:lnTo>
                    <a:pt x="2306" y="3906"/>
                  </a:lnTo>
                  <a:cubicBezTo>
                    <a:pt x="1872" y="3554"/>
                    <a:pt x="868" y="3120"/>
                    <a:pt x="407" y="2333"/>
                  </a:cubicBezTo>
                  <a:cubicBezTo>
                    <a:pt x="271" y="2089"/>
                    <a:pt x="217" y="1818"/>
                    <a:pt x="190" y="1519"/>
                  </a:cubicBezTo>
                  <a:cubicBezTo>
                    <a:pt x="217" y="1248"/>
                    <a:pt x="244" y="977"/>
                    <a:pt x="353" y="706"/>
                  </a:cubicBezTo>
                  <a:cubicBezTo>
                    <a:pt x="461" y="516"/>
                    <a:pt x="543" y="299"/>
                    <a:pt x="624" y="109"/>
                  </a:cubicBezTo>
                  <a:cubicBezTo>
                    <a:pt x="624" y="82"/>
                    <a:pt x="624" y="27"/>
                    <a:pt x="62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4" name="Google Shape;3544;p59"/>
            <p:cNvSpPr/>
            <p:nvPr/>
          </p:nvSpPr>
          <p:spPr>
            <a:xfrm>
              <a:off x="5839875" y="744050"/>
              <a:ext cx="40700" cy="38475"/>
            </a:xfrm>
            <a:custGeom>
              <a:avLst/>
              <a:gdLst/>
              <a:ahLst/>
              <a:cxnLst/>
              <a:rect l="l" t="t" r="r" b="b"/>
              <a:pathLst>
                <a:path w="1628" h="1539" extrusionOk="0">
                  <a:moveTo>
                    <a:pt x="854" y="1"/>
                  </a:moveTo>
                  <a:cubicBezTo>
                    <a:pt x="750" y="1"/>
                    <a:pt x="643" y="24"/>
                    <a:pt x="543" y="75"/>
                  </a:cubicBezTo>
                  <a:cubicBezTo>
                    <a:pt x="217" y="183"/>
                    <a:pt x="0" y="671"/>
                    <a:pt x="434" y="1214"/>
                  </a:cubicBezTo>
                  <a:cubicBezTo>
                    <a:pt x="625" y="1426"/>
                    <a:pt x="899" y="1538"/>
                    <a:pt x="1178" y="1538"/>
                  </a:cubicBezTo>
                  <a:cubicBezTo>
                    <a:pt x="1256" y="1538"/>
                    <a:pt x="1334" y="1530"/>
                    <a:pt x="1411" y="1512"/>
                  </a:cubicBezTo>
                  <a:cubicBezTo>
                    <a:pt x="1492" y="1485"/>
                    <a:pt x="1628" y="1187"/>
                    <a:pt x="1492" y="481"/>
                  </a:cubicBezTo>
                  <a:cubicBezTo>
                    <a:pt x="1412" y="182"/>
                    <a:pt x="1142" y="1"/>
                    <a:pt x="8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5" name="Google Shape;3545;p59"/>
            <p:cNvSpPr/>
            <p:nvPr/>
          </p:nvSpPr>
          <p:spPr>
            <a:xfrm>
              <a:off x="5849375" y="752025"/>
              <a:ext cx="23075" cy="25775"/>
            </a:xfrm>
            <a:custGeom>
              <a:avLst/>
              <a:gdLst/>
              <a:ahLst/>
              <a:cxnLst/>
              <a:rect l="l" t="t" r="r" b="b"/>
              <a:pathLst>
                <a:path w="923" h="1031" extrusionOk="0">
                  <a:moveTo>
                    <a:pt x="377" y="1"/>
                  </a:moveTo>
                  <a:cubicBezTo>
                    <a:pt x="323" y="1"/>
                    <a:pt x="269" y="10"/>
                    <a:pt x="217" y="27"/>
                  </a:cubicBezTo>
                  <a:cubicBezTo>
                    <a:pt x="81" y="135"/>
                    <a:pt x="0" y="298"/>
                    <a:pt x="27" y="461"/>
                  </a:cubicBezTo>
                  <a:cubicBezTo>
                    <a:pt x="27" y="298"/>
                    <a:pt x="109" y="162"/>
                    <a:pt x="244" y="81"/>
                  </a:cubicBezTo>
                  <a:cubicBezTo>
                    <a:pt x="289" y="54"/>
                    <a:pt x="338" y="42"/>
                    <a:pt x="386" y="42"/>
                  </a:cubicBezTo>
                  <a:cubicBezTo>
                    <a:pt x="482" y="42"/>
                    <a:pt x="579" y="90"/>
                    <a:pt x="651" y="162"/>
                  </a:cubicBezTo>
                  <a:cubicBezTo>
                    <a:pt x="732" y="271"/>
                    <a:pt x="787" y="379"/>
                    <a:pt x="814" y="488"/>
                  </a:cubicBezTo>
                  <a:cubicBezTo>
                    <a:pt x="841" y="651"/>
                    <a:pt x="841" y="813"/>
                    <a:pt x="814" y="976"/>
                  </a:cubicBezTo>
                  <a:cubicBezTo>
                    <a:pt x="814" y="976"/>
                    <a:pt x="814" y="1003"/>
                    <a:pt x="814" y="1003"/>
                  </a:cubicBezTo>
                  <a:cubicBezTo>
                    <a:pt x="814" y="1003"/>
                    <a:pt x="814" y="1030"/>
                    <a:pt x="814" y="1030"/>
                  </a:cubicBezTo>
                  <a:lnTo>
                    <a:pt x="868" y="1030"/>
                  </a:lnTo>
                  <a:lnTo>
                    <a:pt x="895" y="1003"/>
                  </a:lnTo>
                  <a:cubicBezTo>
                    <a:pt x="922" y="840"/>
                    <a:pt x="922" y="705"/>
                    <a:pt x="895" y="569"/>
                  </a:cubicBezTo>
                  <a:cubicBezTo>
                    <a:pt x="868" y="406"/>
                    <a:pt x="814" y="271"/>
                    <a:pt x="705" y="135"/>
                  </a:cubicBezTo>
                  <a:cubicBezTo>
                    <a:pt x="613" y="43"/>
                    <a:pt x="495" y="1"/>
                    <a:pt x="377" y="1"/>
                  </a:cubicBezTo>
                  <a:close/>
                </a:path>
              </a:pathLst>
            </a:custGeom>
            <a:solidFill>
              <a:srgbClr val="0505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6" name="Google Shape;3546;p59"/>
            <p:cNvSpPr/>
            <p:nvPr/>
          </p:nvSpPr>
          <p:spPr>
            <a:xfrm>
              <a:off x="5857500" y="757375"/>
              <a:ext cx="10200" cy="17700"/>
            </a:xfrm>
            <a:custGeom>
              <a:avLst/>
              <a:gdLst/>
              <a:ahLst/>
              <a:cxnLst/>
              <a:rect l="l" t="t" r="r" b="b"/>
              <a:pathLst>
                <a:path w="408" h="708" extrusionOk="0">
                  <a:moveTo>
                    <a:pt x="322" y="0"/>
                  </a:moveTo>
                  <a:cubicBezTo>
                    <a:pt x="173" y="0"/>
                    <a:pt x="53" y="176"/>
                    <a:pt x="28" y="328"/>
                  </a:cubicBezTo>
                  <a:cubicBezTo>
                    <a:pt x="1" y="518"/>
                    <a:pt x="82" y="708"/>
                    <a:pt x="299" y="708"/>
                  </a:cubicBezTo>
                  <a:lnTo>
                    <a:pt x="299" y="708"/>
                  </a:lnTo>
                  <a:cubicBezTo>
                    <a:pt x="82" y="708"/>
                    <a:pt x="28" y="518"/>
                    <a:pt x="55" y="355"/>
                  </a:cubicBezTo>
                  <a:cubicBezTo>
                    <a:pt x="82" y="192"/>
                    <a:pt x="190" y="84"/>
                    <a:pt x="353" y="57"/>
                  </a:cubicBezTo>
                  <a:lnTo>
                    <a:pt x="407" y="57"/>
                  </a:lnTo>
                  <a:lnTo>
                    <a:pt x="407" y="3"/>
                  </a:lnTo>
                  <a:lnTo>
                    <a:pt x="353" y="3"/>
                  </a:lnTo>
                  <a:cubicBezTo>
                    <a:pt x="343" y="1"/>
                    <a:pt x="332" y="0"/>
                    <a:pt x="322" y="0"/>
                  </a:cubicBezTo>
                  <a:close/>
                </a:path>
              </a:pathLst>
            </a:custGeom>
            <a:solidFill>
              <a:srgbClr val="0505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7" name="Google Shape;3547;p59"/>
            <p:cNvSpPr/>
            <p:nvPr/>
          </p:nvSpPr>
          <p:spPr>
            <a:xfrm>
              <a:off x="5976850" y="745725"/>
              <a:ext cx="37325" cy="32825"/>
            </a:xfrm>
            <a:custGeom>
              <a:avLst/>
              <a:gdLst/>
              <a:ahLst/>
              <a:cxnLst/>
              <a:rect l="l" t="t" r="r" b="b"/>
              <a:pathLst>
                <a:path w="1493" h="1313" extrusionOk="0">
                  <a:moveTo>
                    <a:pt x="817" y="0"/>
                  </a:moveTo>
                  <a:cubicBezTo>
                    <a:pt x="639" y="0"/>
                    <a:pt x="466" y="81"/>
                    <a:pt x="353" y="252"/>
                  </a:cubicBezTo>
                  <a:cubicBezTo>
                    <a:pt x="0" y="794"/>
                    <a:pt x="27" y="1092"/>
                    <a:pt x="82" y="1147"/>
                  </a:cubicBezTo>
                  <a:cubicBezTo>
                    <a:pt x="240" y="1257"/>
                    <a:pt x="417" y="1313"/>
                    <a:pt x="596" y="1313"/>
                  </a:cubicBezTo>
                  <a:cubicBezTo>
                    <a:pt x="723" y="1313"/>
                    <a:pt x="852" y="1285"/>
                    <a:pt x="977" y="1228"/>
                  </a:cubicBezTo>
                  <a:cubicBezTo>
                    <a:pt x="1492" y="903"/>
                    <a:pt x="1492" y="414"/>
                    <a:pt x="1275" y="197"/>
                  </a:cubicBezTo>
                  <a:cubicBezTo>
                    <a:pt x="1146" y="68"/>
                    <a:pt x="979" y="0"/>
                    <a:pt x="8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8" name="Google Shape;3548;p59"/>
            <p:cNvSpPr/>
            <p:nvPr/>
          </p:nvSpPr>
          <p:spPr>
            <a:xfrm>
              <a:off x="5983625" y="752900"/>
              <a:ext cx="23025" cy="18800"/>
            </a:xfrm>
            <a:custGeom>
              <a:avLst/>
              <a:gdLst/>
              <a:ahLst/>
              <a:cxnLst/>
              <a:rect l="l" t="t" r="r" b="b"/>
              <a:pathLst>
                <a:path w="921" h="752" extrusionOk="0">
                  <a:moveTo>
                    <a:pt x="891" y="479"/>
                  </a:moveTo>
                  <a:cubicBezTo>
                    <a:pt x="885" y="506"/>
                    <a:pt x="878" y="534"/>
                    <a:pt x="869" y="561"/>
                  </a:cubicBezTo>
                  <a:cubicBezTo>
                    <a:pt x="879" y="535"/>
                    <a:pt x="887" y="507"/>
                    <a:pt x="891" y="479"/>
                  </a:cubicBezTo>
                  <a:close/>
                  <a:moveTo>
                    <a:pt x="576" y="0"/>
                  </a:moveTo>
                  <a:cubicBezTo>
                    <a:pt x="517" y="0"/>
                    <a:pt x="458" y="15"/>
                    <a:pt x="407" y="46"/>
                  </a:cubicBezTo>
                  <a:cubicBezTo>
                    <a:pt x="272" y="100"/>
                    <a:pt x="190" y="209"/>
                    <a:pt x="109" y="344"/>
                  </a:cubicBezTo>
                  <a:cubicBezTo>
                    <a:pt x="55" y="453"/>
                    <a:pt x="1" y="588"/>
                    <a:pt x="1" y="724"/>
                  </a:cubicBezTo>
                  <a:cubicBezTo>
                    <a:pt x="1" y="751"/>
                    <a:pt x="1" y="751"/>
                    <a:pt x="1" y="751"/>
                  </a:cubicBezTo>
                  <a:lnTo>
                    <a:pt x="28" y="751"/>
                  </a:lnTo>
                  <a:cubicBezTo>
                    <a:pt x="28" y="724"/>
                    <a:pt x="28" y="724"/>
                    <a:pt x="28" y="724"/>
                  </a:cubicBezTo>
                  <a:cubicBezTo>
                    <a:pt x="55" y="561"/>
                    <a:pt x="136" y="426"/>
                    <a:pt x="218" y="290"/>
                  </a:cubicBezTo>
                  <a:cubicBezTo>
                    <a:pt x="272" y="209"/>
                    <a:pt x="353" y="127"/>
                    <a:pt x="435" y="100"/>
                  </a:cubicBezTo>
                  <a:cubicBezTo>
                    <a:pt x="488" y="68"/>
                    <a:pt x="542" y="53"/>
                    <a:pt x="593" y="53"/>
                  </a:cubicBezTo>
                  <a:cubicBezTo>
                    <a:pt x="673" y="53"/>
                    <a:pt x="749" y="89"/>
                    <a:pt x="814" y="154"/>
                  </a:cubicBezTo>
                  <a:cubicBezTo>
                    <a:pt x="880" y="242"/>
                    <a:pt x="910" y="364"/>
                    <a:pt x="891" y="479"/>
                  </a:cubicBezTo>
                  <a:lnTo>
                    <a:pt x="891" y="479"/>
                  </a:lnTo>
                  <a:cubicBezTo>
                    <a:pt x="920" y="345"/>
                    <a:pt x="909" y="218"/>
                    <a:pt x="841" y="127"/>
                  </a:cubicBezTo>
                  <a:cubicBezTo>
                    <a:pt x="774" y="43"/>
                    <a:pt x="674" y="0"/>
                    <a:pt x="576" y="0"/>
                  </a:cubicBezTo>
                  <a:close/>
                </a:path>
              </a:pathLst>
            </a:custGeom>
            <a:solidFill>
              <a:srgbClr val="0505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49" name="Google Shape;3549;p59"/>
            <p:cNvSpPr/>
            <p:nvPr/>
          </p:nvSpPr>
          <p:spPr>
            <a:xfrm>
              <a:off x="5989725" y="755400"/>
              <a:ext cx="8850" cy="16150"/>
            </a:xfrm>
            <a:custGeom>
              <a:avLst/>
              <a:gdLst/>
              <a:ahLst/>
              <a:cxnLst/>
              <a:rect l="l" t="t" r="r" b="b"/>
              <a:pathLst>
                <a:path w="354" h="646" extrusionOk="0">
                  <a:moveTo>
                    <a:pt x="109" y="0"/>
                  </a:moveTo>
                  <a:cubicBezTo>
                    <a:pt x="109" y="0"/>
                    <a:pt x="136" y="27"/>
                    <a:pt x="136" y="27"/>
                  </a:cubicBezTo>
                  <a:lnTo>
                    <a:pt x="191" y="54"/>
                  </a:lnTo>
                  <a:cubicBezTo>
                    <a:pt x="299" y="109"/>
                    <a:pt x="353" y="244"/>
                    <a:pt x="326" y="380"/>
                  </a:cubicBezTo>
                  <a:cubicBezTo>
                    <a:pt x="353" y="244"/>
                    <a:pt x="326" y="54"/>
                    <a:pt x="163" y="0"/>
                  </a:cubicBezTo>
                  <a:close/>
                  <a:moveTo>
                    <a:pt x="326" y="381"/>
                  </a:moveTo>
                  <a:lnTo>
                    <a:pt x="326" y="381"/>
                  </a:lnTo>
                  <a:cubicBezTo>
                    <a:pt x="303" y="518"/>
                    <a:pt x="202" y="636"/>
                    <a:pt x="73" y="636"/>
                  </a:cubicBezTo>
                  <a:cubicBezTo>
                    <a:pt x="50" y="636"/>
                    <a:pt x="26" y="632"/>
                    <a:pt x="1" y="624"/>
                  </a:cubicBezTo>
                  <a:lnTo>
                    <a:pt x="1" y="624"/>
                  </a:lnTo>
                  <a:cubicBezTo>
                    <a:pt x="31" y="639"/>
                    <a:pt x="60" y="646"/>
                    <a:pt x="87" y="646"/>
                  </a:cubicBezTo>
                  <a:cubicBezTo>
                    <a:pt x="209" y="646"/>
                    <a:pt x="304" y="513"/>
                    <a:pt x="326" y="381"/>
                  </a:cubicBezTo>
                  <a:close/>
                </a:path>
              </a:pathLst>
            </a:custGeom>
            <a:solidFill>
              <a:srgbClr val="0505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0" name="Google Shape;3550;p59"/>
            <p:cNvSpPr/>
            <p:nvPr/>
          </p:nvSpPr>
          <p:spPr>
            <a:xfrm>
              <a:off x="5863100" y="655450"/>
              <a:ext cx="139550" cy="165225"/>
            </a:xfrm>
            <a:custGeom>
              <a:avLst/>
              <a:gdLst/>
              <a:ahLst/>
              <a:cxnLst/>
              <a:rect l="l" t="t" r="r" b="b"/>
              <a:pathLst>
                <a:path w="5582" h="6609" extrusionOk="0">
                  <a:moveTo>
                    <a:pt x="2713" y="0"/>
                  </a:moveTo>
                  <a:cubicBezTo>
                    <a:pt x="1307" y="0"/>
                    <a:pt x="1" y="1150"/>
                    <a:pt x="129" y="3564"/>
                  </a:cubicBezTo>
                  <a:cubicBezTo>
                    <a:pt x="283" y="5901"/>
                    <a:pt x="1968" y="6609"/>
                    <a:pt x="2723" y="6609"/>
                  </a:cubicBezTo>
                  <a:cubicBezTo>
                    <a:pt x="2766" y="6609"/>
                    <a:pt x="2805" y="6606"/>
                    <a:pt x="2842" y="6602"/>
                  </a:cubicBezTo>
                  <a:cubicBezTo>
                    <a:pt x="4062" y="6467"/>
                    <a:pt x="5066" y="5246"/>
                    <a:pt x="5364" y="3591"/>
                  </a:cubicBezTo>
                  <a:cubicBezTo>
                    <a:pt x="5581" y="2371"/>
                    <a:pt x="4984" y="174"/>
                    <a:pt x="2950" y="11"/>
                  </a:cubicBezTo>
                  <a:cubicBezTo>
                    <a:pt x="2871" y="4"/>
                    <a:pt x="2792" y="0"/>
                    <a:pt x="27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1" name="Google Shape;3551;p59"/>
            <p:cNvSpPr/>
            <p:nvPr/>
          </p:nvSpPr>
          <p:spPr>
            <a:xfrm>
              <a:off x="5873775" y="766925"/>
              <a:ext cx="38000" cy="38000"/>
            </a:xfrm>
            <a:custGeom>
              <a:avLst/>
              <a:gdLst/>
              <a:ahLst/>
              <a:cxnLst/>
              <a:rect l="l" t="t" r="r" b="b"/>
              <a:pathLst>
                <a:path w="1520" h="1520" extrusionOk="0">
                  <a:moveTo>
                    <a:pt x="760" y="0"/>
                  </a:moveTo>
                  <a:cubicBezTo>
                    <a:pt x="326" y="0"/>
                    <a:pt x="1" y="326"/>
                    <a:pt x="1" y="760"/>
                  </a:cubicBezTo>
                  <a:cubicBezTo>
                    <a:pt x="1" y="1167"/>
                    <a:pt x="326" y="1519"/>
                    <a:pt x="760" y="1519"/>
                  </a:cubicBezTo>
                  <a:cubicBezTo>
                    <a:pt x="1167" y="1519"/>
                    <a:pt x="1519" y="1167"/>
                    <a:pt x="1519" y="760"/>
                  </a:cubicBezTo>
                  <a:cubicBezTo>
                    <a:pt x="1519" y="326"/>
                    <a:pt x="1167" y="0"/>
                    <a:pt x="760" y="0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2" name="Google Shape;3552;p59"/>
            <p:cNvSpPr/>
            <p:nvPr/>
          </p:nvSpPr>
          <p:spPr>
            <a:xfrm>
              <a:off x="5949050" y="766925"/>
              <a:ext cx="44775" cy="44775"/>
            </a:xfrm>
            <a:custGeom>
              <a:avLst/>
              <a:gdLst/>
              <a:ahLst/>
              <a:cxnLst/>
              <a:rect l="l" t="t" r="r" b="b"/>
              <a:pathLst>
                <a:path w="1791" h="1791" extrusionOk="0">
                  <a:moveTo>
                    <a:pt x="760" y="0"/>
                  </a:moveTo>
                  <a:cubicBezTo>
                    <a:pt x="1438" y="0"/>
                    <a:pt x="1790" y="814"/>
                    <a:pt x="1302" y="1302"/>
                  </a:cubicBezTo>
                  <a:cubicBezTo>
                    <a:pt x="814" y="1791"/>
                    <a:pt x="0" y="1438"/>
                    <a:pt x="0" y="760"/>
                  </a:cubicBezTo>
                  <a:cubicBezTo>
                    <a:pt x="0" y="326"/>
                    <a:pt x="326" y="0"/>
                    <a:pt x="760" y="0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3" name="Google Shape;3553;p59"/>
            <p:cNvSpPr/>
            <p:nvPr/>
          </p:nvSpPr>
          <p:spPr>
            <a:xfrm>
              <a:off x="5810025" y="628075"/>
              <a:ext cx="236700" cy="161950"/>
            </a:xfrm>
            <a:custGeom>
              <a:avLst/>
              <a:gdLst/>
              <a:ahLst/>
              <a:cxnLst/>
              <a:rect l="l" t="t" r="r" b="b"/>
              <a:pathLst>
                <a:path w="9468" h="6478" extrusionOk="0">
                  <a:moveTo>
                    <a:pt x="4222" y="0"/>
                  </a:moveTo>
                  <a:cubicBezTo>
                    <a:pt x="3953" y="0"/>
                    <a:pt x="3688" y="78"/>
                    <a:pt x="3446" y="265"/>
                  </a:cubicBezTo>
                  <a:cubicBezTo>
                    <a:pt x="3120" y="482"/>
                    <a:pt x="3012" y="943"/>
                    <a:pt x="2686" y="1106"/>
                  </a:cubicBezTo>
                  <a:cubicBezTo>
                    <a:pt x="2252" y="1350"/>
                    <a:pt x="1601" y="1296"/>
                    <a:pt x="1303" y="1784"/>
                  </a:cubicBezTo>
                  <a:cubicBezTo>
                    <a:pt x="1140" y="2028"/>
                    <a:pt x="1411" y="2354"/>
                    <a:pt x="1330" y="2625"/>
                  </a:cubicBezTo>
                  <a:cubicBezTo>
                    <a:pt x="1059" y="3412"/>
                    <a:pt x="1" y="3466"/>
                    <a:pt x="787" y="4551"/>
                  </a:cubicBezTo>
                  <a:cubicBezTo>
                    <a:pt x="1357" y="5392"/>
                    <a:pt x="1927" y="4876"/>
                    <a:pt x="2632" y="5202"/>
                  </a:cubicBezTo>
                  <a:cubicBezTo>
                    <a:pt x="3256" y="5473"/>
                    <a:pt x="3337" y="6314"/>
                    <a:pt x="4097" y="6449"/>
                  </a:cubicBezTo>
                  <a:cubicBezTo>
                    <a:pt x="4212" y="6469"/>
                    <a:pt x="4318" y="6478"/>
                    <a:pt x="4417" y="6478"/>
                  </a:cubicBezTo>
                  <a:cubicBezTo>
                    <a:pt x="5286" y="6478"/>
                    <a:pt x="5535" y="5779"/>
                    <a:pt x="6266" y="5364"/>
                  </a:cubicBezTo>
                  <a:cubicBezTo>
                    <a:pt x="6619" y="5175"/>
                    <a:pt x="7080" y="5256"/>
                    <a:pt x="7460" y="5175"/>
                  </a:cubicBezTo>
                  <a:cubicBezTo>
                    <a:pt x="8274" y="4903"/>
                    <a:pt x="8898" y="4280"/>
                    <a:pt x="9196" y="3466"/>
                  </a:cubicBezTo>
                  <a:cubicBezTo>
                    <a:pt x="9467" y="2435"/>
                    <a:pt x="8572" y="2733"/>
                    <a:pt x="8247" y="2299"/>
                  </a:cubicBezTo>
                  <a:cubicBezTo>
                    <a:pt x="8057" y="2028"/>
                    <a:pt x="8138" y="1649"/>
                    <a:pt x="8030" y="1350"/>
                  </a:cubicBezTo>
                  <a:cubicBezTo>
                    <a:pt x="7820" y="882"/>
                    <a:pt x="7418" y="731"/>
                    <a:pt x="6990" y="731"/>
                  </a:cubicBezTo>
                  <a:cubicBezTo>
                    <a:pt x="6698" y="731"/>
                    <a:pt x="6395" y="801"/>
                    <a:pt x="6131" y="889"/>
                  </a:cubicBezTo>
                  <a:lnTo>
                    <a:pt x="6022" y="916"/>
                  </a:lnTo>
                  <a:cubicBezTo>
                    <a:pt x="5578" y="472"/>
                    <a:pt x="4887" y="0"/>
                    <a:pt x="422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4" name="Google Shape;3554;p59"/>
            <p:cNvSpPr/>
            <p:nvPr/>
          </p:nvSpPr>
          <p:spPr>
            <a:xfrm>
              <a:off x="5929850" y="664525"/>
              <a:ext cx="192125" cy="112100"/>
            </a:xfrm>
            <a:custGeom>
              <a:avLst/>
              <a:gdLst/>
              <a:ahLst/>
              <a:cxnLst/>
              <a:rect l="l" t="t" r="r" b="b"/>
              <a:pathLst>
                <a:path w="7685" h="4484" extrusionOk="0">
                  <a:moveTo>
                    <a:pt x="7007" y="1"/>
                  </a:moveTo>
                  <a:cubicBezTo>
                    <a:pt x="7007" y="1"/>
                    <a:pt x="3237" y="1628"/>
                    <a:pt x="2179" y="1954"/>
                  </a:cubicBezTo>
                  <a:cubicBezTo>
                    <a:pt x="361" y="2550"/>
                    <a:pt x="280" y="3228"/>
                    <a:pt x="280" y="3228"/>
                  </a:cubicBezTo>
                  <a:cubicBezTo>
                    <a:pt x="1" y="4212"/>
                    <a:pt x="162" y="4483"/>
                    <a:pt x="425" y="4483"/>
                  </a:cubicBezTo>
                  <a:cubicBezTo>
                    <a:pt x="749" y="4483"/>
                    <a:pt x="1229" y="4069"/>
                    <a:pt x="1229" y="4069"/>
                  </a:cubicBezTo>
                  <a:lnTo>
                    <a:pt x="1229" y="3445"/>
                  </a:lnTo>
                  <a:lnTo>
                    <a:pt x="7685" y="163"/>
                  </a:lnTo>
                  <a:lnTo>
                    <a:pt x="70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5" name="Google Shape;3555;p59"/>
            <p:cNvSpPr/>
            <p:nvPr/>
          </p:nvSpPr>
          <p:spPr>
            <a:xfrm>
              <a:off x="5939550" y="665200"/>
              <a:ext cx="182425" cy="84800"/>
            </a:xfrm>
            <a:custGeom>
              <a:avLst/>
              <a:gdLst/>
              <a:ahLst/>
              <a:cxnLst/>
              <a:rect l="l" t="t" r="r" b="b"/>
              <a:pathLst>
                <a:path w="7297" h="3392" extrusionOk="0">
                  <a:moveTo>
                    <a:pt x="7297" y="1"/>
                  </a:moveTo>
                  <a:lnTo>
                    <a:pt x="7297" y="1"/>
                  </a:lnTo>
                  <a:cubicBezTo>
                    <a:pt x="7233" y="28"/>
                    <a:pt x="7170" y="56"/>
                    <a:pt x="7106" y="84"/>
                  </a:cubicBezTo>
                  <a:lnTo>
                    <a:pt x="7106" y="84"/>
                  </a:lnTo>
                  <a:cubicBezTo>
                    <a:pt x="7170" y="57"/>
                    <a:pt x="7233" y="30"/>
                    <a:pt x="7297" y="1"/>
                  </a:cubicBezTo>
                  <a:close/>
                  <a:moveTo>
                    <a:pt x="7106" y="84"/>
                  </a:moveTo>
                  <a:lnTo>
                    <a:pt x="7106" y="84"/>
                  </a:lnTo>
                  <a:cubicBezTo>
                    <a:pt x="6871" y="184"/>
                    <a:pt x="6631" y="274"/>
                    <a:pt x="6375" y="381"/>
                  </a:cubicBezTo>
                  <a:cubicBezTo>
                    <a:pt x="5154" y="896"/>
                    <a:pt x="3961" y="1465"/>
                    <a:pt x="2713" y="1954"/>
                  </a:cubicBezTo>
                  <a:cubicBezTo>
                    <a:pt x="2279" y="2144"/>
                    <a:pt x="1601" y="2388"/>
                    <a:pt x="1031" y="2713"/>
                  </a:cubicBezTo>
                  <a:cubicBezTo>
                    <a:pt x="652" y="2876"/>
                    <a:pt x="299" y="3120"/>
                    <a:pt x="1" y="3391"/>
                  </a:cubicBezTo>
                  <a:cubicBezTo>
                    <a:pt x="299" y="3120"/>
                    <a:pt x="652" y="2903"/>
                    <a:pt x="1031" y="2740"/>
                  </a:cubicBezTo>
                  <a:cubicBezTo>
                    <a:pt x="1628" y="2442"/>
                    <a:pt x="2306" y="2171"/>
                    <a:pt x="2740" y="2008"/>
                  </a:cubicBezTo>
                  <a:cubicBezTo>
                    <a:pt x="3174" y="1818"/>
                    <a:pt x="3662" y="1628"/>
                    <a:pt x="4123" y="1411"/>
                  </a:cubicBezTo>
                  <a:cubicBezTo>
                    <a:pt x="5118" y="978"/>
                    <a:pt x="6112" y="520"/>
                    <a:pt x="7106" y="8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6" name="Google Shape;3556;p59"/>
            <p:cNvSpPr/>
            <p:nvPr/>
          </p:nvSpPr>
          <p:spPr>
            <a:xfrm>
              <a:off x="5930050" y="652425"/>
              <a:ext cx="212700" cy="100950"/>
            </a:xfrm>
            <a:custGeom>
              <a:avLst/>
              <a:gdLst/>
              <a:ahLst/>
              <a:cxnLst/>
              <a:rect l="l" t="t" r="r" b="b"/>
              <a:pathLst>
                <a:path w="8508" h="4038" extrusionOk="0">
                  <a:moveTo>
                    <a:pt x="8508" y="1"/>
                  </a:moveTo>
                  <a:lnTo>
                    <a:pt x="8508" y="1"/>
                  </a:lnTo>
                  <a:cubicBezTo>
                    <a:pt x="8047" y="191"/>
                    <a:pt x="7373" y="487"/>
                    <a:pt x="6619" y="783"/>
                  </a:cubicBezTo>
                  <a:cubicBezTo>
                    <a:pt x="4747" y="1570"/>
                    <a:pt x="2442" y="2492"/>
                    <a:pt x="2144" y="2655"/>
                  </a:cubicBezTo>
                  <a:cubicBezTo>
                    <a:pt x="1655" y="2817"/>
                    <a:pt x="1167" y="3034"/>
                    <a:pt x="706" y="3278"/>
                  </a:cubicBezTo>
                  <a:cubicBezTo>
                    <a:pt x="408" y="3468"/>
                    <a:pt x="164" y="3712"/>
                    <a:pt x="1" y="4038"/>
                  </a:cubicBezTo>
                  <a:lnTo>
                    <a:pt x="28" y="4038"/>
                  </a:lnTo>
                  <a:cubicBezTo>
                    <a:pt x="164" y="3740"/>
                    <a:pt x="408" y="3468"/>
                    <a:pt x="733" y="3306"/>
                  </a:cubicBezTo>
                  <a:cubicBezTo>
                    <a:pt x="1194" y="3089"/>
                    <a:pt x="1682" y="2872"/>
                    <a:pt x="2171" y="2682"/>
                  </a:cubicBezTo>
                  <a:cubicBezTo>
                    <a:pt x="2469" y="2546"/>
                    <a:pt x="4775" y="1624"/>
                    <a:pt x="6619" y="810"/>
                  </a:cubicBezTo>
                  <a:cubicBezTo>
                    <a:pt x="7373" y="487"/>
                    <a:pt x="8047" y="191"/>
                    <a:pt x="850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7" name="Google Shape;3557;p59"/>
            <p:cNvSpPr/>
            <p:nvPr/>
          </p:nvSpPr>
          <p:spPr>
            <a:xfrm>
              <a:off x="5744925" y="669275"/>
              <a:ext cx="198425" cy="101850"/>
            </a:xfrm>
            <a:custGeom>
              <a:avLst/>
              <a:gdLst/>
              <a:ahLst/>
              <a:cxnLst/>
              <a:rect l="l" t="t" r="r" b="b"/>
              <a:pathLst>
                <a:path w="7937" h="4074" extrusionOk="0">
                  <a:moveTo>
                    <a:pt x="652" y="1"/>
                  </a:moveTo>
                  <a:lnTo>
                    <a:pt x="1" y="218"/>
                  </a:lnTo>
                  <a:lnTo>
                    <a:pt x="6646" y="3093"/>
                  </a:lnTo>
                  <a:lnTo>
                    <a:pt x="6701" y="3716"/>
                  </a:lnTo>
                  <a:cubicBezTo>
                    <a:pt x="6701" y="3716"/>
                    <a:pt x="7166" y="4073"/>
                    <a:pt x="7487" y="4073"/>
                  </a:cubicBezTo>
                  <a:cubicBezTo>
                    <a:pt x="7766" y="4073"/>
                    <a:pt x="7936" y="3804"/>
                    <a:pt x="7596" y="2794"/>
                  </a:cubicBezTo>
                  <a:cubicBezTo>
                    <a:pt x="7596" y="2794"/>
                    <a:pt x="7460" y="2116"/>
                    <a:pt x="5616" y="1655"/>
                  </a:cubicBezTo>
                  <a:cubicBezTo>
                    <a:pt x="4531" y="1384"/>
                    <a:pt x="652" y="1"/>
                    <a:pt x="6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8" name="Google Shape;3558;p59"/>
            <p:cNvSpPr/>
            <p:nvPr/>
          </p:nvSpPr>
          <p:spPr>
            <a:xfrm>
              <a:off x="5744250" y="670625"/>
              <a:ext cx="187875" cy="73275"/>
            </a:xfrm>
            <a:custGeom>
              <a:avLst/>
              <a:gdLst/>
              <a:ahLst/>
              <a:cxnLst/>
              <a:rect l="l" t="t" r="r" b="b"/>
              <a:pathLst>
                <a:path w="7515" h="2931" extrusionOk="0">
                  <a:moveTo>
                    <a:pt x="1" y="1"/>
                  </a:moveTo>
                  <a:lnTo>
                    <a:pt x="1" y="1"/>
                  </a:lnTo>
                  <a:cubicBezTo>
                    <a:pt x="1113" y="380"/>
                    <a:pt x="2198" y="787"/>
                    <a:pt x="3283" y="1194"/>
                  </a:cubicBezTo>
                  <a:cubicBezTo>
                    <a:pt x="3744" y="1384"/>
                    <a:pt x="4232" y="1547"/>
                    <a:pt x="4693" y="1710"/>
                  </a:cubicBezTo>
                  <a:cubicBezTo>
                    <a:pt x="5154" y="1845"/>
                    <a:pt x="5832" y="2089"/>
                    <a:pt x="6429" y="2333"/>
                  </a:cubicBezTo>
                  <a:cubicBezTo>
                    <a:pt x="6809" y="2496"/>
                    <a:pt x="7189" y="2686"/>
                    <a:pt x="7514" y="2930"/>
                  </a:cubicBezTo>
                  <a:cubicBezTo>
                    <a:pt x="7189" y="2686"/>
                    <a:pt x="6836" y="2469"/>
                    <a:pt x="6456" y="2306"/>
                  </a:cubicBezTo>
                  <a:cubicBezTo>
                    <a:pt x="5860" y="2035"/>
                    <a:pt x="5154" y="1818"/>
                    <a:pt x="4693" y="1682"/>
                  </a:cubicBezTo>
                  <a:cubicBezTo>
                    <a:pt x="3446" y="1248"/>
                    <a:pt x="2198" y="760"/>
                    <a:pt x="950" y="326"/>
                  </a:cubicBezTo>
                  <a:cubicBezTo>
                    <a:pt x="625" y="191"/>
                    <a:pt x="326" y="82"/>
                    <a:pt x="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59" name="Google Shape;3559;p59"/>
            <p:cNvSpPr/>
            <p:nvPr/>
          </p:nvSpPr>
          <p:spPr>
            <a:xfrm>
              <a:off x="5742225" y="670625"/>
              <a:ext cx="183800" cy="312625"/>
            </a:xfrm>
            <a:custGeom>
              <a:avLst/>
              <a:gdLst/>
              <a:ahLst/>
              <a:cxnLst/>
              <a:rect l="l" t="t" r="r" b="b"/>
              <a:pathLst>
                <a:path w="7352" h="12505" extrusionOk="0">
                  <a:moveTo>
                    <a:pt x="0" y="1"/>
                  </a:moveTo>
                  <a:lnTo>
                    <a:pt x="1167" y="10091"/>
                  </a:lnTo>
                  <a:lnTo>
                    <a:pt x="7351" y="12505"/>
                  </a:lnTo>
                  <a:lnTo>
                    <a:pt x="7351" y="12505"/>
                  </a:lnTo>
                  <a:lnTo>
                    <a:pt x="6836" y="287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0" name="Google Shape;3560;p59"/>
            <p:cNvSpPr/>
            <p:nvPr/>
          </p:nvSpPr>
          <p:spPr>
            <a:xfrm>
              <a:off x="5956500" y="663850"/>
              <a:ext cx="172950" cy="318725"/>
            </a:xfrm>
            <a:custGeom>
              <a:avLst/>
              <a:gdLst/>
              <a:ahLst/>
              <a:cxnLst/>
              <a:rect l="l" t="t" r="r" b="b"/>
              <a:pathLst>
                <a:path w="6918" h="12749" extrusionOk="0">
                  <a:moveTo>
                    <a:pt x="6917" y="1"/>
                  </a:moveTo>
                  <a:lnTo>
                    <a:pt x="163" y="3120"/>
                  </a:lnTo>
                  <a:lnTo>
                    <a:pt x="1" y="12749"/>
                  </a:lnTo>
                  <a:lnTo>
                    <a:pt x="1" y="12749"/>
                  </a:lnTo>
                  <a:lnTo>
                    <a:pt x="6103" y="10145"/>
                  </a:lnTo>
                  <a:lnTo>
                    <a:pt x="6917" y="1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1" name="Google Shape;3561;p59"/>
            <p:cNvSpPr/>
            <p:nvPr/>
          </p:nvSpPr>
          <p:spPr>
            <a:xfrm>
              <a:off x="5909025" y="741150"/>
              <a:ext cx="59700" cy="242100"/>
            </a:xfrm>
            <a:custGeom>
              <a:avLst/>
              <a:gdLst/>
              <a:ahLst/>
              <a:cxnLst/>
              <a:rect l="l" t="t" r="r" b="b"/>
              <a:pathLst>
                <a:path w="2388" h="9684" extrusionOk="0">
                  <a:moveTo>
                    <a:pt x="2225" y="1"/>
                  </a:moveTo>
                  <a:lnTo>
                    <a:pt x="1" y="55"/>
                  </a:lnTo>
                  <a:lnTo>
                    <a:pt x="245" y="9684"/>
                  </a:lnTo>
                  <a:lnTo>
                    <a:pt x="2388" y="9657"/>
                  </a:lnTo>
                  <a:lnTo>
                    <a:pt x="2225" y="1"/>
                  </a:ln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2" name="Google Shape;3562;p59"/>
            <p:cNvSpPr/>
            <p:nvPr/>
          </p:nvSpPr>
          <p:spPr>
            <a:xfrm>
              <a:off x="5922600" y="773025"/>
              <a:ext cx="28500" cy="29925"/>
            </a:xfrm>
            <a:custGeom>
              <a:avLst/>
              <a:gdLst/>
              <a:ahLst/>
              <a:cxnLst/>
              <a:rect l="l" t="t" r="r" b="b"/>
              <a:pathLst>
                <a:path w="1140" h="1197" extrusionOk="0">
                  <a:moveTo>
                    <a:pt x="489" y="55"/>
                  </a:moveTo>
                  <a:cubicBezTo>
                    <a:pt x="570" y="55"/>
                    <a:pt x="651" y="55"/>
                    <a:pt x="706" y="109"/>
                  </a:cubicBezTo>
                  <a:cubicBezTo>
                    <a:pt x="868" y="163"/>
                    <a:pt x="977" y="326"/>
                    <a:pt x="1004" y="516"/>
                  </a:cubicBezTo>
                  <a:cubicBezTo>
                    <a:pt x="1031" y="787"/>
                    <a:pt x="868" y="1058"/>
                    <a:pt x="624" y="1113"/>
                  </a:cubicBezTo>
                  <a:cubicBezTo>
                    <a:pt x="593" y="1118"/>
                    <a:pt x="564" y="1120"/>
                    <a:pt x="535" y="1120"/>
                  </a:cubicBezTo>
                  <a:cubicBezTo>
                    <a:pt x="269" y="1120"/>
                    <a:pt x="133" y="899"/>
                    <a:pt x="109" y="679"/>
                  </a:cubicBezTo>
                  <a:cubicBezTo>
                    <a:pt x="55" y="407"/>
                    <a:pt x="217" y="136"/>
                    <a:pt x="489" y="55"/>
                  </a:cubicBezTo>
                  <a:close/>
                  <a:moveTo>
                    <a:pt x="760" y="0"/>
                  </a:moveTo>
                  <a:cubicBezTo>
                    <a:pt x="651" y="0"/>
                    <a:pt x="570" y="0"/>
                    <a:pt x="489" y="28"/>
                  </a:cubicBezTo>
                  <a:cubicBezTo>
                    <a:pt x="190" y="109"/>
                    <a:pt x="0" y="380"/>
                    <a:pt x="28" y="679"/>
                  </a:cubicBezTo>
                  <a:cubicBezTo>
                    <a:pt x="28" y="986"/>
                    <a:pt x="293" y="1196"/>
                    <a:pt x="574" y="1196"/>
                  </a:cubicBezTo>
                  <a:cubicBezTo>
                    <a:pt x="591" y="1196"/>
                    <a:pt x="607" y="1195"/>
                    <a:pt x="624" y="1194"/>
                  </a:cubicBezTo>
                  <a:cubicBezTo>
                    <a:pt x="923" y="1113"/>
                    <a:pt x="1140" y="814"/>
                    <a:pt x="1085" y="516"/>
                  </a:cubicBezTo>
                  <a:cubicBezTo>
                    <a:pt x="1085" y="272"/>
                    <a:pt x="950" y="82"/>
                    <a:pt x="76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3" name="Google Shape;3563;p59"/>
            <p:cNvSpPr/>
            <p:nvPr/>
          </p:nvSpPr>
          <p:spPr>
            <a:xfrm>
              <a:off x="5926675" y="815200"/>
              <a:ext cx="24425" cy="148025"/>
            </a:xfrm>
            <a:custGeom>
              <a:avLst/>
              <a:gdLst/>
              <a:ahLst/>
              <a:cxnLst/>
              <a:rect l="l" t="t" r="r" b="b"/>
              <a:pathLst>
                <a:path w="977" h="5921" extrusionOk="0">
                  <a:moveTo>
                    <a:pt x="488" y="77"/>
                  </a:moveTo>
                  <a:cubicBezTo>
                    <a:pt x="597" y="77"/>
                    <a:pt x="733" y="104"/>
                    <a:pt x="814" y="185"/>
                  </a:cubicBezTo>
                  <a:cubicBezTo>
                    <a:pt x="895" y="293"/>
                    <a:pt x="841" y="510"/>
                    <a:pt x="841" y="700"/>
                  </a:cubicBezTo>
                  <a:lnTo>
                    <a:pt x="868" y="5691"/>
                  </a:lnTo>
                  <a:cubicBezTo>
                    <a:pt x="868" y="5773"/>
                    <a:pt x="678" y="5854"/>
                    <a:pt x="516" y="5854"/>
                  </a:cubicBezTo>
                  <a:cubicBezTo>
                    <a:pt x="380" y="5854"/>
                    <a:pt x="271" y="5800"/>
                    <a:pt x="271" y="5637"/>
                  </a:cubicBezTo>
                  <a:cubicBezTo>
                    <a:pt x="244" y="5474"/>
                    <a:pt x="190" y="4308"/>
                    <a:pt x="163" y="3169"/>
                  </a:cubicBezTo>
                  <a:cubicBezTo>
                    <a:pt x="136" y="2029"/>
                    <a:pt x="136" y="972"/>
                    <a:pt x="136" y="700"/>
                  </a:cubicBezTo>
                  <a:cubicBezTo>
                    <a:pt x="109" y="538"/>
                    <a:pt x="109" y="348"/>
                    <a:pt x="190" y="185"/>
                  </a:cubicBezTo>
                  <a:cubicBezTo>
                    <a:pt x="244" y="131"/>
                    <a:pt x="326" y="131"/>
                    <a:pt x="461" y="77"/>
                  </a:cubicBezTo>
                  <a:close/>
                  <a:moveTo>
                    <a:pt x="353" y="1"/>
                  </a:moveTo>
                  <a:cubicBezTo>
                    <a:pt x="257" y="1"/>
                    <a:pt x="168" y="51"/>
                    <a:pt x="109" y="131"/>
                  </a:cubicBezTo>
                  <a:cubicBezTo>
                    <a:pt x="27" y="321"/>
                    <a:pt x="0" y="510"/>
                    <a:pt x="27" y="700"/>
                  </a:cubicBezTo>
                  <a:cubicBezTo>
                    <a:pt x="27" y="972"/>
                    <a:pt x="82" y="2057"/>
                    <a:pt x="109" y="3169"/>
                  </a:cubicBezTo>
                  <a:cubicBezTo>
                    <a:pt x="136" y="4281"/>
                    <a:pt x="163" y="5447"/>
                    <a:pt x="163" y="5637"/>
                  </a:cubicBezTo>
                  <a:cubicBezTo>
                    <a:pt x="163" y="5773"/>
                    <a:pt x="271" y="5908"/>
                    <a:pt x="407" y="5908"/>
                  </a:cubicBezTo>
                  <a:cubicBezTo>
                    <a:pt x="441" y="5917"/>
                    <a:pt x="476" y="5920"/>
                    <a:pt x="511" y="5920"/>
                  </a:cubicBezTo>
                  <a:cubicBezTo>
                    <a:pt x="702" y="5920"/>
                    <a:pt x="895" y="5806"/>
                    <a:pt x="895" y="5691"/>
                  </a:cubicBezTo>
                  <a:cubicBezTo>
                    <a:pt x="895" y="5528"/>
                    <a:pt x="922" y="4905"/>
                    <a:pt x="922" y="4199"/>
                  </a:cubicBezTo>
                  <a:lnTo>
                    <a:pt x="922" y="727"/>
                  </a:lnTo>
                  <a:cubicBezTo>
                    <a:pt x="922" y="483"/>
                    <a:pt x="977" y="266"/>
                    <a:pt x="868" y="131"/>
                  </a:cubicBezTo>
                  <a:cubicBezTo>
                    <a:pt x="785" y="48"/>
                    <a:pt x="687" y="12"/>
                    <a:pt x="584" y="12"/>
                  </a:cubicBezTo>
                  <a:cubicBezTo>
                    <a:pt x="552" y="12"/>
                    <a:pt x="520" y="16"/>
                    <a:pt x="488" y="22"/>
                  </a:cubicBezTo>
                  <a:lnTo>
                    <a:pt x="461" y="22"/>
                  </a:lnTo>
                  <a:cubicBezTo>
                    <a:pt x="425" y="8"/>
                    <a:pt x="389" y="1"/>
                    <a:pt x="353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4" name="Google Shape;3564;p59"/>
            <p:cNvSpPr/>
            <p:nvPr/>
          </p:nvSpPr>
          <p:spPr>
            <a:xfrm>
              <a:off x="5760525" y="703850"/>
              <a:ext cx="143800" cy="258375"/>
            </a:xfrm>
            <a:custGeom>
              <a:avLst/>
              <a:gdLst/>
              <a:ahLst/>
              <a:cxnLst/>
              <a:rect l="l" t="t" r="r" b="b"/>
              <a:pathLst>
                <a:path w="5752" h="10335" extrusionOk="0">
                  <a:moveTo>
                    <a:pt x="55" y="82"/>
                  </a:moveTo>
                  <a:lnTo>
                    <a:pt x="5426" y="2415"/>
                  </a:lnTo>
                  <a:lnTo>
                    <a:pt x="5670" y="10254"/>
                  </a:lnTo>
                  <a:lnTo>
                    <a:pt x="950" y="8057"/>
                  </a:lnTo>
                  <a:cubicBezTo>
                    <a:pt x="923" y="7623"/>
                    <a:pt x="55" y="83"/>
                    <a:pt x="55" y="82"/>
                  </a:cubicBezTo>
                  <a:close/>
                  <a:moveTo>
                    <a:pt x="1" y="1"/>
                  </a:moveTo>
                  <a:cubicBezTo>
                    <a:pt x="1" y="1"/>
                    <a:pt x="1" y="28"/>
                    <a:pt x="1" y="28"/>
                  </a:cubicBezTo>
                  <a:lnTo>
                    <a:pt x="923" y="8084"/>
                  </a:lnTo>
                  <a:cubicBezTo>
                    <a:pt x="923" y="8084"/>
                    <a:pt x="923" y="8111"/>
                    <a:pt x="923" y="8111"/>
                  </a:cubicBezTo>
                  <a:lnTo>
                    <a:pt x="5697" y="10335"/>
                  </a:lnTo>
                  <a:lnTo>
                    <a:pt x="5751" y="10335"/>
                  </a:lnTo>
                  <a:cubicBezTo>
                    <a:pt x="5751" y="10308"/>
                    <a:pt x="5751" y="10308"/>
                    <a:pt x="5751" y="10281"/>
                  </a:cubicBezTo>
                  <a:lnTo>
                    <a:pt x="5507" y="2388"/>
                  </a:lnTo>
                  <a:cubicBezTo>
                    <a:pt x="5507" y="2361"/>
                    <a:pt x="5480" y="2361"/>
                    <a:pt x="5480" y="2333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5" name="Google Shape;3565;p59"/>
            <p:cNvSpPr/>
            <p:nvPr/>
          </p:nvSpPr>
          <p:spPr>
            <a:xfrm>
              <a:off x="5975500" y="690300"/>
              <a:ext cx="139700" cy="270575"/>
            </a:xfrm>
            <a:custGeom>
              <a:avLst/>
              <a:gdLst/>
              <a:ahLst/>
              <a:cxnLst/>
              <a:rect l="l" t="t" r="r" b="b"/>
              <a:pathLst>
                <a:path w="5588" h="10823" extrusionOk="0">
                  <a:moveTo>
                    <a:pt x="5506" y="109"/>
                  </a:moveTo>
                  <a:lnTo>
                    <a:pt x="4882" y="8788"/>
                  </a:lnTo>
                  <a:lnTo>
                    <a:pt x="81" y="10741"/>
                  </a:lnTo>
                  <a:lnTo>
                    <a:pt x="136" y="3174"/>
                  </a:lnTo>
                  <a:lnTo>
                    <a:pt x="5506" y="109"/>
                  </a:lnTo>
                  <a:close/>
                  <a:moveTo>
                    <a:pt x="5533" y="0"/>
                  </a:moveTo>
                  <a:lnTo>
                    <a:pt x="81" y="3120"/>
                  </a:lnTo>
                  <a:cubicBezTo>
                    <a:pt x="81" y="3120"/>
                    <a:pt x="81" y="3147"/>
                    <a:pt x="81" y="3147"/>
                  </a:cubicBezTo>
                  <a:lnTo>
                    <a:pt x="27" y="10769"/>
                  </a:lnTo>
                  <a:cubicBezTo>
                    <a:pt x="0" y="10796"/>
                    <a:pt x="0" y="10796"/>
                    <a:pt x="27" y="10823"/>
                  </a:cubicBezTo>
                  <a:lnTo>
                    <a:pt x="54" y="10823"/>
                  </a:lnTo>
                  <a:lnTo>
                    <a:pt x="4937" y="8870"/>
                  </a:lnTo>
                  <a:cubicBezTo>
                    <a:pt x="4937" y="8843"/>
                    <a:pt x="4937" y="8843"/>
                    <a:pt x="4937" y="8816"/>
                  </a:cubicBezTo>
                  <a:lnTo>
                    <a:pt x="5588" y="55"/>
                  </a:lnTo>
                  <a:cubicBezTo>
                    <a:pt x="5588" y="27"/>
                    <a:pt x="5588" y="27"/>
                    <a:pt x="558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6" name="Google Shape;3566;p59"/>
            <p:cNvSpPr/>
            <p:nvPr/>
          </p:nvSpPr>
          <p:spPr>
            <a:xfrm>
              <a:off x="5751725" y="864100"/>
              <a:ext cx="139700" cy="168650"/>
            </a:xfrm>
            <a:custGeom>
              <a:avLst/>
              <a:gdLst/>
              <a:ahLst/>
              <a:cxnLst/>
              <a:rect l="l" t="t" r="r" b="b"/>
              <a:pathLst>
                <a:path w="5588" h="6746" extrusionOk="0">
                  <a:moveTo>
                    <a:pt x="4596" y="1"/>
                  </a:moveTo>
                  <a:cubicBezTo>
                    <a:pt x="4520" y="1"/>
                    <a:pt x="4434" y="51"/>
                    <a:pt x="4367" y="101"/>
                  </a:cubicBezTo>
                  <a:lnTo>
                    <a:pt x="2468" y="1701"/>
                  </a:lnTo>
                  <a:lnTo>
                    <a:pt x="2441" y="1701"/>
                  </a:lnTo>
                  <a:lnTo>
                    <a:pt x="2062" y="1918"/>
                  </a:lnTo>
                  <a:cubicBezTo>
                    <a:pt x="2089" y="1728"/>
                    <a:pt x="2143" y="1538"/>
                    <a:pt x="2197" y="1348"/>
                  </a:cubicBezTo>
                  <a:cubicBezTo>
                    <a:pt x="2414" y="941"/>
                    <a:pt x="2441" y="724"/>
                    <a:pt x="2170" y="480"/>
                  </a:cubicBezTo>
                  <a:cubicBezTo>
                    <a:pt x="2170" y="480"/>
                    <a:pt x="1573" y="1267"/>
                    <a:pt x="1438" y="1565"/>
                  </a:cubicBezTo>
                  <a:cubicBezTo>
                    <a:pt x="1248" y="1945"/>
                    <a:pt x="651" y="3274"/>
                    <a:pt x="651" y="3274"/>
                  </a:cubicBezTo>
                  <a:cubicBezTo>
                    <a:pt x="516" y="3464"/>
                    <a:pt x="0" y="5010"/>
                    <a:pt x="0" y="5010"/>
                  </a:cubicBezTo>
                  <a:lnTo>
                    <a:pt x="733" y="6746"/>
                  </a:lnTo>
                  <a:cubicBezTo>
                    <a:pt x="733" y="6746"/>
                    <a:pt x="1790" y="5661"/>
                    <a:pt x="2550" y="5037"/>
                  </a:cubicBezTo>
                  <a:cubicBezTo>
                    <a:pt x="2930" y="4739"/>
                    <a:pt x="3499" y="4196"/>
                    <a:pt x="3852" y="3844"/>
                  </a:cubicBezTo>
                  <a:cubicBezTo>
                    <a:pt x="3879" y="3817"/>
                    <a:pt x="3906" y="3789"/>
                    <a:pt x="3933" y="3762"/>
                  </a:cubicBezTo>
                  <a:lnTo>
                    <a:pt x="3960" y="3735"/>
                  </a:lnTo>
                  <a:cubicBezTo>
                    <a:pt x="4394" y="3328"/>
                    <a:pt x="5398" y="2270"/>
                    <a:pt x="5398" y="2270"/>
                  </a:cubicBezTo>
                  <a:cubicBezTo>
                    <a:pt x="5479" y="2189"/>
                    <a:pt x="5588" y="2053"/>
                    <a:pt x="5506" y="1945"/>
                  </a:cubicBezTo>
                  <a:cubicBezTo>
                    <a:pt x="5474" y="1902"/>
                    <a:pt x="5433" y="1884"/>
                    <a:pt x="5390" y="1884"/>
                  </a:cubicBezTo>
                  <a:cubicBezTo>
                    <a:pt x="5325" y="1884"/>
                    <a:pt x="5257" y="1923"/>
                    <a:pt x="5208" y="1972"/>
                  </a:cubicBezTo>
                  <a:lnTo>
                    <a:pt x="3906" y="2949"/>
                  </a:lnTo>
                  <a:lnTo>
                    <a:pt x="5371" y="1375"/>
                  </a:lnTo>
                  <a:cubicBezTo>
                    <a:pt x="5479" y="1294"/>
                    <a:pt x="5561" y="1104"/>
                    <a:pt x="5506" y="996"/>
                  </a:cubicBezTo>
                  <a:cubicBezTo>
                    <a:pt x="5475" y="943"/>
                    <a:pt x="5431" y="923"/>
                    <a:pt x="5383" y="923"/>
                  </a:cubicBezTo>
                  <a:cubicBezTo>
                    <a:pt x="5307" y="923"/>
                    <a:pt x="5220" y="973"/>
                    <a:pt x="5154" y="1023"/>
                  </a:cubicBezTo>
                  <a:lnTo>
                    <a:pt x="3445" y="2460"/>
                  </a:lnTo>
                  <a:lnTo>
                    <a:pt x="3445" y="2460"/>
                  </a:lnTo>
                  <a:lnTo>
                    <a:pt x="5154" y="752"/>
                  </a:lnTo>
                  <a:cubicBezTo>
                    <a:pt x="5235" y="670"/>
                    <a:pt x="5344" y="507"/>
                    <a:pt x="5262" y="372"/>
                  </a:cubicBezTo>
                  <a:cubicBezTo>
                    <a:pt x="5242" y="330"/>
                    <a:pt x="5201" y="313"/>
                    <a:pt x="5154" y="313"/>
                  </a:cubicBezTo>
                  <a:cubicBezTo>
                    <a:pt x="5079" y="313"/>
                    <a:pt x="4987" y="359"/>
                    <a:pt x="4937" y="426"/>
                  </a:cubicBezTo>
                  <a:lnTo>
                    <a:pt x="3092" y="1945"/>
                  </a:lnTo>
                  <a:lnTo>
                    <a:pt x="4584" y="453"/>
                  </a:lnTo>
                  <a:cubicBezTo>
                    <a:pt x="4693" y="345"/>
                    <a:pt x="4774" y="182"/>
                    <a:pt x="4720" y="73"/>
                  </a:cubicBezTo>
                  <a:cubicBezTo>
                    <a:pt x="4688" y="21"/>
                    <a:pt x="4644" y="1"/>
                    <a:pt x="45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7" name="Google Shape;3567;p59"/>
            <p:cNvSpPr/>
            <p:nvPr/>
          </p:nvSpPr>
          <p:spPr>
            <a:xfrm>
              <a:off x="5860225" y="860675"/>
              <a:ext cx="14725" cy="14100"/>
            </a:xfrm>
            <a:custGeom>
              <a:avLst/>
              <a:gdLst/>
              <a:ahLst/>
              <a:cxnLst/>
              <a:rect l="l" t="t" r="r" b="b"/>
              <a:pathLst>
                <a:path w="589" h="564" extrusionOk="0">
                  <a:moveTo>
                    <a:pt x="241" y="0"/>
                  </a:moveTo>
                  <a:cubicBezTo>
                    <a:pt x="237" y="0"/>
                    <a:pt x="231" y="7"/>
                    <a:pt x="217" y="21"/>
                  </a:cubicBezTo>
                  <a:lnTo>
                    <a:pt x="163" y="48"/>
                  </a:lnTo>
                  <a:cubicBezTo>
                    <a:pt x="81" y="156"/>
                    <a:pt x="27" y="292"/>
                    <a:pt x="0" y="427"/>
                  </a:cubicBezTo>
                  <a:cubicBezTo>
                    <a:pt x="0" y="482"/>
                    <a:pt x="81" y="563"/>
                    <a:pt x="136" y="563"/>
                  </a:cubicBezTo>
                  <a:cubicBezTo>
                    <a:pt x="217" y="563"/>
                    <a:pt x="298" y="536"/>
                    <a:pt x="353" y="482"/>
                  </a:cubicBezTo>
                  <a:cubicBezTo>
                    <a:pt x="434" y="427"/>
                    <a:pt x="515" y="346"/>
                    <a:pt x="570" y="265"/>
                  </a:cubicBezTo>
                  <a:cubicBezTo>
                    <a:pt x="589" y="245"/>
                    <a:pt x="581" y="226"/>
                    <a:pt x="565" y="226"/>
                  </a:cubicBezTo>
                  <a:cubicBezTo>
                    <a:pt x="558" y="226"/>
                    <a:pt x="550" y="230"/>
                    <a:pt x="543" y="238"/>
                  </a:cubicBezTo>
                  <a:cubicBezTo>
                    <a:pt x="488" y="319"/>
                    <a:pt x="407" y="373"/>
                    <a:pt x="326" y="427"/>
                  </a:cubicBezTo>
                  <a:cubicBezTo>
                    <a:pt x="271" y="455"/>
                    <a:pt x="217" y="482"/>
                    <a:pt x="163" y="482"/>
                  </a:cubicBezTo>
                  <a:cubicBezTo>
                    <a:pt x="81" y="482"/>
                    <a:pt x="81" y="427"/>
                    <a:pt x="81" y="373"/>
                  </a:cubicBezTo>
                  <a:cubicBezTo>
                    <a:pt x="109" y="265"/>
                    <a:pt x="136" y="183"/>
                    <a:pt x="190" y="102"/>
                  </a:cubicBezTo>
                  <a:lnTo>
                    <a:pt x="244" y="48"/>
                  </a:lnTo>
                  <a:cubicBezTo>
                    <a:pt x="271" y="48"/>
                    <a:pt x="271" y="21"/>
                    <a:pt x="244" y="21"/>
                  </a:cubicBezTo>
                  <a:cubicBezTo>
                    <a:pt x="244" y="7"/>
                    <a:pt x="244" y="0"/>
                    <a:pt x="24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8" name="Google Shape;3568;p59"/>
            <p:cNvSpPr/>
            <p:nvPr/>
          </p:nvSpPr>
          <p:spPr>
            <a:xfrm>
              <a:off x="5873100" y="871075"/>
              <a:ext cx="15625" cy="14550"/>
            </a:xfrm>
            <a:custGeom>
              <a:avLst/>
              <a:gdLst/>
              <a:ahLst/>
              <a:cxnLst/>
              <a:rect l="l" t="t" r="r" b="b"/>
              <a:pathLst>
                <a:path w="625" h="582" extrusionOk="0">
                  <a:moveTo>
                    <a:pt x="418" y="0"/>
                  </a:moveTo>
                  <a:cubicBezTo>
                    <a:pt x="362" y="0"/>
                    <a:pt x="310" y="19"/>
                    <a:pt x="272" y="39"/>
                  </a:cubicBezTo>
                  <a:cubicBezTo>
                    <a:pt x="190" y="66"/>
                    <a:pt x="109" y="147"/>
                    <a:pt x="55" y="201"/>
                  </a:cubicBezTo>
                  <a:cubicBezTo>
                    <a:pt x="28" y="283"/>
                    <a:pt x="0" y="391"/>
                    <a:pt x="55" y="473"/>
                  </a:cubicBezTo>
                  <a:cubicBezTo>
                    <a:pt x="55" y="527"/>
                    <a:pt x="136" y="581"/>
                    <a:pt x="190" y="581"/>
                  </a:cubicBezTo>
                  <a:lnTo>
                    <a:pt x="299" y="581"/>
                  </a:lnTo>
                  <a:cubicBezTo>
                    <a:pt x="353" y="554"/>
                    <a:pt x="380" y="527"/>
                    <a:pt x="434" y="500"/>
                  </a:cubicBezTo>
                  <a:lnTo>
                    <a:pt x="597" y="337"/>
                  </a:lnTo>
                  <a:cubicBezTo>
                    <a:pt x="624" y="337"/>
                    <a:pt x="624" y="310"/>
                    <a:pt x="597" y="310"/>
                  </a:cubicBezTo>
                  <a:lnTo>
                    <a:pt x="570" y="310"/>
                  </a:lnTo>
                  <a:lnTo>
                    <a:pt x="380" y="445"/>
                  </a:lnTo>
                  <a:cubicBezTo>
                    <a:pt x="353" y="473"/>
                    <a:pt x="326" y="500"/>
                    <a:pt x="272" y="527"/>
                  </a:cubicBezTo>
                  <a:lnTo>
                    <a:pt x="190" y="527"/>
                  </a:lnTo>
                  <a:cubicBezTo>
                    <a:pt x="163" y="500"/>
                    <a:pt x="136" y="473"/>
                    <a:pt x="109" y="445"/>
                  </a:cubicBezTo>
                  <a:cubicBezTo>
                    <a:pt x="109" y="391"/>
                    <a:pt x="109" y="310"/>
                    <a:pt x="163" y="283"/>
                  </a:cubicBezTo>
                  <a:cubicBezTo>
                    <a:pt x="190" y="228"/>
                    <a:pt x="217" y="174"/>
                    <a:pt x="272" y="147"/>
                  </a:cubicBezTo>
                  <a:cubicBezTo>
                    <a:pt x="353" y="120"/>
                    <a:pt x="407" y="93"/>
                    <a:pt x="489" y="66"/>
                  </a:cubicBezTo>
                  <a:lnTo>
                    <a:pt x="543" y="66"/>
                  </a:lnTo>
                  <a:cubicBezTo>
                    <a:pt x="565" y="44"/>
                    <a:pt x="551" y="4"/>
                    <a:pt x="531" y="4"/>
                  </a:cubicBezTo>
                  <a:cubicBezTo>
                    <a:pt x="526" y="4"/>
                    <a:pt x="521" y="6"/>
                    <a:pt x="516" y="11"/>
                  </a:cubicBezTo>
                  <a:lnTo>
                    <a:pt x="489" y="11"/>
                  </a:lnTo>
                  <a:cubicBezTo>
                    <a:pt x="465" y="3"/>
                    <a:pt x="441" y="0"/>
                    <a:pt x="41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69" name="Google Shape;3569;p59"/>
            <p:cNvSpPr/>
            <p:nvPr/>
          </p:nvSpPr>
          <p:spPr>
            <a:xfrm>
              <a:off x="5880550" y="884225"/>
              <a:ext cx="13600" cy="15000"/>
            </a:xfrm>
            <a:custGeom>
              <a:avLst/>
              <a:gdLst/>
              <a:ahLst/>
              <a:cxnLst/>
              <a:rect l="l" t="t" r="r" b="b"/>
              <a:pathLst>
                <a:path w="544" h="600" extrusionOk="0">
                  <a:moveTo>
                    <a:pt x="462" y="1"/>
                  </a:moveTo>
                  <a:cubicBezTo>
                    <a:pt x="353" y="1"/>
                    <a:pt x="299" y="28"/>
                    <a:pt x="218" y="55"/>
                  </a:cubicBezTo>
                  <a:cubicBezTo>
                    <a:pt x="136" y="109"/>
                    <a:pt x="82" y="191"/>
                    <a:pt x="55" y="245"/>
                  </a:cubicBezTo>
                  <a:cubicBezTo>
                    <a:pt x="1" y="408"/>
                    <a:pt x="28" y="516"/>
                    <a:pt x="82" y="570"/>
                  </a:cubicBezTo>
                  <a:cubicBezTo>
                    <a:pt x="124" y="591"/>
                    <a:pt x="165" y="600"/>
                    <a:pt x="205" y="600"/>
                  </a:cubicBezTo>
                  <a:cubicBezTo>
                    <a:pt x="270" y="600"/>
                    <a:pt x="330" y="577"/>
                    <a:pt x="380" y="543"/>
                  </a:cubicBezTo>
                  <a:lnTo>
                    <a:pt x="543" y="435"/>
                  </a:lnTo>
                  <a:cubicBezTo>
                    <a:pt x="543" y="435"/>
                    <a:pt x="543" y="408"/>
                    <a:pt x="543" y="408"/>
                  </a:cubicBezTo>
                  <a:lnTo>
                    <a:pt x="516" y="408"/>
                  </a:lnTo>
                  <a:lnTo>
                    <a:pt x="353" y="489"/>
                  </a:lnTo>
                  <a:cubicBezTo>
                    <a:pt x="326" y="516"/>
                    <a:pt x="292" y="530"/>
                    <a:pt x="255" y="530"/>
                  </a:cubicBezTo>
                  <a:cubicBezTo>
                    <a:pt x="218" y="530"/>
                    <a:pt x="177" y="516"/>
                    <a:pt x="136" y="489"/>
                  </a:cubicBezTo>
                  <a:cubicBezTo>
                    <a:pt x="109" y="462"/>
                    <a:pt x="109" y="408"/>
                    <a:pt x="136" y="299"/>
                  </a:cubicBezTo>
                  <a:cubicBezTo>
                    <a:pt x="163" y="245"/>
                    <a:pt x="191" y="191"/>
                    <a:pt x="245" y="164"/>
                  </a:cubicBezTo>
                  <a:cubicBezTo>
                    <a:pt x="299" y="109"/>
                    <a:pt x="380" y="55"/>
                    <a:pt x="435" y="28"/>
                  </a:cubicBezTo>
                  <a:cubicBezTo>
                    <a:pt x="435" y="1"/>
                    <a:pt x="462" y="1"/>
                    <a:pt x="46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0" name="Google Shape;3570;p59"/>
            <p:cNvSpPr/>
            <p:nvPr/>
          </p:nvSpPr>
          <p:spPr>
            <a:xfrm>
              <a:off x="5880550" y="907975"/>
              <a:ext cx="12225" cy="14325"/>
            </a:xfrm>
            <a:custGeom>
              <a:avLst/>
              <a:gdLst/>
              <a:ahLst/>
              <a:cxnLst/>
              <a:rect l="l" t="t" r="r" b="b"/>
              <a:pathLst>
                <a:path w="489" h="573" extrusionOk="0">
                  <a:moveTo>
                    <a:pt x="408" y="0"/>
                  </a:moveTo>
                  <a:cubicBezTo>
                    <a:pt x="326" y="0"/>
                    <a:pt x="245" y="27"/>
                    <a:pt x="191" y="81"/>
                  </a:cubicBezTo>
                  <a:cubicBezTo>
                    <a:pt x="109" y="109"/>
                    <a:pt x="82" y="190"/>
                    <a:pt x="55" y="244"/>
                  </a:cubicBezTo>
                  <a:cubicBezTo>
                    <a:pt x="1" y="326"/>
                    <a:pt x="1" y="434"/>
                    <a:pt x="82" y="515"/>
                  </a:cubicBezTo>
                  <a:cubicBezTo>
                    <a:pt x="116" y="549"/>
                    <a:pt x="170" y="572"/>
                    <a:pt x="226" y="572"/>
                  </a:cubicBezTo>
                  <a:cubicBezTo>
                    <a:pt x="260" y="572"/>
                    <a:pt x="295" y="563"/>
                    <a:pt x="326" y="543"/>
                  </a:cubicBezTo>
                  <a:lnTo>
                    <a:pt x="462" y="461"/>
                  </a:lnTo>
                  <a:cubicBezTo>
                    <a:pt x="489" y="434"/>
                    <a:pt x="489" y="434"/>
                    <a:pt x="462" y="434"/>
                  </a:cubicBezTo>
                  <a:cubicBezTo>
                    <a:pt x="462" y="421"/>
                    <a:pt x="462" y="414"/>
                    <a:pt x="458" y="414"/>
                  </a:cubicBezTo>
                  <a:cubicBezTo>
                    <a:pt x="455" y="414"/>
                    <a:pt x="448" y="421"/>
                    <a:pt x="435" y="434"/>
                  </a:cubicBezTo>
                  <a:lnTo>
                    <a:pt x="299" y="488"/>
                  </a:lnTo>
                  <a:cubicBezTo>
                    <a:pt x="277" y="500"/>
                    <a:pt x="250" y="506"/>
                    <a:pt x="224" y="506"/>
                  </a:cubicBezTo>
                  <a:cubicBezTo>
                    <a:pt x="187" y="506"/>
                    <a:pt x="152" y="493"/>
                    <a:pt x="136" y="461"/>
                  </a:cubicBezTo>
                  <a:cubicBezTo>
                    <a:pt x="109" y="434"/>
                    <a:pt x="109" y="380"/>
                    <a:pt x="136" y="298"/>
                  </a:cubicBezTo>
                  <a:cubicBezTo>
                    <a:pt x="163" y="244"/>
                    <a:pt x="191" y="217"/>
                    <a:pt x="218" y="190"/>
                  </a:cubicBezTo>
                  <a:cubicBezTo>
                    <a:pt x="272" y="136"/>
                    <a:pt x="326" y="81"/>
                    <a:pt x="408" y="54"/>
                  </a:cubicBezTo>
                  <a:cubicBezTo>
                    <a:pt x="408" y="27"/>
                    <a:pt x="408" y="27"/>
                    <a:pt x="408" y="27"/>
                  </a:cubicBezTo>
                  <a:cubicBezTo>
                    <a:pt x="408" y="27"/>
                    <a:pt x="408" y="0"/>
                    <a:pt x="40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1" name="Google Shape;3571;p59"/>
            <p:cNvSpPr/>
            <p:nvPr/>
          </p:nvSpPr>
          <p:spPr>
            <a:xfrm>
              <a:off x="5797150" y="875425"/>
              <a:ext cx="12900" cy="12775"/>
            </a:xfrm>
            <a:custGeom>
              <a:avLst/>
              <a:gdLst/>
              <a:ahLst/>
              <a:cxnLst/>
              <a:rect l="l" t="t" r="r" b="b"/>
              <a:pathLst>
                <a:path w="516" h="511" extrusionOk="0">
                  <a:moveTo>
                    <a:pt x="462" y="0"/>
                  </a:moveTo>
                  <a:cubicBezTo>
                    <a:pt x="462" y="0"/>
                    <a:pt x="434" y="27"/>
                    <a:pt x="434" y="27"/>
                  </a:cubicBezTo>
                  <a:cubicBezTo>
                    <a:pt x="407" y="136"/>
                    <a:pt x="353" y="217"/>
                    <a:pt x="272" y="271"/>
                  </a:cubicBezTo>
                  <a:cubicBezTo>
                    <a:pt x="218" y="326"/>
                    <a:pt x="163" y="353"/>
                    <a:pt x="82" y="353"/>
                  </a:cubicBezTo>
                  <a:cubicBezTo>
                    <a:pt x="55" y="353"/>
                    <a:pt x="55" y="353"/>
                    <a:pt x="28" y="380"/>
                  </a:cubicBezTo>
                  <a:cubicBezTo>
                    <a:pt x="28" y="380"/>
                    <a:pt x="1" y="407"/>
                    <a:pt x="28" y="407"/>
                  </a:cubicBezTo>
                  <a:cubicBezTo>
                    <a:pt x="28" y="434"/>
                    <a:pt x="28" y="461"/>
                    <a:pt x="55" y="488"/>
                  </a:cubicBezTo>
                  <a:cubicBezTo>
                    <a:pt x="79" y="504"/>
                    <a:pt x="105" y="511"/>
                    <a:pt x="132" y="511"/>
                  </a:cubicBezTo>
                  <a:cubicBezTo>
                    <a:pt x="197" y="511"/>
                    <a:pt x="268" y="472"/>
                    <a:pt x="326" y="434"/>
                  </a:cubicBezTo>
                  <a:cubicBezTo>
                    <a:pt x="434" y="326"/>
                    <a:pt x="489" y="190"/>
                    <a:pt x="516" y="54"/>
                  </a:cubicBezTo>
                  <a:cubicBezTo>
                    <a:pt x="516" y="27"/>
                    <a:pt x="489" y="0"/>
                    <a:pt x="46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2" name="Google Shape;3572;p59"/>
            <p:cNvSpPr/>
            <p:nvPr/>
          </p:nvSpPr>
          <p:spPr>
            <a:xfrm>
              <a:off x="5793075" y="888975"/>
              <a:ext cx="5450" cy="4600"/>
            </a:xfrm>
            <a:custGeom>
              <a:avLst/>
              <a:gdLst/>
              <a:ahLst/>
              <a:cxnLst/>
              <a:rect l="l" t="t" r="r" b="b"/>
              <a:pathLst>
                <a:path w="218" h="184" extrusionOk="0">
                  <a:moveTo>
                    <a:pt x="28" y="1"/>
                  </a:moveTo>
                  <a:cubicBezTo>
                    <a:pt x="1" y="28"/>
                    <a:pt x="1" y="82"/>
                    <a:pt x="28" y="82"/>
                  </a:cubicBezTo>
                  <a:lnTo>
                    <a:pt x="136" y="163"/>
                  </a:lnTo>
                  <a:cubicBezTo>
                    <a:pt x="150" y="177"/>
                    <a:pt x="164" y="184"/>
                    <a:pt x="177" y="184"/>
                  </a:cubicBezTo>
                  <a:cubicBezTo>
                    <a:pt x="191" y="184"/>
                    <a:pt x="204" y="177"/>
                    <a:pt x="218" y="163"/>
                  </a:cubicBezTo>
                  <a:cubicBezTo>
                    <a:pt x="218" y="136"/>
                    <a:pt x="218" y="109"/>
                    <a:pt x="218" y="82"/>
                  </a:cubicBezTo>
                  <a:lnTo>
                    <a:pt x="8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3" name="Google Shape;3573;p59"/>
            <p:cNvSpPr/>
            <p:nvPr/>
          </p:nvSpPr>
          <p:spPr>
            <a:xfrm>
              <a:off x="5857500" y="872700"/>
              <a:ext cx="4100" cy="3925"/>
            </a:xfrm>
            <a:custGeom>
              <a:avLst/>
              <a:gdLst/>
              <a:ahLst/>
              <a:cxnLst/>
              <a:rect l="l" t="t" r="r" b="b"/>
              <a:pathLst>
                <a:path w="164" h="157" extrusionOk="0">
                  <a:moveTo>
                    <a:pt x="1" y="1"/>
                  </a:moveTo>
                  <a:cubicBezTo>
                    <a:pt x="1" y="28"/>
                    <a:pt x="1" y="28"/>
                    <a:pt x="28" y="28"/>
                  </a:cubicBezTo>
                  <a:lnTo>
                    <a:pt x="109" y="136"/>
                  </a:lnTo>
                  <a:cubicBezTo>
                    <a:pt x="123" y="150"/>
                    <a:pt x="129" y="157"/>
                    <a:pt x="133" y="157"/>
                  </a:cubicBezTo>
                  <a:cubicBezTo>
                    <a:pt x="136" y="157"/>
                    <a:pt x="136" y="150"/>
                    <a:pt x="136" y="136"/>
                  </a:cubicBezTo>
                  <a:cubicBezTo>
                    <a:pt x="163" y="136"/>
                    <a:pt x="163" y="109"/>
                    <a:pt x="136" y="109"/>
                  </a:cubicBezTo>
                  <a:lnTo>
                    <a:pt x="2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4" name="Google Shape;3574;p59"/>
            <p:cNvSpPr/>
            <p:nvPr/>
          </p:nvSpPr>
          <p:spPr>
            <a:xfrm>
              <a:off x="5869025" y="880325"/>
              <a:ext cx="6125" cy="6475"/>
            </a:xfrm>
            <a:custGeom>
              <a:avLst/>
              <a:gdLst/>
              <a:ahLst/>
              <a:cxnLst/>
              <a:rect l="l" t="t" r="r" b="b"/>
              <a:pathLst>
                <a:path w="245" h="259" extrusionOk="0">
                  <a:moveTo>
                    <a:pt x="52" y="1"/>
                  </a:moveTo>
                  <a:cubicBezTo>
                    <a:pt x="48" y="1"/>
                    <a:pt x="41" y="8"/>
                    <a:pt x="28" y="21"/>
                  </a:cubicBezTo>
                  <a:cubicBezTo>
                    <a:pt x="1" y="21"/>
                    <a:pt x="28" y="75"/>
                    <a:pt x="55" y="75"/>
                  </a:cubicBezTo>
                  <a:cubicBezTo>
                    <a:pt x="55" y="89"/>
                    <a:pt x="48" y="89"/>
                    <a:pt x="41" y="89"/>
                  </a:cubicBezTo>
                  <a:cubicBezTo>
                    <a:pt x="35" y="89"/>
                    <a:pt x="28" y="89"/>
                    <a:pt x="28" y="103"/>
                  </a:cubicBezTo>
                  <a:cubicBezTo>
                    <a:pt x="28" y="157"/>
                    <a:pt x="109" y="184"/>
                    <a:pt x="136" y="238"/>
                  </a:cubicBezTo>
                  <a:cubicBezTo>
                    <a:pt x="150" y="252"/>
                    <a:pt x="163" y="258"/>
                    <a:pt x="177" y="258"/>
                  </a:cubicBezTo>
                  <a:cubicBezTo>
                    <a:pt x="191" y="258"/>
                    <a:pt x="204" y="252"/>
                    <a:pt x="218" y="238"/>
                  </a:cubicBezTo>
                  <a:cubicBezTo>
                    <a:pt x="245" y="211"/>
                    <a:pt x="245" y="184"/>
                    <a:pt x="218" y="184"/>
                  </a:cubicBezTo>
                  <a:cubicBezTo>
                    <a:pt x="191" y="130"/>
                    <a:pt x="163" y="48"/>
                    <a:pt x="109" y="21"/>
                  </a:cubicBezTo>
                  <a:cubicBezTo>
                    <a:pt x="91" y="12"/>
                    <a:pt x="85" y="9"/>
                    <a:pt x="83" y="9"/>
                  </a:cubicBezTo>
                  <a:lnTo>
                    <a:pt x="83" y="9"/>
                  </a:lnTo>
                  <a:cubicBezTo>
                    <a:pt x="79" y="9"/>
                    <a:pt x="91" y="21"/>
                    <a:pt x="55" y="21"/>
                  </a:cubicBezTo>
                  <a:cubicBezTo>
                    <a:pt x="55" y="8"/>
                    <a:pt x="55" y="1"/>
                    <a:pt x="5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5" name="Google Shape;3575;p59"/>
            <p:cNvSpPr/>
            <p:nvPr/>
          </p:nvSpPr>
          <p:spPr>
            <a:xfrm>
              <a:off x="5877850" y="895750"/>
              <a:ext cx="3400" cy="2750"/>
            </a:xfrm>
            <a:custGeom>
              <a:avLst/>
              <a:gdLst/>
              <a:ahLst/>
              <a:cxnLst/>
              <a:rect l="l" t="t" r="r" b="b"/>
              <a:pathLst>
                <a:path w="136" h="110" extrusionOk="0">
                  <a:moveTo>
                    <a:pt x="27" y="1"/>
                  </a:moveTo>
                  <a:cubicBezTo>
                    <a:pt x="0" y="1"/>
                    <a:pt x="0" y="28"/>
                    <a:pt x="27" y="55"/>
                  </a:cubicBezTo>
                  <a:cubicBezTo>
                    <a:pt x="27" y="55"/>
                    <a:pt x="55" y="82"/>
                    <a:pt x="82" y="109"/>
                  </a:cubicBezTo>
                  <a:lnTo>
                    <a:pt x="109" y="109"/>
                  </a:lnTo>
                  <a:cubicBezTo>
                    <a:pt x="136" y="109"/>
                    <a:pt x="136" y="82"/>
                    <a:pt x="109" y="82"/>
                  </a:cubicBezTo>
                  <a:cubicBezTo>
                    <a:pt x="109" y="55"/>
                    <a:pt x="109" y="28"/>
                    <a:pt x="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6" name="Google Shape;3576;p59"/>
            <p:cNvSpPr/>
            <p:nvPr/>
          </p:nvSpPr>
          <p:spPr>
            <a:xfrm>
              <a:off x="5879200" y="917625"/>
              <a:ext cx="3425" cy="3925"/>
            </a:xfrm>
            <a:custGeom>
              <a:avLst/>
              <a:gdLst/>
              <a:ahLst/>
              <a:cxnLst/>
              <a:rect l="l" t="t" r="r" b="b"/>
              <a:pathLst>
                <a:path w="137" h="157" extrusionOk="0">
                  <a:moveTo>
                    <a:pt x="41" y="1"/>
                  </a:moveTo>
                  <a:cubicBezTo>
                    <a:pt x="34" y="1"/>
                    <a:pt x="28" y="7"/>
                    <a:pt x="28" y="21"/>
                  </a:cubicBezTo>
                  <a:cubicBezTo>
                    <a:pt x="28" y="21"/>
                    <a:pt x="1" y="21"/>
                    <a:pt x="1" y="48"/>
                  </a:cubicBezTo>
                  <a:lnTo>
                    <a:pt x="1" y="75"/>
                  </a:lnTo>
                  <a:cubicBezTo>
                    <a:pt x="1" y="102"/>
                    <a:pt x="1" y="102"/>
                    <a:pt x="55" y="129"/>
                  </a:cubicBezTo>
                  <a:cubicBezTo>
                    <a:pt x="55" y="157"/>
                    <a:pt x="82" y="157"/>
                    <a:pt x="109" y="157"/>
                  </a:cubicBezTo>
                  <a:cubicBezTo>
                    <a:pt x="109" y="129"/>
                    <a:pt x="136" y="129"/>
                    <a:pt x="109" y="102"/>
                  </a:cubicBezTo>
                  <a:cubicBezTo>
                    <a:pt x="109" y="75"/>
                    <a:pt x="109" y="48"/>
                    <a:pt x="82" y="21"/>
                  </a:cubicBezTo>
                  <a:lnTo>
                    <a:pt x="55" y="21"/>
                  </a:lnTo>
                  <a:cubicBezTo>
                    <a:pt x="55" y="7"/>
                    <a:pt x="48" y="1"/>
                    <a:pt x="4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7" name="Google Shape;3577;p59"/>
            <p:cNvSpPr/>
            <p:nvPr/>
          </p:nvSpPr>
          <p:spPr>
            <a:xfrm>
              <a:off x="5839200" y="889150"/>
              <a:ext cx="3400" cy="3250"/>
            </a:xfrm>
            <a:custGeom>
              <a:avLst/>
              <a:gdLst/>
              <a:ahLst/>
              <a:cxnLst/>
              <a:rect l="l" t="t" r="r" b="b"/>
              <a:pathLst>
                <a:path w="136" h="130" extrusionOk="0">
                  <a:moveTo>
                    <a:pt x="31" y="0"/>
                  </a:moveTo>
                  <a:cubicBezTo>
                    <a:pt x="27" y="0"/>
                    <a:pt x="27" y="7"/>
                    <a:pt x="27" y="21"/>
                  </a:cubicBezTo>
                  <a:cubicBezTo>
                    <a:pt x="0" y="21"/>
                    <a:pt x="0" y="48"/>
                    <a:pt x="27" y="48"/>
                  </a:cubicBezTo>
                  <a:lnTo>
                    <a:pt x="109" y="129"/>
                  </a:lnTo>
                  <a:lnTo>
                    <a:pt x="136" y="129"/>
                  </a:lnTo>
                  <a:cubicBezTo>
                    <a:pt x="136" y="129"/>
                    <a:pt x="136" y="129"/>
                    <a:pt x="136" y="102"/>
                  </a:cubicBezTo>
                  <a:lnTo>
                    <a:pt x="54" y="21"/>
                  </a:lnTo>
                  <a:cubicBezTo>
                    <a:pt x="41" y="7"/>
                    <a:pt x="34" y="0"/>
                    <a:pt x="3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8" name="Google Shape;3578;p59"/>
            <p:cNvSpPr/>
            <p:nvPr/>
          </p:nvSpPr>
          <p:spPr>
            <a:xfrm>
              <a:off x="5838525" y="890500"/>
              <a:ext cx="3400" cy="4600"/>
            </a:xfrm>
            <a:custGeom>
              <a:avLst/>
              <a:gdLst/>
              <a:ahLst/>
              <a:cxnLst/>
              <a:rect l="l" t="t" r="r" b="b"/>
              <a:pathLst>
                <a:path w="136" h="184" extrusionOk="0">
                  <a:moveTo>
                    <a:pt x="14" y="1"/>
                  </a:moveTo>
                  <a:cubicBezTo>
                    <a:pt x="7" y="1"/>
                    <a:pt x="0" y="7"/>
                    <a:pt x="0" y="21"/>
                  </a:cubicBezTo>
                  <a:cubicBezTo>
                    <a:pt x="0" y="21"/>
                    <a:pt x="0" y="21"/>
                    <a:pt x="0" y="48"/>
                  </a:cubicBezTo>
                  <a:lnTo>
                    <a:pt x="136" y="184"/>
                  </a:lnTo>
                  <a:lnTo>
                    <a:pt x="136" y="157"/>
                  </a:lnTo>
                  <a:lnTo>
                    <a:pt x="27" y="21"/>
                  </a:lnTo>
                  <a:cubicBezTo>
                    <a:pt x="27" y="7"/>
                    <a:pt x="20" y="1"/>
                    <a:pt x="1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9" name="Google Shape;3579;p59"/>
            <p:cNvSpPr/>
            <p:nvPr/>
          </p:nvSpPr>
          <p:spPr>
            <a:xfrm>
              <a:off x="5850725" y="899825"/>
              <a:ext cx="3400" cy="3925"/>
            </a:xfrm>
            <a:custGeom>
              <a:avLst/>
              <a:gdLst/>
              <a:ahLst/>
              <a:cxnLst/>
              <a:rect l="l" t="t" r="r" b="b"/>
              <a:pathLst>
                <a:path w="136" h="157" extrusionOk="0">
                  <a:moveTo>
                    <a:pt x="0" y="1"/>
                  </a:moveTo>
                  <a:cubicBezTo>
                    <a:pt x="0" y="28"/>
                    <a:pt x="0" y="28"/>
                    <a:pt x="0" y="28"/>
                  </a:cubicBezTo>
                  <a:lnTo>
                    <a:pt x="0" y="82"/>
                  </a:lnTo>
                  <a:cubicBezTo>
                    <a:pt x="0" y="109"/>
                    <a:pt x="55" y="109"/>
                    <a:pt x="82" y="136"/>
                  </a:cubicBezTo>
                  <a:cubicBezTo>
                    <a:pt x="82" y="150"/>
                    <a:pt x="88" y="157"/>
                    <a:pt x="95" y="157"/>
                  </a:cubicBezTo>
                  <a:cubicBezTo>
                    <a:pt x="102" y="157"/>
                    <a:pt x="109" y="150"/>
                    <a:pt x="109" y="136"/>
                  </a:cubicBezTo>
                  <a:cubicBezTo>
                    <a:pt x="136" y="136"/>
                    <a:pt x="136" y="109"/>
                    <a:pt x="109" y="109"/>
                  </a:cubicBezTo>
                  <a:cubicBezTo>
                    <a:pt x="109" y="55"/>
                    <a:pt x="109" y="28"/>
                    <a:pt x="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0" name="Google Shape;3580;p59"/>
            <p:cNvSpPr/>
            <p:nvPr/>
          </p:nvSpPr>
          <p:spPr>
            <a:xfrm>
              <a:off x="5849375" y="902250"/>
              <a:ext cx="3400" cy="3700"/>
            </a:xfrm>
            <a:custGeom>
              <a:avLst/>
              <a:gdLst/>
              <a:ahLst/>
              <a:cxnLst/>
              <a:rect l="l" t="t" r="r" b="b"/>
              <a:pathLst>
                <a:path w="136" h="148" extrusionOk="0">
                  <a:moveTo>
                    <a:pt x="41" y="0"/>
                  </a:moveTo>
                  <a:lnTo>
                    <a:pt x="41" y="0"/>
                  </a:lnTo>
                  <a:cubicBezTo>
                    <a:pt x="39" y="0"/>
                    <a:pt x="45" y="12"/>
                    <a:pt x="27" y="12"/>
                  </a:cubicBezTo>
                  <a:lnTo>
                    <a:pt x="0" y="12"/>
                  </a:ln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66"/>
                    <a:pt x="0" y="66"/>
                  </a:cubicBezTo>
                  <a:cubicBezTo>
                    <a:pt x="0" y="121"/>
                    <a:pt x="27" y="93"/>
                    <a:pt x="81" y="148"/>
                  </a:cubicBezTo>
                  <a:lnTo>
                    <a:pt x="109" y="148"/>
                  </a:lnTo>
                  <a:cubicBezTo>
                    <a:pt x="136" y="148"/>
                    <a:pt x="136" y="121"/>
                    <a:pt x="109" y="93"/>
                  </a:cubicBezTo>
                  <a:cubicBezTo>
                    <a:pt x="81" y="66"/>
                    <a:pt x="81" y="39"/>
                    <a:pt x="54" y="12"/>
                  </a:cubicBezTo>
                  <a:cubicBezTo>
                    <a:pt x="45" y="3"/>
                    <a:pt x="42" y="0"/>
                    <a:pt x="4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1" name="Google Shape;3581;p59"/>
            <p:cNvSpPr/>
            <p:nvPr/>
          </p:nvSpPr>
          <p:spPr>
            <a:xfrm>
              <a:off x="5860225" y="911525"/>
              <a:ext cx="3875" cy="4875"/>
            </a:xfrm>
            <a:custGeom>
              <a:avLst/>
              <a:gdLst/>
              <a:ahLst/>
              <a:cxnLst/>
              <a:rect l="l" t="t" r="r" b="b"/>
              <a:pathLst>
                <a:path w="155" h="195" extrusionOk="0">
                  <a:moveTo>
                    <a:pt x="27" y="0"/>
                  </a:moveTo>
                  <a:cubicBezTo>
                    <a:pt x="20" y="0"/>
                    <a:pt x="14" y="7"/>
                    <a:pt x="0" y="21"/>
                  </a:cubicBezTo>
                  <a:cubicBezTo>
                    <a:pt x="0" y="21"/>
                    <a:pt x="0" y="21"/>
                    <a:pt x="0" y="48"/>
                  </a:cubicBezTo>
                  <a:cubicBezTo>
                    <a:pt x="0" y="75"/>
                    <a:pt x="81" y="156"/>
                    <a:pt x="109" y="184"/>
                  </a:cubicBezTo>
                  <a:cubicBezTo>
                    <a:pt x="116" y="192"/>
                    <a:pt x="124" y="195"/>
                    <a:pt x="131" y="195"/>
                  </a:cubicBezTo>
                  <a:cubicBezTo>
                    <a:pt x="147" y="195"/>
                    <a:pt x="155" y="176"/>
                    <a:pt x="136" y="156"/>
                  </a:cubicBezTo>
                  <a:lnTo>
                    <a:pt x="54" y="21"/>
                  </a:lnTo>
                  <a:cubicBezTo>
                    <a:pt x="41" y="7"/>
                    <a:pt x="34" y="0"/>
                    <a:pt x="2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2" name="Google Shape;3582;p59"/>
            <p:cNvSpPr/>
            <p:nvPr/>
          </p:nvSpPr>
          <p:spPr>
            <a:xfrm>
              <a:off x="5858850" y="914475"/>
              <a:ext cx="3425" cy="3525"/>
            </a:xfrm>
            <a:custGeom>
              <a:avLst/>
              <a:gdLst/>
              <a:ahLst/>
              <a:cxnLst/>
              <a:rect l="l" t="t" r="r" b="b"/>
              <a:pathLst>
                <a:path w="137" h="141" extrusionOk="0">
                  <a:moveTo>
                    <a:pt x="44" y="0"/>
                  </a:moveTo>
                  <a:cubicBezTo>
                    <a:pt x="30" y="0"/>
                    <a:pt x="9" y="19"/>
                    <a:pt x="28" y="38"/>
                  </a:cubicBezTo>
                  <a:lnTo>
                    <a:pt x="1" y="66"/>
                  </a:lnTo>
                  <a:cubicBezTo>
                    <a:pt x="1" y="93"/>
                    <a:pt x="28" y="93"/>
                    <a:pt x="82" y="120"/>
                  </a:cubicBezTo>
                  <a:cubicBezTo>
                    <a:pt x="82" y="133"/>
                    <a:pt x="89" y="140"/>
                    <a:pt x="96" y="140"/>
                  </a:cubicBezTo>
                  <a:cubicBezTo>
                    <a:pt x="103" y="140"/>
                    <a:pt x="109" y="133"/>
                    <a:pt x="109" y="120"/>
                  </a:cubicBezTo>
                  <a:cubicBezTo>
                    <a:pt x="136" y="120"/>
                    <a:pt x="136" y="93"/>
                    <a:pt x="109" y="93"/>
                  </a:cubicBezTo>
                  <a:cubicBezTo>
                    <a:pt x="82" y="38"/>
                    <a:pt x="109" y="38"/>
                    <a:pt x="55" y="11"/>
                  </a:cubicBezTo>
                  <a:cubicBezTo>
                    <a:pt x="55" y="3"/>
                    <a:pt x="50" y="0"/>
                    <a:pt x="4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3" name="Google Shape;3583;p59"/>
            <p:cNvSpPr/>
            <p:nvPr/>
          </p:nvSpPr>
          <p:spPr>
            <a:xfrm>
              <a:off x="5867675" y="927325"/>
              <a:ext cx="3425" cy="4400"/>
            </a:xfrm>
            <a:custGeom>
              <a:avLst/>
              <a:gdLst/>
              <a:ahLst/>
              <a:cxnLst/>
              <a:rect l="l" t="t" r="r" b="b"/>
              <a:pathLst>
                <a:path w="137" h="176" extrusionOk="0">
                  <a:moveTo>
                    <a:pt x="8" y="1"/>
                  </a:moveTo>
                  <a:cubicBezTo>
                    <a:pt x="0" y="1"/>
                    <a:pt x="0" y="13"/>
                    <a:pt x="0" y="13"/>
                  </a:cubicBezTo>
                  <a:lnTo>
                    <a:pt x="0" y="40"/>
                  </a:lnTo>
                  <a:lnTo>
                    <a:pt x="28" y="94"/>
                  </a:lnTo>
                  <a:cubicBezTo>
                    <a:pt x="28" y="121"/>
                    <a:pt x="82" y="148"/>
                    <a:pt x="109" y="175"/>
                  </a:cubicBezTo>
                  <a:lnTo>
                    <a:pt x="136" y="175"/>
                  </a:lnTo>
                  <a:cubicBezTo>
                    <a:pt x="136" y="175"/>
                    <a:pt x="136" y="148"/>
                    <a:pt x="136" y="148"/>
                  </a:cubicBezTo>
                  <a:cubicBezTo>
                    <a:pt x="109" y="94"/>
                    <a:pt x="82" y="67"/>
                    <a:pt x="82" y="40"/>
                  </a:cubicBezTo>
                  <a:lnTo>
                    <a:pt x="28" y="13"/>
                  </a:lnTo>
                  <a:cubicBezTo>
                    <a:pt x="18" y="4"/>
                    <a:pt x="12" y="1"/>
                    <a:pt x="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4" name="Google Shape;3584;p59"/>
            <p:cNvSpPr/>
            <p:nvPr/>
          </p:nvSpPr>
          <p:spPr>
            <a:xfrm>
              <a:off x="5820200" y="906975"/>
              <a:ext cx="14950" cy="14575"/>
            </a:xfrm>
            <a:custGeom>
              <a:avLst/>
              <a:gdLst/>
              <a:ahLst/>
              <a:cxnLst/>
              <a:rect l="l" t="t" r="r" b="b"/>
              <a:pathLst>
                <a:path w="598" h="583" extrusionOk="0">
                  <a:moveTo>
                    <a:pt x="571" y="1"/>
                  </a:moveTo>
                  <a:cubicBezTo>
                    <a:pt x="570" y="1"/>
                    <a:pt x="570" y="4"/>
                    <a:pt x="570" y="13"/>
                  </a:cubicBezTo>
                  <a:cubicBezTo>
                    <a:pt x="489" y="40"/>
                    <a:pt x="435" y="94"/>
                    <a:pt x="353" y="149"/>
                  </a:cubicBezTo>
                  <a:cubicBezTo>
                    <a:pt x="218" y="257"/>
                    <a:pt x="136" y="420"/>
                    <a:pt x="1" y="555"/>
                  </a:cubicBezTo>
                  <a:cubicBezTo>
                    <a:pt x="1" y="555"/>
                    <a:pt x="1" y="583"/>
                    <a:pt x="1" y="583"/>
                  </a:cubicBezTo>
                  <a:lnTo>
                    <a:pt x="28" y="583"/>
                  </a:lnTo>
                  <a:cubicBezTo>
                    <a:pt x="136" y="501"/>
                    <a:pt x="245" y="420"/>
                    <a:pt x="326" y="338"/>
                  </a:cubicBezTo>
                  <a:cubicBezTo>
                    <a:pt x="408" y="257"/>
                    <a:pt x="489" y="176"/>
                    <a:pt x="543" y="94"/>
                  </a:cubicBezTo>
                  <a:cubicBezTo>
                    <a:pt x="570" y="94"/>
                    <a:pt x="570" y="67"/>
                    <a:pt x="597" y="40"/>
                  </a:cubicBezTo>
                  <a:cubicBezTo>
                    <a:pt x="597" y="40"/>
                    <a:pt x="597" y="13"/>
                    <a:pt x="597" y="13"/>
                  </a:cubicBezTo>
                  <a:cubicBezTo>
                    <a:pt x="579" y="13"/>
                    <a:pt x="573" y="1"/>
                    <a:pt x="57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5" name="Google Shape;3585;p59"/>
            <p:cNvSpPr/>
            <p:nvPr/>
          </p:nvSpPr>
          <p:spPr>
            <a:xfrm>
              <a:off x="5829700" y="921525"/>
              <a:ext cx="13575" cy="13600"/>
            </a:xfrm>
            <a:custGeom>
              <a:avLst/>
              <a:gdLst/>
              <a:ahLst/>
              <a:cxnLst/>
              <a:rect l="l" t="t" r="r" b="b"/>
              <a:pathLst>
                <a:path w="543" h="544" extrusionOk="0">
                  <a:moveTo>
                    <a:pt x="489" y="1"/>
                  </a:moveTo>
                  <a:cubicBezTo>
                    <a:pt x="434" y="55"/>
                    <a:pt x="380" y="82"/>
                    <a:pt x="326" y="136"/>
                  </a:cubicBezTo>
                  <a:cubicBezTo>
                    <a:pt x="217" y="245"/>
                    <a:pt x="109" y="353"/>
                    <a:pt x="0" y="462"/>
                  </a:cubicBezTo>
                  <a:cubicBezTo>
                    <a:pt x="0" y="489"/>
                    <a:pt x="0" y="516"/>
                    <a:pt x="0" y="543"/>
                  </a:cubicBezTo>
                  <a:lnTo>
                    <a:pt x="55" y="543"/>
                  </a:lnTo>
                  <a:cubicBezTo>
                    <a:pt x="190" y="435"/>
                    <a:pt x="299" y="326"/>
                    <a:pt x="407" y="218"/>
                  </a:cubicBezTo>
                  <a:cubicBezTo>
                    <a:pt x="462" y="163"/>
                    <a:pt x="489" y="109"/>
                    <a:pt x="516" y="55"/>
                  </a:cubicBezTo>
                  <a:cubicBezTo>
                    <a:pt x="543" y="28"/>
                    <a:pt x="543" y="28"/>
                    <a:pt x="516" y="28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6" name="Google Shape;3586;p59"/>
            <p:cNvSpPr/>
            <p:nvPr/>
          </p:nvSpPr>
          <p:spPr>
            <a:xfrm>
              <a:off x="5839200" y="933225"/>
              <a:ext cx="14250" cy="13250"/>
            </a:xfrm>
            <a:custGeom>
              <a:avLst/>
              <a:gdLst/>
              <a:ahLst/>
              <a:cxnLst/>
              <a:rect l="l" t="t" r="r" b="b"/>
              <a:pathLst>
                <a:path w="570" h="530" extrusionOk="0">
                  <a:moveTo>
                    <a:pt x="556" y="0"/>
                  </a:moveTo>
                  <a:cubicBezTo>
                    <a:pt x="549" y="0"/>
                    <a:pt x="543" y="7"/>
                    <a:pt x="543" y="21"/>
                  </a:cubicBezTo>
                  <a:lnTo>
                    <a:pt x="488" y="21"/>
                  </a:lnTo>
                  <a:cubicBezTo>
                    <a:pt x="434" y="48"/>
                    <a:pt x="380" y="75"/>
                    <a:pt x="353" y="129"/>
                  </a:cubicBezTo>
                  <a:cubicBezTo>
                    <a:pt x="244" y="238"/>
                    <a:pt x="136" y="346"/>
                    <a:pt x="0" y="455"/>
                  </a:cubicBezTo>
                  <a:cubicBezTo>
                    <a:pt x="0" y="482"/>
                    <a:pt x="0" y="509"/>
                    <a:pt x="0" y="509"/>
                  </a:cubicBezTo>
                  <a:cubicBezTo>
                    <a:pt x="14" y="523"/>
                    <a:pt x="27" y="529"/>
                    <a:pt x="37" y="529"/>
                  </a:cubicBezTo>
                  <a:cubicBezTo>
                    <a:pt x="48" y="529"/>
                    <a:pt x="54" y="523"/>
                    <a:pt x="54" y="509"/>
                  </a:cubicBezTo>
                  <a:cubicBezTo>
                    <a:pt x="190" y="428"/>
                    <a:pt x="299" y="346"/>
                    <a:pt x="407" y="265"/>
                  </a:cubicBezTo>
                  <a:cubicBezTo>
                    <a:pt x="461" y="211"/>
                    <a:pt x="516" y="156"/>
                    <a:pt x="543" y="102"/>
                  </a:cubicBezTo>
                  <a:cubicBezTo>
                    <a:pt x="570" y="75"/>
                    <a:pt x="570" y="48"/>
                    <a:pt x="570" y="48"/>
                  </a:cubicBezTo>
                  <a:cubicBezTo>
                    <a:pt x="570" y="21"/>
                    <a:pt x="570" y="21"/>
                    <a:pt x="570" y="21"/>
                  </a:cubicBezTo>
                  <a:cubicBezTo>
                    <a:pt x="570" y="7"/>
                    <a:pt x="563" y="0"/>
                    <a:pt x="556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7" name="Google Shape;3587;p59"/>
            <p:cNvSpPr/>
            <p:nvPr/>
          </p:nvSpPr>
          <p:spPr>
            <a:xfrm>
              <a:off x="5797825" y="906600"/>
              <a:ext cx="11550" cy="11550"/>
            </a:xfrm>
            <a:custGeom>
              <a:avLst/>
              <a:gdLst/>
              <a:ahLst/>
              <a:cxnLst/>
              <a:rect l="l" t="t" r="r" b="b"/>
              <a:pathLst>
                <a:path w="462" h="462" extrusionOk="0">
                  <a:moveTo>
                    <a:pt x="407" y="1"/>
                  </a:moveTo>
                  <a:cubicBezTo>
                    <a:pt x="380" y="28"/>
                    <a:pt x="353" y="55"/>
                    <a:pt x="326" y="82"/>
                  </a:cubicBezTo>
                  <a:cubicBezTo>
                    <a:pt x="218" y="164"/>
                    <a:pt x="109" y="272"/>
                    <a:pt x="28" y="381"/>
                  </a:cubicBezTo>
                  <a:cubicBezTo>
                    <a:pt x="1" y="408"/>
                    <a:pt x="1" y="435"/>
                    <a:pt x="28" y="462"/>
                  </a:cubicBezTo>
                  <a:lnTo>
                    <a:pt x="109" y="462"/>
                  </a:lnTo>
                  <a:cubicBezTo>
                    <a:pt x="191" y="353"/>
                    <a:pt x="272" y="272"/>
                    <a:pt x="353" y="191"/>
                  </a:cubicBezTo>
                  <a:cubicBezTo>
                    <a:pt x="380" y="136"/>
                    <a:pt x="407" y="109"/>
                    <a:pt x="435" y="82"/>
                  </a:cubicBezTo>
                  <a:cubicBezTo>
                    <a:pt x="435" y="55"/>
                    <a:pt x="435" y="55"/>
                    <a:pt x="435" y="28"/>
                  </a:cubicBezTo>
                  <a:cubicBezTo>
                    <a:pt x="462" y="28"/>
                    <a:pt x="462" y="28"/>
                    <a:pt x="43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8" name="Google Shape;3588;p59"/>
            <p:cNvSpPr/>
            <p:nvPr/>
          </p:nvSpPr>
          <p:spPr>
            <a:xfrm>
              <a:off x="5968700" y="848550"/>
              <a:ext cx="151925" cy="172675"/>
            </a:xfrm>
            <a:custGeom>
              <a:avLst/>
              <a:gdLst/>
              <a:ahLst/>
              <a:cxnLst/>
              <a:rect l="l" t="t" r="r" b="b"/>
              <a:pathLst>
                <a:path w="6077" h="6907" extrusionOk="0">
                  <a:moveTo>
                    <a:pt x="1077" y="1"/>
                  </a:moveTo>
                  <a:cubicBezTo>
                    <a:pt x="1026" y="1"/>
                    <a:pt x="981" y="21"/>
                    <a:pt x="950" y="72"/>
                  </a:cubicBezTo>
                  <a:cubicBezTo>
                    <a:pt x="869" y="207"/>
                    <a:pt x="977" y="370"/>
                    <a:pt x="1086" y="478"/>
                  </a:cubicBezTo>
                  <a:lnTo>
                    <a:pt x="2740" y="1997"/>
                  </a:lnTo>
                  <a:lnTo>
                    <a:pt x="733" y="451"/>
                  </a:lnTo>
                  <a:cubicBezTo>
                    <a:pt x="667" y="401"/>
                    <a:pt x="570" y="352"/>
                    <a:pt x="486" y="352"/>
                  </a:cubicBezTo>
                  <a:cubicBezTo>
                    <a:pt x="433" y="352"/>
                    <a:pt x="385" y="372"/>
                    <a:pt x="353" y="424"/>
                  </a:cubicBezTo>
                  <a:cubicBezTo>
                    <a:pt x="245" y="560"/>
                    <a:pt x="381" y="723"/>
                    <a:pt x="489" y="804"/>
                  </a:cubicBezTo>
                  <a:lnTo>
                    <a:pt x="2334" y="2540"/>
                  </a:lnTo>
                  <a:lnTo>
                    <a:pt x="489" y="1102"/>
                  </a:lnTo>
                  <a:cubicBezTo>
                    <a:pt x="423" y="1052"/>
                    <a:pt x="326" y="1003"/>
                    <a:pt x="242" y="1003"/>
                  </a:cubicBezTo>
                  <a:cubicBezTo>
                    <a:pt x="189" y="1003"/>
                    <a:pt x="141" y="1023"/>
                    <a:pt x="109" y="1075"/>
                  </a:cubicBezTo>
                  <a:cubicBezTo>
                    <a:pt x="1" y="1211"/>
                    <a:pt x="136" y="1374"/>
                    <a:pt x="245" y="1455"/>
                  </a:cubicBezTo>
                  <a:lnTo>
                    <a:pt x="1900" y="3028"/>
                  </a:lnTo>
                  <a:lnTo>
                    <a:pt x="516" y="2024"/>
                  </a:lnTo>
                  <a:cubicBezTo>
                    <a:pt x="454" y="1993"/>
                    <a:pt x="373" y="1962"/>
                    <a:pt x="300" y="1962"/>
                  </a:cubicBezTo>
                  <a:cubicBezTo>
                    <a:pt x="247" y="1962"/>
                    <a:pt x="198" y="1979"/>
                    <a:pt x="164" y="2024"/>
                  </a:cubicBezTo>
                  <a:cubicBezTo>
                    <a:pt x="82" y="2160"/>
                    <a:pt x="218" y="2296"/>
                    <a:pt x="299" y="2377"/>
                  </a:cubicBezTo>
                  <a:cubicBezTo>
                    <a:pt x="299" y="2377"/>
                    <a:pt x="1357" y="3435"/>
                    <a:pt x="1845" y="3842"/>
                  </a:cubicBezTo>
                  <a:lnTo>
                    <a:pt x="1872" y="3896"/>
                  </a:lnTo>
                  <a:cubicBezTo>
                    <a:pt x="1872" y="3923"/>
                    <a:pt x="1900" y="3950"/>
                    <a:pt x="1954" y="3977"/>
                  </a:cubicBezTo>
                  <a:cubicBezTo>
                    <a:pt x="2334" y="4330"/>
                    <a:pt x="2957" y="4900"/>
                    <a:pt x="3337" y="5198"/>
                  </a:cubicBezTo>
                  <a:cubicBezTo>
                    <a:pt x="4205" y="5822"/>
                    <a:pt x="5344" y="6907"/>
                    <a:pt x="5344" y="6907"/>
                  </a:cubicBezTo>
                  <a:lnTo>
                    <a:pt x="6077" y="5089"/>
                  </a:lnTo>
                  <a:cubicBezTo>
                    <a:pt x="6077" y="5089"/>
                    <a:pt x="5507" y="3516"/>
                    <a:pt x="5371" y="3299"/>
                  </a:cubicBezTo>
                  <a:cubicBezTo>
                    <a:pt x="5371" y="3299"/>
                    <a:pt x="4720" y="1943"/>
                    <a:pt x="4503" y="1563"/>
                  </a:cubicBezTo>
                  <a:cubicBezTo>
                    <a:pt x="4259" y="1184"/>
                    <a:pt x="3988" y="831"/>
                    <a:pt x="3717" y="451"/>
                  </a:cubicBezTo>
                  <a:cubicBezTo>
                    <a:pt x="3446" y="723"/>
                    <a:pt x="3446" y="967"/>
                    <a:pt x="3690" y="1346"/>
                  </a:cubicBezTo>
                  <a:cubicBezTo>
                    <a:pt x="3744" y="1536"/>
                    <a:pt x="3798" y="1753"/>
                    <a:pt x="3852" y="1943"/>
                  </a:cubicBezTo>
                  <a:lnTo>
                    <a:pt x="3446" y="1726"/>
                  </a:lnTo>
                  <a:lnTo>
                    <a:pt x="3418" y="1699"/>
                  </a:lnTo>
                  <a:lnTo>
                    <a:pt x="1330" y="126"/>
                  </a:lnTo>
                  <a:cubicBezTo>
                    <a:pt x="1262" y="58"/>
                    <a:pt x="1162" y="1"/>
                    <a:pt x="10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9" name="Google Shape;3589;p59"/>
            <p:cNvSpPr/>
            <p:nvPr/>
          </p:nvSpPr>
          <p:spPr>
            <a:xfrm>
              <a:off x="5987025" y="845075"/>
              <a:ext cx="16300" cy="14100"/>
            </a:xfrm>
            <a:custGeom>
              <a:avLst/>
              <a:gdLst/>
              <a:ahLst/>
              <a:cxnLst/>
              <a:rect l="l" t="t" r="r" b="b"/>
              <a:pathLst>
                <a:path w="652" h="564" extrusionOk="0">
                  <a:moveTo>
                    <a:pt x="380" y="0"/>
                  </a:moveTo>
                  <a:cubicBezTo>
                    <a:pt x="373" y="0"/>
                    <a:pt x="366" y="7"/>
                    <a:pt x="353" y="21"/>
                  </a:cubicBezTo>
                  <a:cubicBezTo>
                    <a:pt x="353" y="21"/>
                    <a:pt x="353" y="48"/>
                    <a:pt x="380" y="48"/>
                  </a:cubicBezTo>
                  <a:lnTo>
                    <a:pt x="434" y="102"/>
                  </a:lnTo>
                  <a:cubicBezTo>
                    <a:pt x="488" y="183"/>
                    <a:pt x="516" y="265"/>
                    <a:pt x="543" y="373"/>
                  </a:cubicBezTo>
                  <a:cubicBezTo>
                    <a:pt x="543" y="428"/>
                    <a:pt x="543" y="482"/>
                    <a:pt x="488" y="482"/>
                  </a:cubicBezTo>
                  <a:cubicBezTo>
                    <a:pt x="407" y="482"/>
                    <a:pt x="353" y="482"/>
                    <a:pt x="299" y="455"/>
                  </a:cubicBezTo>
                  <a:cubicBezTo>
                    <a:pt x="190" y="400"/>
                    <a:pt x="136" y="319"/>
                    <a:pt x="54" y="238"/>
                  </a:cubicBezTo>
                  <a:lnTo>
                    <a:pt x="27" y="238"/>
                  </a:lnTo>
                  <a:cubicBezTo>
                    <a:pt x="0" y="265"/>
                    <a:pt x="0" y="265"/>
                    <a:pt x="27" y="292"/>
                  </a:cubicBezTo>
                  <a:cubicBezTo>
                    <a:pt x="82" y="373"/>
                    <a:pt x="163" y="455"/>
                    <a:pt x="271" y="509"/>
                  </a:cubicBezTo>
                  <a:cubicBezTo>
                    <a:pt x="326" y="563"/>
                    <a:pt x="407" y="563"/>
                    <a:pt x="488" y="563"/>
                  </a:cubicBezTo>
                  <a:cubicBezTo>
                    <a:pt x="570" y="563"/>
                    <a:pt x="624" y="509"/>
                    <a:pt x="651" y="428"/>
                  </a:cubicBezTo>
                  <a:cubicBezTo>
                    <a:pt x="624" y="292"/>
                    <a:pt x="570" y="156"/>
                    <a:pt x="461" y="48"/>
                  </a:cubicBezTo>
                  <a:lnTo>
                    <a:pt x="407" y="21"/>
                  </a:lnTo>
                  <a:cubicBezTo>
                    <a:pt x="393" y="7"/>
                    <a:pt x="387" y="0"/>
                    <a:pt x="38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0" name="Google Shape;3590;p59"/>
            <p:cNvSpPr/>
            <p:nvPr/>
          </p:nvSpPr>
          <p:spPr>
            <a:xfrm>
              <a:off x="5972775" y="855750"/>
              <a:ext cx="16300" cy="15625"/>
            </a:xfrm>
            <a:custGeom>
              <a:avLst/>
              <a:gdLst/>
              <a:ahLst/>
              <a:cxnLst/>
              <a:rect l="l" t="t" r="r" b="b"/>
              <a:pathLst>
                <a:path w="652" h="625" extrusionOk="0">
                  <a:moveTo>
                    <a:pt x="136" y="1"/>
                  </a:moveTo>
                  <a:lnTo>
                    <a:pt x="109" y="28"/>
                  </a:lnTo>
                  <a:cubicBezTo>
                    <a:pt x="82" y="28"/>
                    <a:pt x="82" y="55"/>
                    <a:pt x="82" y="55"/>
                  </a:cubicBezTo>
                  <a:cubicBezTo>
                    <a:pt x="82" y="82"/>
                    <a:pt x="82" y="82"/>
                    <a:pt x="109" y="82"/>
                  </a:cubicBezTo>
                  <a:lnTo>
                    <a:pt x="136" y="109"/>
                  </a:lnTo>
                  <a:cubicBezTo>
                    <a:pt x="218" y="109"/>
                    <a:pt x="299" y="136"/>
                    <a:pt x="380" y="190"/>
                  </a:cubicBezTo>
                  <a:cubicBezTo>
                    <a:pt x="407" y="218"/>
                    <a:pt x="462" y="245"/>
                    <a:pt x="489" y="299"/>
                  </a:cubicBezTo>
                  <a:cubicBezTo>
                    <a:pt x="543" y="353"/>
                    <a:pt x="543" y="407"/>
                    <a:pt x="543" y="462"/>
                  </a:cubicBezTo>
                  <a:cubicBezTo>
                    <a:pt x="516" y="516"/>
                    <a:pt x="489" y="543"/>
                    <a:pt x="462" y="543"/>
                  </a:cubicBezTo>
                  <a:lnTo>
                    <a:pt x="380" y="543"/>
                  </a:lnTo>
                  <a:cubicBezTo>
                    <a:pt x="326" y="516"/>
                    <a:pt x="272" y="489"/>
                    <a:pt x="245" y="489"/>
                  </a:cubicBezTo>
                  <a:lnTo>
                    <a:pt x="55" y="326"/>
                  </a:lnTo>
                  <a:lnTo>
                    <a:pt x="1" y="326"/>
                  </a:lnTo>
                  <a:cubicBezTo>
                    <a:pt x="1" y="353"/>
                    <a:pt x="1" y="353"/>
                    <a:pt x="1" y="380"/>
                  </a:cubicBezTo>
                  <a:lnTo>
                    <a:pt x="190" y="543"/>
                  </a:lnTo>
                  <a:cubicBezTo>
                    <a:pt x="245" y="570"/>
                    <a:pt x="299" y="597"/>
                    <a:pt x="353" y="624"/>
                  </a:cubicBezTo>
                  <a:lnTo>
                    <a:pt x="462" y="624"/>
                  </a:lnTo>
                  <a:cubicBezTo>
                    <a:pt x="543" y="597"/>
                    <a:pt x="624" y="543"/>
                    <a:pt x="624" y="462"/>
                  </a:cubicBezTo>
                  <a:cubicBezTo>
                    <a:pt x="652" y="380"/>
                    <a:pt x="624" y="299"/>
                    <a:pt x="597" y="218"/>
                  </a:cubicBezTo>
                  <a:cubicBezTo>
                    <a:pt x="543" y="136"/>
                    <a:pt x="462" y="82"/>
                    <a:pt x="380" y="55"/>
                  </a:cubicBezTo>
                  <a:cubicBezTo>
                    <a:pt x="299" y="1"/>
                    <a:pt x="218" y="1"/>
                    <a:pt x="136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1" name="Google Shape;3591;p59"/>
            <p:cNvSpPr/>
            <p:nvPr/>
          </p:nvSpPr>
          <p:spPr>
            <a:xfrm>
              <a:off x="5966675" y="869325"/>
              <a:ext cx="14950" cy="15950"/>
            </a:xfrm>
            <a:custGeom>
              <a:avLst/>
              <a:gdLst/>
              <a:ahLst/>
              <a:cxnLst/>
              <a:rect l="l" t="t" r="r" b="b"/>
              <a:pathLst>
                <a:path w="598" h="638" extrusionOk="0">
                  <a:moveTo>
                    <a:pt x="109" y="0"/>
                  </a:moveTo>
                  <a:cubicBezTo>
                    <a:pt x="82" y="0"/>
                    <a:pt x="82" y="27"/>
                    <a:pt x="82" y="27"/>
                  </a:cubicBezTo>
                  <a:cubicBezTo>
                    <a:pt x="38" y="49"/>
                    <a:pt x="47" y="89"/>
                    <a:pt x="81" y="89"/>
                  </a:cubicBezTo>
                  <a:cubicBezTo>
                    <a:pt x="89" y="89"/>
                    <a:pt x="99" y="87"/>
                    <a:pt x="109" y="81"/>
                  </a:cubicBezTo>
                  <a:cubicBezTo>
                    <a:pt x="163" y="109"/>
                    <a:pt x="217" y="136"/>
                    <a:pt x="299" y="190"/>
                  </a:cubicBezTo>
                  <a:cubicBezTo>
                    <a:pt x="353" y="244"/>
                    <a:pt x="380" y="298"/>
                    <a:pt x="407" y="353"/>
                  </a:cubicBezTo>
                  <a:cubicBezTo>
                    <a:pt x="462" y="461"/>
                    <a:pt x="489" y="515"/>
                    <a:pt x="434" y="543"/>
                  </a:cubicBezTo>
                  <a:cubicBezTo>
                    <a:pt x="394" y="570"/>
                    <a:pt x="353" y="583"/>
                    <a:pt x="316" y="583"/>
                  </a:cubicBezTo>
                  <a:cubicBezTo>
                    <a:pt x="279" y="583"/>
                    <a:pt x="245" y="570"/>
                    <a:pt x="217" y="543"/>
                  </a:cubicBezTo>
                  <a:lnTo>
                    <a:pt x="28" y="461"/>
                  </a:lnTo>
                  <a:lnTo>
                    <a:pt x="0" y="461"/>
                  </a:lnTo>
                  <a:cubicBezTo>
                    <a:pt x="0" y="461"/>
                    <a:pt x="0" y="488"/>
                    <a:pt x="0" y="488"/>
                  </a:cubicBezTo>
                  <a:lnTo>
                    <a:pt x="163" y="597"/>
                  </a:lnTo>
                  <a:cubicBezTo>
                    <a:pt x="217" y="624"/>
                    <a:pt x="272" y="637"/>
                    <a:pt x="326" y="637"/>
                  </a:cubicBezTo>
                  <a:cubicBezTo>
                    <a:pt x="380" y="637"/>
                    <a:pt x="434" y="624"/>
                    <a:pt x="489" y="597"/>
                  </a:cubicBezTo>
                  <a:cubicBezTo>
                    <a:pt x="570" y="570"/>
                    <a:pt x="597" y="461"/>
                    <a:pt x="516" y="271"/>
                  </a:cubicBezTo>
                  <a:cubicBezTo>
                    <a:pt x="489" y="190"/>
                    <a:pt x="434" y="109"/>
                    <a:pt x="353" y="81"/>
                  </a:cubicBezTo>
                  <a:cubicBezTo>
                    <a:pt x="272" y="27"/>
                    <a:pt x="190" y="0"/>
                    <a:pt x="10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2" name="Google Shape;3592;p59"/>
            <p:cNvSpPr/>
            <p:nvPr/>
          </p:nvSpPr>
          <p:spPr>
            <a:xfrm>
              <a:off x="5968225" y="895075"/>
              <a:ext cx="13400" cy="14550"/>
            </a:xfrm>
            <a:custGeom>
              <a:avLst/>
              <a:gdLst/>
              <a:ahLst/>
              <a:cxnLst/>
              <a:rect l="l" t="t" r="r" b="b"/>
              <a:pathLst>
                <a:path w="536" h="582" extrusionOk="0">
                  <a:moveTo>
                    <a:pt x="101" y="1"/>
                  </a:moveTo>
                  <a:cubicBezTo>
                    <a:pt x="74" y="1"/>
                    <a:pt x="74" y="28"/>
                    <a:pt x="101" y="28"/>
                  </a:cubicBezTo>
                  <a:cubicBezTo>
                    <a:pt x="183" y="82"/>
                    <a:pt x="237" y="109"/>
                    <a:pt x="291" y="191"/>
                  </a:cubicBezTo>
                  <a:cubicBezTo>
                    <a:pt x="345" y="218"/>
                    <a:pt x="372" y="245"/>
                    <a:pt x="372" y="299"/>
                  </a:cubicBezTo>
                  <a:cubicBezTo>
                    <a:pt x="427" y="353"/>
                    <a:pt x="427" y="435"/>
                    <a:pt x="372" y="462"/>
                  </a:cubicBezTo>
                  <a:cubicBezTo>
                    <a:pt x="353" y="481"/>
                    <a:pt x="307" y="500"/>
                    <a:pt x="262" y="500"/>
                  </a:cubicBezTo>
                  <a:cubicBezTo>
                    <a:pt x="244" y="500"/>
                    <a:pt x="226" y="497"/>
                    <a:pt x="210" y="489"/>
                  </a:cubicBezTo>
                  <a:lnTo>
                    <a:pt x="47" y="435"/>
                  </a:lnTo>
                  <a:cubicBezTo>
                    <a:pt x="39" y="427"/>
                    <a:pt x="31" y="423"/>
                    <a:pt x="25" y="423"/>
                  </a:cubicBezTo>
                  <a:cubicBezTo>
                    <a:pt x="9" y="423"/>
                    <a:pt x="1" y="443"/>
                    <a:pt x="20" y="462"/>
                  </a:cubicBezTo>
                  <a:lnTo>
                    <a:pt x="183" y="543"/>
                  </a:lnTo>
                  <a:cubicBezTo>
                    <a:pt x="219" y="568"/>
                    <a:pt x="261" y="581"/>
                    <a:pt x="304" y="581"/>
                  </a:cubicBezTo>
                  <a:cubicBezTo>
                    <a:pt x="356" y="581"/>
                    <a:pt x="409" y="561"/>
                    <a:pt x="454" y="516"/>
                  </a:cubicBezTo>
                  <a:cubicBezTo>
                    <a:pt x="535" y="435"/>
                    <a:pt x="535" y="326"/>
                    <a:pt x="481" y="245"/>
                  </a:cubicBezTo>
                  <a:cubicBezTo>
                    <a:pt x="454" y="163"/>
                    <a:pt x="400" y="109"/>
                    <a:pt x="318" y="55"/>
                  </a:cubicBezTo>
                  <a:cubicBezTo>
                    <a:pt x="264" y="28"/>
                    <a:pt x="183" y="1"/>
                    <a:pt x="10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3" name="Google Shape;3593;p59"/>
            <p:cNvSpPr/>
            <p:nvPr/>
          </p:nvSpPr>
          <p:spPr>
            <a:xfrm>
              <a:off x="6056850" y="859150"/>
              <a:ext cx="13600" cy="13250"/>
            </a:xfrm>
            <a:custGeom>
              <a:avLst/>
              <a:gdLst/>
              <a:ahLst/>
              <a:cxnLst/>
              <a:rect l="l" t="t" r="r" b="b"/>
              <a:pathLst>
                <a:path w="544" h="530" extrusionOk="0">
                  <a:moveTo>
                    <a:pt x="55" y="0"/>
                  </a:moveTo>
                  <a:cubicBezTo>
                    <a:pt x="28" y="0"/>
                    <a:pt x="1" y="27"/>
                    <a:pt x="1" y="54"/>
                  </a:cubicBezTo>
                  <a:cubicBezTo>
                    <a:pt x="28" y="217"/>
                    <a:pt x="109" y="353"/>
                    <a:pt x="218" y="461"/>
                  </a:cubicBezTo>
                  <a:cubicBezTo>
                    <a:pt x="269" y="496"/>
                    <a:pt x="343" y="530"/>
                    <a:pt x="403" y="530"/>
                  </a:cubicBezTo>
                  <a:cubicBezTo>
                    <a:pt x="438" y="530"/>
                    <a:pt x="469" y="518"/>
                    <a:pt x="489" y="488"/>
                  </a:cubicBezTo>
                  <a:cubicBezTo>
                    <a:pt x="516" y="488"/>
                    <a:pt x="516" y="461"/>
                    <a:pt x="543" y="434"/>
                  </a:cubicBezTo>
                  <a:cubicBezTo>
                    <a:pt x="543" y="407"/>
                    <a:pt x="543" y="407"/>
                    <a:pt x="543" y="407"/>
                  </a:cubicBezTo>
                  <a:cubicBezTo>
                    <a:pt x="543" y="380"/>
                    <a:pt x="516" y="380"/>
                    <a:pt x="516" y="380"/>
                  </a:cubicBezTo>
                  <a:cubicBezTo>
                    <a:pt x="489" y="380"/>
                    <a:pt x="516" y="353"/>
                    <a:pt x="462" y="353"/>
                  </a:cubicBezTo>
                  <a:cubicBezTo>
                    <a:pt x="408" y="353"/>
                    <a:pt x="326" y="326"/>
                    <a:pt x="272" y="299"/>
                  </a:cubicBezTo>
                  <a:cubicBezTo>
                    <a:pt x="191" y="217"/>
                    <a:pt x="137" y="136"/>
                    <a:pt x="82" y="27"/>
                  </a:cubicBezTo>
                  <a:cubicBezTo>
                    <a:pt x="82" y="27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4" name="Google Shape;3594;p59"/>
            <p:cNvSpPr/>
            <p:nvPr/>
          </p:nvSpPr>
          <p:spPr>
            <a:xfrm>
              <a:off x="6069150" y="872575"/>
              <a:ext cx="6525" cy="5025"/>
            </a:xfrm>
            <a:custGeom>
              <a:avLst/>
              <a:gdLst/>
              <a:ahLst/>
              <a:cxnLst/>
              <a:rect l="l" t="t" r="r" b="b"/>
              <a:pathLst>
                <a:path w="261" h="201" extrusionOk="0">
                  <a:moveTo>
                    <a:pt x="182" y="0"/>
                  </a:moveTo>
                  <a:cubicBezTo>
                    <a:pt x="175" y="0"/>
                    <a:pt x="167" y="2"/>
                    <a:pt x="160" y="6"/>
                  </a:cubicBezTo>
                  <a:lnTo>
                    <a:pt x="24" y="87"/>
                  </a:lnTo>
                  <a:cubicBezTo>
                    <a:pt x="1" y="134"/>
                    <a:pt x="38" y="201"/>
                    <a:pt x="84" y="201"/>
                  </a:cubicBezTo>
                  <a:cubicBezTo>
                    <a:pt x="91" y="201"/>
                    <a:pt x="98" y="199"/>
                    <a:pt x="106" y="196"/>
                  </a:cubicBezTo>
                  <a:lnTo>
                    <a:pt x="214" y="114"/>
                  </a:lnTo>
                  <a:cubicBezTo>
                    <a:pt x="261" y="67"/>
                    <a:pt x="227" y="0"/>
                    <a:pt x="18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5" name="Google Shape;3595;p59"/>
            <p:cNvSpPr/>
            <p:nvPr/>
          </p:nvSpPr>
          <p:spPr>
            <a:xfrm>
              <a:off x="6001925" y="857775"/>
              <a:ext cx="4100" cy="4100"/>
            </a:xfrm>
            <a:custGeom>
              <a:avLst/>
              <a:gdLst/>
              <a:ahLst/>
              <a:cxnLst/>
              <a:rect l="l" t="t" r="r" b="b"/>
              <a:pathLst>
                <a:path w="164" h="164" extrusionOk="0">
                  <a:moveTo>
                    <a:pt x="137" y="1"/>
                  </a:moveTo>
                  <a:lnTo>
                    <a:pt x="28" y="109"/>
                  </a:lnTo>
                  <a:cubicBezTo>
                    <a:pt x="1" y="137"/>
                    <a:pt x="1" y="137"/>
                    <a:pt x="28" y="164"/>
                  </a:cubicBezTo>
                  <a:lnTo>
                    <a:pt x="55" y="164"/>
                  </a:lnTo>
                  <a:lnTo>
                    <a:pt x="164" y="55"/>
                  </a:lnTo>
                  <a:cubicBezTo>
                    <a:pt x="164" y="28"/>
                    <a:pt x="164" y="28"/>
                    <a:pt x="16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6" name="Google Shape;3596;p59"/>
            <p:cNvSpPr/>
            <p:nvPr/>
          </p:nvSpPr>
          <p:spPr>
            <a:xfrm>
              <a:off x="5987025" y="866300"/>
              <a:ext cx="6125" cy="6925"/>
            </a:xfrm>
            <a:custGeom>
              <a:avLst/>
              <a:gdLst/>
              <a:ahLst/>
              <a:cxnLst/>
              <a:rect l="l" t="t" r="r" b="b"/>
              <a:pathLst>
                <a:path w="245" h="277" extrusionOk="0">
                  <a:moveTo>
                    <a:pt x="162" y="0"/>
                  </a:moveTo>
                  <a:cubicBezTo>
                    <a:pt x="160" y="0"/>
                    <a:pt x="154" y="4"/>
                    <a:pt x="136" y="13"/>
                  </a:cubicBezTo>
                  <a:cubicBezTo>
                    <a:pt x="82" y="40"/>
                    <a:pt x="54" y="121"/>
                    <a:pt x="27" y="175"/>
                  </a:cubicBezTo>
                  <a:cubicBezTo>
                    <a:pt x="0" y="202"/>
                    <a:pt x="0" y="257"/>
                    <a:pt x="27" y="257"/>
                  </a:cubicBezTo>
                  <a:cubicBezTo>
                    <a:pt x="41" y="270"/>
                    <a:pt x="61" y="277"/>
                    <a:pt x="78" y="277"/>
                  </a:cubicBezTo>
                  <a:cubicBezTo>
                    <a:pt x="95" y="277"/>
                    <a:pt x="109" y="270"/>
                    <a:pt x="109" y="257"/>
                  </a:cubicBezTo>
                  <a:cubicBezTo>
                    <a:pt x="163" y="202"/>
                    <a:pt x="244" y="175"/>
                    <a:pt x="244" y="121"/>
                  </a:cubicBezTo>
                  <a:cubicBezTo>
                    <a:pt x="244" y="89"/>
                    <a:pt x="244" y="82"/>
                    <a:pt x="243" y="82"/>
                  </a:cubicBezTo>
                  <a:cubicBezTo>
                    <a:pt x="241" y="82"/>
                    <a:pt x="239" y="87"/>
                    <a:pt x="235" y="87"/>
                  </a:cubicBezTo>
                  <a:cubicBezTo>
                    <a:pt x="231" y="87"/>
                    <a:pt x="225" y="83"/>
                    <a:pt x="217" y="67"/>
                  </a:cubicBezTo>
                  <a:cubicBezTo>
                    <a:pt x="217" y="67"/>
                    <a:pt x="217" y="40"/>
                    <a:pt x="217" y="40"/>
                  </a:cubicBezTo>
                  <a:cubicBezTo>
                    <a:pt x="217" y="13"/>
                    <a:pt x="190" y="13"/>
                    <a:pt x="190" y="13"/>
                  </a:cubicBezTo>
                  <a:cubicBezTo>
                    <a:pt x="154" y="13"/>
                    <a:pt x="166" y="0"/>
                    <a:pt x="16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7" name="Google Shape;3597;p59"/>
            <p:cNvSpPr/>
            <p:nvPr/>
          </p:nvSpPr>
          <p:spPr>
            <a:xfrm>
              <a:off x="5981125" y="882575"/>
              <a:ext cx="3200" cy="3325"/>
            </a:xfrm>
            <a:custGeom>
              <a:avLst/>
              <a:gdLst/>
              <a:ahLst/>
              <a:cxnLst/>
              <a:rect l="l" t="t" r="r" b="b"/>
              <a:pathLst>
                <a:path w="128" h="133" extrusionOk="0">
                  <a:moveTo>
                    <a:pt x="88" y="0"/>
                  </a:moveTo>
                  <a:cubicBezTo>
                    <a:pt x="79" y="0"/>
                    <a:pt x="73" y="3"/>
                    <a:pt x="73" y="13"/>
                  </a:cubicBezTo>
                  <a:lnTo>
                    <a:pt x="46" y="13"/>
                  </a:lnTo>
                  <a:cubicBezTo>
                    <a:pt x="19" y="13"/>
                    <a:pt x="19" y="67"/>
                    <a:pt x="19" y="94"/>
                  </a:cubicBezTo>
                  <a:cubicBezTo>
                    <a:pt x="0" y="113"/>
                    <a:pt x="22" y="132"/>
                    <a:pt x="45" y="132"/>
                  </a:cubicBezTo>
                  <a:cubicBezTo>
                    <a:pt x="55" y="132"/>
                    <a:pt x="66" y="129"/>
                    <a:pt x="73" y="121"/>
                  </a:cubicBezTo>
                  <a:cubicBezTo>
                    <a:pt x="73" y="94"/>
                    <a:pt x="128" y="67"/>
                    <a:pt x="128" y="40"/>
                  </a:cubicBezTo>
                  <a:cubicBezTo>
                    <a:pt x="128" y="40"/>
                    <a:pt x="128" y="13"/>
                    <a:pt x="128" y="13"/>
                  </a:cubicBezTo>
                  <a:cubicBezTo>
                    <a:pt x="128" y="13"/>
                    <a:pt x="104" y="0"/>
                    <a:pt x="8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8" name="Google Shape;3598;p59"/>
            <p:cNvSpPr/>
            <p:nvPr/>
          </p:nvSpPr>
          <p:spPr>
            <a:xfrm>
              <a:off x="5980225" y="904125"/>
              <a:ext cx="3425" cy="4550"/>
            </a:xfrm>
            <a:custGeom>
              <a:avLst/>
              <a:gdLst/>
              <a:ahLst/>
              <a:cxnLst/>
              <a:rect l="l" t="t" r="r" b="b"/>
              <a:pathLst>
                <a:path w="137" h="182" extrusionOk="0">
                  <a:moveTo>
                    <a:pt x="116" y="1"/>
                  </a:moveTo>
                  <a:cubicBezTo>
                    <a:pt x="101" y="1"/>
                    <a:pt x="82" y="14"/>
                    <a:pt x="82" y="46"/>
                  </a:cubicBezTo>
                  <a:lnTo>
                    <a:pt x="28" y="46"/>
                  </a:lnTo>
                  <a:cubicBezTo>
                    <a:pt x="28" y="73"/>
                    <a:pt x="28" y="73"/>
                    <a:pt x="1" y="127"/>
                  </a:cubicBezTo>
                  <a:cubicBezTo>
                    <a:pt x="1" y="154"/>
                    <a:pt x="1" y="181"/>
                    <a:pt x="28" y="181"/>
                  </a:cubicBezTo>
                  <a:cubicBezTo>
                    <a:pt x="55" y="181"/>
                    <a:pt x="82" y="181"/>
                    <a:pt x="82" y="154"/>
                  </a:cubicBezTo>
                  <a:cubicBezTo>
                    <a:pt x="109" y="127"/>
                    <a:pt x="137" y="127"/>
                    <a:pt x="137" y="100"/>
                  </a:cubicBezTo>
                  <a:cubicBezTo>
                    <a:pt x="137" y="73"/>
                    <a:pt x="137" y="73"/>
                    <a:pt x="137" y="46"/>
                  </a:cubicBezTo>
                  <a:cubicBezTo>
                    <a:pt x="137" y="46"/>
                    <a:pt x="137" y="46"/>
                    <a:pt x="137" y="18"/>
                  </a:cubicBezTo>
                  <a:cubicBezTo>
                    <a:pt x="137" y="7"/>
                    <a:pt x="127" y="1"/>
                    <a:pt x="116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99" name="Google Shape;3599;p59"/>
            <p:cNvSpPr/>
            <p:nvPr/>
          </p:nvSpPr>
          <p:spPr>
            <a:xfrm>
              <a:off x="6022275" y="874450"/>
              <a:ext cx="3425" cy="3700"/>
            </a:xfrm>
            <a:custGeom>
              <a:avLst/>
              <a:gdLst/>
              <a:ahLst/>
              <a:cxnLst/>
              <a:rect l="l" t="t" r="r" b="b"/>
              <a:pathLst>
                <a:path w="137" h="148" extrusionOk="0">
                  <a:moveTo>
                    <a:pt x="105" y="1"/>
                  </a:moveTo>
                  <a:cubicBezTo>
                    <a:pt x="98" y="1"/>
                    <a:pt x="90" y="4"/>
                    <a:pt x="82" y="12"/>
                  </a:cubicBezTo>
                  <a:lnTo>
                    <a:pt x="1" y="121"/>
                  </a:lnTo>
                  <a:cubicBezTo>
                    <a:pt x="1" y="121"/>
                    <a:pt x="1" y="121"/>
                    <a:pt x="1" y="148"/>
                  </a:cubicBezTo>
                  <a:lnTo>
                    <a:pt x="28" y="148"/>
                  </a:lnTo>
                  <a:lnTo>
                    <a:pt x="136" y="39"/>
                  </a:lnTo>
                  <a:cubicBezTo>
                    <a:pt x="136" y="20"/>
                    <a:pt x="123" y="1"/>
                    <a:pt x="10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0" name="Google Shape;3600;p59"/>
            <p:cNvSpPr/>
            <p:nvPr/>
          </p:nvSpPr>
          <p:spPr>
            <a:xfrm>
              <a:off x="6022475" y="875575"/>
              <a:ext cx="4575" cy="4900"/>
            </a:xfrm>
            <a:custGeom>
              <a:avLst/>
              <a:gdLst/>
              <a:ahLst/>
              <a:cxnLst/>
              <a:rect l="l" t="t" r="r" b="b"/>
              <a:pathLst>
                <a:path w="183" h="196" extrusionOk="0">
                  <a:moveTo>
                    <a:pt x="145" y="1"/>
                  </a:moveTo>
                  <a:cubicBezTo>
                    <a:pt x="135" y="1"/>
                    <a:pt x="128" y="8"/>
                    <a:pt x="128" y="21"/>
                  </a:cubicBezTo>
                  <a:lnTo>
                    <a:pt x="20" y="157"/>
                  </a:lnTo>
                  <a:cubicBezTo>
                    <a:pt x="1" y="176"/>
                    <a:pt x="9" y="195"/>
                    <a:pt x="24" y="195"/>
                  </a:cubicBezTo>
                  <a:cubicBezTo>
                    <a:pt x="31" y="195"/>
                    <a:pt x="39" y="192"/>
                    <a:pt x="47" y="184"/>
                  </a:cubicBezTo>
                  <a:lnTo>
                    <a:pt x="183" y="48"/>
                  </a:lnTo>
                  <a:cubicBezTo>
                    <a:pt x="183" y="21"/>
                    <a:pt x="183" y="21"/>
                    <a:pt x="183" y="21"/>
                  </a:cubicBezTo>
                  <a:cubicBezTo>
                    <a:pt x="169" y="8"/>
                    <a:pt x="155" y="1"/>
                    <a:pt x="14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1" name="Google Shape;3601;p59"/>
            <p:cNvSpPr/>
            <p:nvPr/>
          </p:nvSpPr>
          <p:spPr>
            <a:xfrm>
              <a:off x="6010275" y="885975"/>
              <a:ext cx="4375" cy="3975"/>
            </a:xfrm>
            <a:custGeom>
              <a:avLst/>
              <a:gdLst/>
              <a:ahLst/>
              <a:cxnLst/>
              <a:rect l="l" t="t" r="r" b="b"/>
              <a:pathLst>
                <a:path w="175" h="159" extrusionOk="0">
                  <a:moveTo>
                    <a:pt x="129" y="1"/>
                  </a:moveTo>
                  <a:cubicBezTo>
                    <a:pt x="119" y="1"/>
                    <a:pt x="109" y="4"/>
                    <a:pt x="101" y="12"/>
                  </a:cubicBezTo>
                  <a:lnTo>
                    <a:pt x="47" y="12"/>
                  </a:lnTo>
                  <a:cubicBezTo>
                    <a:pt x="47" y="12"/>
                    <a:pt x="20" y="66"/>
                    <a:pt x="20" y="121"/>
                  </a:cubicBezTo>
                  <a:cubicBezTo>
                    <a:pt x="0" y="140"/>
                    <a:pt x="22" y="159"/>
                    <a:pt x="46" y="159"/>
                  </a:cubicBezTo>
                  <a:cubicBezTo>
                    <a:pt x="56" y="159"/>
                    <a:pt x="66" y="156"/>
                    <a:pt x="74" y="148"/>
                  </a:cubicBezTo>
                  <a:cubicBezTo>
                    <a:pt x="101" y="121"/>
                    <a:pt x="155" y="121"/>
                    <a:pt x="155" y="66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3"/>
                    <a:pt x="155" y="53"/>
                    <a:pt x="155" y="39"/>
                  </a:cubicBezTo>
                  <a:cubicBezTo>
                    <a:pt x="174" y="20"/>
                    <a:pt x="153" y="1"/>
                    <a:pt x="12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2" name="Google Shape;3602;p59"/>
            <p:cNvSpPr/>
            <p:nvPr/>
          </p:nvSpPr>
          <p:spPr>
            <a:xfrm>
              <a:off x="6011175" y="887625"/>
              <a:ext cx="4350" cy="4000"/>
            </a:xfrm>
            <a:custGeom>
              <a:avLst/>
              <a:gdLst/>
              <a:ahLst/>
              <a:cxnLst/>
              <a:rect l="l" t="t" r="r" b="b"/>
              <a:pathLst>
                <a:path w="174" h="160" extrusionOk="0">
                  <a:moveTo>
                    <a:pt x="92" y="0"/>
                  </a:moveTo>
                  <a:cubicBezTo>
                    <a:pt x="65" y="28"/>
                    <a:pt x="65" y="55"/>
                    <a:pt x="38" y="109"/>
                  </a:cubicBezTo>
                  <a:cubicBezTo>
                    <a:pt x="0" y="128"/>
                    <a:pt x="15" y="159"/>
                    <a:pt x="45" y="159"/>
                  </a:cubicBezTo>
                  <a:cubicBezTo>
                    <a:pt x="58" y="159"/>
                    <a:pt x="75" y="153"/>
                    <a:pt x="92" y="136"/>
                  </a:cubicBezTo>
                  <a:cubicBezTo>
                    <a:pt x="119" y="109"/>
                    <a:pt x="146" y="109"/>
                    <a:pt x="146" y="55"/>
                  </a:cubicBezTo>
                  <a:cubicBezTo>
                    <a:pt x="160" y="41"/>
                    <a:pt x="160" y="41"/>
                    <a:pt x="156" y="41"/>
                  </a:cubicBezTo>
                  <a:cubicBezTo>
                    <a:pt x="153" y="41"/>
                    <a:pt x="146" y="41"/>
                    <a:pt x="146" y="28"/>
                  </a:cubicBezTo>
                  <a:cubicBezTo>
                    <a:pt x="173" y="28"/>
                    <a:pt x="173" y="0"/>
                    <a:pt x="146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3" name="Google Shape;3603;p59"/>
            <p:cNvSpPr/>
            <p:nvPr/>
          </p:nvSpPr>
          <p:spPr>
            <a:xfrm>
              <a:off x="5999225" y="897975"/>
              <a:ext cx="4775" cy="5275"/>
            </a:xfrm>
            <a:custGeom>
              <a:avLst/>
              <a:gdLst/>
              <a:ahLst/>
              <a:cxnLst/>
              <a:rect l="l" t="t" r="r" b="b"/>
              <a:pathLst>
                <a:path w="191" h="211" extrusionOk="0">
                  <a:moveTo>
                    <a:pt x="150" y="0"/>
                  </a:moveTo>
                  <a:cubicBezTo>
                    <a:pt x="143" y="0"/>
                    <a:pt x="136" y="7"/>
                    <a:pt x="136" y="20"/>
                  </a:cubicBezTo>
                  <a:lnTo>
                    <a:pt x="28" y="183"/>
                  </a:lnTo>
                  <a:cubicBezTo>
                    <a:pt x="0" y="183"/>
                    <a:pt x="0" y="210"/>
                    <a:pt x="28" y="210"/>
                  </a:cubicBezTo>
                  <a:lnTo>
                    <a:pt x="55" y="210"/>
                  </a:lnTo>
                  <a:cubicBezTo>
                    <a:pt x="109" y="156"/>
                    <a:pt x="163" y="129"/>
                    <a:pt x="163" y="75"/>
                  </a:cubicBezTo>
                  <a:cubicBezTo>
                    <a:pt x="173" y="55"/>
                    <a:pt x="176" y="49"/>
                    <a:pt x="175" y="49"/>
                  </a:cubicBezTo>
                  <a:lnTo>
                    <a:pt x="175" y="49"/>
                  </a:lnTo>
                  <a:cubicBezTo>
                    <a:pt x="174" y="49"/>
                    <a:pt x="170" y="56"/>
                    <a:pt x="166" y="56"/>
                  </a:cubicBezTo>
                  <a:cubicBezTo>
                    <a:pt x="165" y="56"/>
                    <a:pt x="163" y="54"/>
                    <a:pt x="163" y="47"/>
                  </a:cubicBezTo>
                  <a:cubicBezTo>
                    <a:pt x="190" y="47"/>
                    <a:pt x="190" y="20"/>
                    <a:pt x="163" y="20"/>
                  </a:cubicBezTo>
                  <a:cubicBezTo>
                    <a:pt x="163" y="7"/>
                    <a:pt x="156" y="0"/>
                    <a:pt x="15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4" name="Google Shape;3604;p59"/>
            <p:cNvSpPr/>
            <p:nvPr/>
          </p:nvSpPr>
          <p:spPr>
            <a:xfrm>
              <a:off x="6001925" y="901350"/>
              <a:ext cx="3425" cy="3750"/>
            </a:xfrm>
            <a:custGeom>
              <a:avLst/>
              <a:gdLst/>
              <a:ahLst/>
              <a:cxnLst/>
              <a:rect l="l" t="t" r="r" b="b"/>
              <a:pathLst>
                <a:path w="137" h="150" extrusionOk="0">
                  <a:moveTo>
                    <a:pt x="99" y="1"/>
                  </a:moveTo>
                  <a:cubicBezTo>
                    <a:pt x="89" y="1"/>
                    <a:pt x="82" y="7"/>
                    <a:pt x="82" y="21"/>
                  </a:cubicBezTo>
                  <a:lnTo>
                    <a:pt x="55" y="21"/>
                  </a:lnTo>
                  <a:cubicBezTo>
                    <a:pt x="28" y="21"/>
                    <a:pt x="28" y="48"/>
                    <a:pt x="1" y="75"/>
                  </a:cubicBezTo>
                  <a:cubicBezTo>
                    <a:pt x="1" y="102"/>
                    <a:pt x="1" y="129"/>
                    <a:pt x="1" y="129"/>
                  </a:cubicBezTo>
                  <a:cubicBezTo>
                    <a:pt x="14" y="143"/>
                    <a:pt x="28" y="150"/>
                    <a:pt x="38" y="150"/>
                  </a:cubicBezTo>
                  <a:cubicBezTo>
                    <a:pt x="48" y="150"/>
                    <a:pt x="55" y="143"/>
                    <a:pt x="55" y="129"/>
                  </a:cubicBezTo>
                  <a:cubicBezTo>
                    <a:pt x="82" y="102"/>
                    <a:pt x="109" y="102"/>
                    <a:pt x="137" y="75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7" y="62"/>
                    <a:pt x="137" y="48"/>
                  </a:cubicBezTo>
                  <a:cubicBezTo>
                    <a:pt x="137" y="48"/>
                    <a:pt x="137" y="21"/>
                    <a:pt x="137" y="21"/>
                  </a:cubicBezTo>
                  <a:cubicBezTo>
                    <a:pt x="123" y="7"/>
                    <a:pt x="109" y="1"/>
                    <a:pt x="99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5" name="Google Shape;3605;p59"/>
            <p:cNvSpPr/>
            <p:nvPr/>
          </p:nvSpPr>
          <p:spPr>
            <a:xfrm>
              <a:off x="5992450" y="914750"/>
              <a:ext cx="2725" cy="4600"/>
            </a:xfrm>
            <a:custGeom>
              <a:avLst/>
              <a:gdLst/>
              <a:ahLst/>
              <a:cxnLst/>
              <a:rect l="l" t="t" r="r" b="b"/>
              <a:pathLst>
                <a:path w="109" h="184" extrusionOk="0">
                  <a:moveTo>
                    <a:pt x="109" y="0"/>
                  </a:moveTo>
                  <a:lnTo>
                    <a:pt x="54" y="27"/>
                  </a:lnTo>
                  <a:cubicBezTo>
                    <a:pt x="27" y="55"/>
                    <a:pt x="0" y="109"/>
                    <a:pt x="0" y="13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77"/>
                    <a:pt x="7" y="183"/>
                    <a:pt x="14" y="183"/>
                  </a:cubicBezTo>
                  <a:cubicBezTo>
                    <a:pt x="21" y="183"/>
                    <a:pt x="27" y="177"/>
                    <a:pt x="27" y="163"/>
                  </a:cubicBezTo>
                  <a:cubicBezTo>
                    <a:pt x="54" y="136"/>
                    <a:pt x="82" y="109"/>
                    <a:pt x="109" y="82"/>
                  </a:cubicBezTo>
                  <a:cubicBezTo>
                    <a:pt x="109" y="55"/>
                    <a:pt x="109" y="55"/>
                    <a:pt x="109" y="27"/>
                  </a:cubicBezTo>
                  <a:cubicBezTo>
                    <a:pt x="109" y="27"/>
                    <a:pt x="109" y="0"/>
                    <a:pt x="10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6" name="Google Shape;3606;p59"/>
            <p:cNvSpPr/>
            <p:nvPr/>
          </p:nvSpPr>
          <p:spPr>
            <a:xfrm>
              <a:off x="6030425" y="893050"/>
              <a:ext cx="16975" cy="14250"/>
            </a:xfrm>
            <a:custGeom>
              <a:avLst/>
              <a:gdLst/>
              <a:ahLst/>
              <a:cxnLst/>
              <a:rect l="l" t="t" r="r" b="b"/>
              <a:pathLst>
                <a:path w="679" h="570" extrusionOk="0">
                  <a:moveTo>
                    <a:pt x="27" y="0"/>
                  </a:moveTo>
                  <a:cubicBezTo>
                    <a:pt x="27" y="0"/>
                    <a:pt x="0" y="27"/>
                    <a:pt x="27" y="27"/>
                  </a:cubicBezTo>
                  <a:cubicBezTo>
                    <a:pt x="27" y="55"/>
                    <a:pt x="54" y="82"/>
                    <a:pt x="54" y="82"/>
                  </a:cubicBezTo>
                  <a:cubicBezTo>
                    <a:pt x="136" y="163"/>
                    <a:pt x="217" y="244"/>
                    <a:pt x="298" y="326"/>
                  </a:cubicBezTo>
                  <a:cubicBezTo>
                    <a:pt x="407" y="407"/>
                    <a:pt x="515" y="489"/>
                    <a:pt x="624" y="570"/>
                  </a:cubicBezTo>
                  <a:lnTo>
                    <a:pt x="678" y="570"/>
                  </a:lnTo>
                  <a:cubicBezTo>
                    <a:pt x="678" y="570"/>
                    <a:pt x="678" y="543"/>
                    <a:pt x="678" y="543"/>
                  </a:cubicBezTo>
                  <a:cubicBezTo>
                    <a:pt x="543" y="407"/>
                    <a:pt x="461" y="299"/>
                    <a:pt x="326" y="190"/>
                  </a:cubicBezTo>
                  <a:cubicBezTo>
                    <a:pt x="271" y="136"/>
                    <a:pt x="190" y="82"/>
                    <a:pt x="109" y="27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7" name="Google Shape;3607;p59"/>
            <p:cNvSpPr/>
            <p:nvPr/>
          </p:nvSpPr>
          <p:spPr>
            <a:xfrm>
              <a:off x="6022275" y="907975"/>
              <a:ext cx="14950" cy="14075"/>
            </a:xfrm>
            <a:custGeom>
              <a:avLst/>
              <a:gdLst/>
              <a:ahLst/>
              <a:cxnLst/>
              <a:rect l="l" t="t" r="r" b="b"/>
              <a:pathLst>
                <a:path w="598" h="563" extrusionOk="0">
                  <a:moveTo>
                    <a:pt x="55" y="0"/>
                  </a:moveTo>
                  <a:cubicBezTo>
                    <a:pt x="28" y="0"/>
                    <a:pt x="1" y="27"/>
                    <a:pt x="28" y="54"/>
                  </a:cubicBezTo>
                  <a:lnTo>
                    <a:pt x="1" y="27"/>
                  </a:lnTo>
                  <a:lnTo>
                    <a:pt x="1" y="27"/>
                  </a:lnTo>
                  <a:cubicBezTo>
                    <a:pt x="55" y="82"/>
                    <a:pt x="82" y="163"/>
                    <a:pt x="136" y="217"/>
                  </a:cubicBezTo>
                  <a:cubicBezTo>
                    <a:pt x="245" y="326"/>
                    <a:pt x="380" y="434"/>
                    <a:pt x="516" y="543"/>
                  </a:cubicBezTo>
                  <a:cubicBezTo>
                    <a:pt x="516" y="556"/>
                    <a:pt x="523" y="563"/>
                    <a:pt x="533" y="563"/>
                  </a:cubicBezTo>
                  <a:cubicBezTo>
                    <a:pt x="543" y="563"/>
                    <a:pt x="557" y="556"/>
                    <a:pt x="570" y="543"/>
                  </a:cubicBezTo>
                  <a:cubicBezTo>
                    <a:pt x="597" y="515"/>
                    <a:pt x="597" y="488"/>
                    <a:pt x="570" y="461"/>
                  </a:cubicBezTo>
                  <a:cubicBezTo>
                    <a:pt x="462" y="353"/>
                    <a:pt x="353" y="244"/>
                    <a:pt x="245" y="136"/>
                  </a:cubicBezTo>
                  <a:cubicBezTo>
                    <a:pt x="191" y="81"/>
                    <a:pt x="109" y="54"/>
                    <a:pt x="5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8" name="Google Shape;3608;p59"/>
            <p:cNvSpPr/>
            <p:nvPr/>
          </p:nvSpPr>
          <p:spPr>
            <a:xfrm>
              <a:off x="6011425" y="920850"/>
              <a:ext cx="15625" cy="12900"/>
            </a:xfrm>
            <a:custGeom>
              <a:avLst/>
              <a:gdLst/>
              <a:ahLst/>
              <a:cxnLst/>
              <a:rect l="l" t="t" r="r" b="b"/>
              <a:pathLst>
                <a:path w="625" h="516" extrusionOk="0">
                  <a:moveTo>
                    <a:pt x="1" y="0"/>
                  </a:moveTo>
                  <a:cubicBezTo>
                    <a:pt x="1" y="0"/>
                    <a:pt x="1" y="28"/>
                    <a:pt x="1" y="28"/>
                  </a:cubicBezTo>
                  <a:cubicBezTo>
                    <a:pt x="1" y="55"/>
                    <a:pt x="1" y="82"/>
                    <a:pt x="28" y="82"/>
                  </a:cubicBezTo>
                  <a:cubicBezTo>
                    <a:pt x="82" y="163"/>
                    <a:pt x="136" y="217"/>
                    <a:pt x="191" y="245"/>
                  </a:cubicBezTo>
                  <a:cubicBezTo>
                    <a:pt x="299" y="353"/>
                    <a:pt x="408" y="434"/>
                    <a:pt x="543" y="516"/>
                  </a:cubicBezTo>
                  <a:lnTo>
                    <a:pt x="597" y="516"/>
                  </a:lnTo>
                  <a:cubicBezTo>
                    <a:pt x="625" y="489"/>
                    <a:pt x="625" y="462"/>
                    <a:pt x="597" y="434"/>
                  </a:cubicBezTo>
                  <a:cubicBezTo>
                    <a:pt x="462" y="353"/>
                    <a:pt x="353" y="217"/>
                    <a:pt x="245" y="109"/>
                  </a:cubicBezTo>
                  <a:cubicBezTo>
                    <a:pt x="191" y="55"/>
                    <a:pt x="163" y="28"/>
                    <a:pt x="10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09" name="Google Shape;3609;p59"/>
            <p:cNvSpPr/>
            <p:nvPr/>
          </p:nvSpPr>
          <p:spPr>
            <a:xfrm>
              <a:off x="6057550" y="891700"/>
              <a:ext cx="13775" cy="12000"/>
            </a:xfrm>
            <a:custGeom>
              <a:avLst/>
              <a:gdLst/>
              <a:ahLst/>
              <a:cxnLst/>
              <a:rect l="l" t="t" r="r" b="b"/>
              <a:pathLst>
                <a:path w="551" h="480" extrusionOk="0">
                  <a:moveTo>
                    <a:pt x="27" y="0"/>
                  </a:moveTo>
                  <a:cubicBezTo>
                    <a:pt x="0" y="27"/>
                    <a:pt x="27" y="27"/>
                    <a:pt x="27" y="27"/>
                  </a:cubicBezTo>
                  <a:cubicBezTo>
                    <a:pt x="27" y="54"/>
                    <a:pt x="27" y="54"/>
                    <a:pt x="27" y="81"/>
                  </a:cubicBezTo>
                  <a:cubicBezTo>
                    <a:pt x="54" y="109"/>
                    <a:pt x="81" y="163"/>
                    <a:pt x="136" y="190"/>
                  </a:cubicBezTo>
                  <a:cubicBezTo>
                    <a:pt x="217" y="271"/>
                    <a:pt x="298" y="380"/>
                    <a:pt x="407" y="461"/>
                  </a:cubicBezTo>
                  <a:cubicBezTo>
                    <a:pt x="420" y="474"/>
                    <a:pt x="435" y="479"/>
                    <a:pt x="450" y="479"/>
                  </a:cubicBezTo>
                  <a:cubicBezTo>
                    <a:pt x="501" y="479"/>
                    <a:pt x="551" y="421"/>
                    <a:pt x="488" y="380"/>
                  </a:cubicBezTo>
                  <a:cubicBezTo>
                    <a:pt x="380" y="271"/>
                    <a:pt x="298" y="163"/>
                    <a:pt x="163" y="54"/>
                  </a:cubicBezTo>
                  <a:cubicBezTo>
                    <a:pt x="136" y="27"/>
                    <a:pt x="81" y="27"/>
                    <a:pt x="5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0" name="Google Shape;3610;p59"/>
            <p:cNvSpPr/>
            <p:nvPr/>
          </p:nvSpPr>
          <p:spPr>
            <a:xfrm>
              <a:off x="5734775" y="998825"/>
              <a:ext cx="10875" cy="8850"/>
            </a:xfrm>
            <a:custGeom>
              <a:avLst/>
              <a:gdLst/>
              <a:ahLst/>
              <a:cxnLst/>
              <a:rect l="l" t="t" r="r" b="b"/>
              <a:pathLst>
                <a:path w="435" h="354" extrusionOk="0">
                  <a:moveTo>
                    <a:pt x="353" y="1"/>
                  </a:moveTo>
                  <a:cubicBezTo>
                    <a:pt x="298" y="28"/>
                    <a:pt x="271" y="55"/>
                    <a:pt x="244" y="82"/>
                  </a:cubicBezTo>
                  <a:cubicBezTo>
                    <a:pt x="190" y="109"/>
                    <a:pt x="136" y="163"/>
                    <a:pt x="81" y="218"/>
                  </a:cubicBezTo>
                  <a:cubicBezTo>
                    <a:pt x="54" y="245"/>
                    <a:pt x="54" y="272"/>
                    <a:pt x="27" y="299"/>
                  </a:cubicBezTo>
                  <a:cubicBezTo>
                    <a:pt x="0" y="299"/>
                    <a:pt x="0" y="326"/>
                    <a:pt x="27" y="353"/>
                  </a:cubicBezTo>
                  <a:lnTo>
                    <a:pt x="81" y="353"/>
                  </a:lnTo>
                  <a:lnTo>
                    <a:pt x="163" y="299"/>
                  </a:lnTo>
                  <a:cubicBezTo>
                    <a:pt x="217" y="245"/>
                    <a:pt x="298" y="191"/>
                    <a:pt x="353" y="136"/>
                  </a:cubicBezTo>
                  <a:cubicBezTo>
                    <a:pt x="380" y="109"/>
                    <a:pt x="407" y="82"/>
                    <a:pt x="407" y="55"/>
                  </a:cubicBezTo>
                  <a:cubicBezTo>
                    <a:pt x="434" y="55"/>
                    <a:pt x="434" y="28"/>
                    <a:pt x="407" y="28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1" name="Google Shape;3611;p59"/>
            <p:cNvSpPr/>
            <p:nvPr/>
          </p:nvSpPr>
          <p:spPr>
            <a:xfrm>
              <a:off x="5736800" y="998150"/>
              <a:ext cx="9525" cy="10875"/>
            </a:xfrm>
            <a:custGeom>
              <a:avLst/>
              <a:gdLst/>
              <a:ahLst/>
              <a:cxnLst/>
              <a:rect l="l" t="t" r="r" b="b"/>
              <a:pathLst>
                <a:path w="381" h="435" extrusionOk="0">
                  <a:moveTo>
                    <a:pt x="0" y="1"/>
                  </a:moveTo>
                  <a:cubicBezTo>
                    <a:pt x="0" y="1"/>
                    <a:pt x="0" y="28"/>
                    <a:pt x="0" y="55"/>
                  </a:cubicBezTo>
                  <a:cubicBezTo>
                    <a:pt x="28" y="82"/>
                    <a:pt x="55" y="136"/>
                    <a:pt x="55" y="163"/>
                  </a:cubicBezTo>
                  <a:cubicBezTo>
                    <a:pt x="136" y="272"/>
                    <a:pt x="217" y="353"/>
                    <a:pt x="326" y="435"/>
                  </a:cubicBezTo>
                  <a:lnTo>
                    <a:pt x="353" y="435"/>
                  </a:lnTo>
                  <a:cubicBezTo>
                    <a:pt x="380" y="435"/>
                    <a:pt x="380" y="407"/>
                    <a:pt x="353" y="407"/>
                  </a:cubicBezTo>
                  <a:cubicBezTo>
                    <a:pt x="272" y="299"/>
                    <a:pt x="190" y="190"/>
                    <a:pt x="136" y="55"/>
                  </a:cubicBezTo>
                  <a:cubicBezTo>
                    <a:pt x="109" y="28"/>
                    <a:pt x="109" y="28"/>
                    <a:pt x="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2" name="Google Shape;3612;p59"/>
            <p:cNvSpPr/>
            <p:nvPr/>
          </p:nvSpPr>
          <p:spPr>
            <a:xfrm>
              <a:off x="5704925" y="1038825"/>
              <a:ext cx="10875" cy="8675"/>
            </a:xfrm>
            <a:custGeom>
              <a:avLst/>
              <a:gdLst/>
              <a:ahLst/>
              <a:cxnLst/>
              <a:rect l="l" t="t" r="r" b="b"/>
              <a:pathLst>
                <a:path w="435" h="347" extrusionOk="0">
                  <a:moveTo>
                    <a:pt x="353" y="1"/>
                  </a:moveTo>
                  <a:cubicBezTo>
                    <a:pt x="299" y="28"/>
                    <a:pt x="272" y="55"/>
                    <a:pt x="245" y="82"/>
                  </a:cubicBezTo>
                  <a:cubicBezTo>
                    <a:pt x="191" y="109"/>
                    <a:pt x="136" y="164"/>
                    <a:pt x="82" y="218"/>
                  </a:cubicBezTo>
                  <a:cubicBezTo>
                    <a:pt x="55" y="245"/>
                    <a:pt x="28" y="272"/>
                    <a:pt x="28" y="299"/>
                  </a:cubicBezTo>
                  <a:cubicBezTo>
                    <a:pt x="1" y="299"/>
                    <a:pt x="1" y="326"/>
                    <a:pt x="28" y="326"/>
                  </a:cubicBezTo>
                  <a:cubicBezTo>
                    <a:pt x="28" y="340"/>
                    <a:pt x="35" y="347"/>
                    <a:pt x="45" y="347"/>
                  </a:cubicBezTo>
                  <a:cubicBezTo>
                    <a:pt x="55" y="347"/>
                    <a:pt x="68" y="340"/>
                    <a:pt x="82" y="326"/>
                  </a:cubicBezTo>
                  <a:cubicBezTo>
                    <a:pt x="109" y="326"/>
                    <a:pt x="136" y="299"/>
                    <a:pt x="163" y="299"/>
                  </a:cubicBezTo>
                  <a:cubicBezTo>
                    <a:pt x="218" y="245"/>
                    <a:pt x="299" y="191"/>
                    <a:pt x="353" y="137"/>
                  </a:cubicBezTo>
                  <a:cubicBezTo>
                    <a:pt x="380" y="109"/>
                    <a:pt x="408" y="82"/>
                    <a:pt x="408" y="55"/>
                  </a:cubicBezTo>
                  <a:cubicBezTo>
                    <a:pt x="435" y="55"/>
                    <a:pt x="435" y="28"/>
                    <a:pt x="435" y="2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3" name="Google Shape;3613;p59"/>
            <p:cNvSpPr/>
            <p:nvPr/>
          </p:nvSpPr>
          <p:spPr>
            <a:xfrm>
              <a:off x="5706975" y="1038150"/>
              <a:ext cx="9375" cy="11075"/>
            </a:xfrm>
            <a:custGeom>
              <a:avLst/>
              <a:gdLst/>
              <a:ahLst/>
              <a:cxnLst/>
              <a:rect l="l" t="t" r="r" b="b"/>
              <a:pathLst>
                <a:path w="375" h="443" extrusionOk="0">
                  <a:moveTo>
                    <a:pt x="0" y="1"/>
                  </a:moveTo>
                  <a:lnTo>
                    <a:pt x="0" y="28"/>
                  </a:lnTo>
                  <a:cubicBezTo>
                    <a:pt x="0" y="82"/>
                    <a:pt x="27" y="109"/>
                    <a:pt x="54" y="164"/>
                  </a:cubicBezTo>
                  <a:cubicBezTo>
                    <a:pt x="109" y="272"/>
                    <a:pt x="217" y="353"/>
                    <a:pt x="326" y="435"/>
                  </a:cubicBezTo>
                  <a:cubicBezTo>
                    <a:pt x="326" y="440"/>
                    <a:pt x="328" y="442"/>
                    <a:pt x="331" y="442"/>
                  </a:cubicBezTo>
                  <a:cubicBezTo>
                    <a:pt x="344" y="442"/>
                    <a:pt x="374" y="408"/>
                    <a:pt x="353" y="408"/>
                  </a:cubicBezTo>
                  <a:cubicBezTo>
                    <a:pt x="271" y="299"/>
                    <a:pt x="190" y="164"/>
                    <a:pt x="109" y="55"/>
                  </a:cubicBezTo>
                  <a:cubicBezTo>
                    <a:pt x="81" y="28"/>
                    <a:pt x="81" y="1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4" name="Google Shape;3614;p59"/>
            <p:cNvSpPr/>
            <p:nvPr/>
          </p:nvSpPr>
          <p:spPr>
            <a:xfrm>
              <a:off x="5759975" y="1049675"/>
              <a:ext cx="10750" cy="8350"/>
            </a:xfrm>
            <a:custGeom>
              <a:avLst/>
              <a:gdLst/>
              <a:ahLst/>
              <a:cxnLst/>
              <a:rect l="l" t="t" r="r" b="b"/>
              <a:pathLst>
                <a:path w="430" h="334" extrusionOk="0">
                  <a:moveTo>
                    <a:pt x="348" y="1"/>
                  </a:moveTo>
                  <a:cubicBezTo>
                    <a:pt x="321" y="1"/>
                    <a:pt x="267" y="28"/>
                    <a:pt x="240" y="55"/>
                  </a:cubicBezTo>
                  <a:cubicBezTo>
                    <a:pt x="186" y="109"/>
                    <a:pt x="131" y="164"/>
                    <a:pt x="77" y="191"/>
                  </a:cubicBezTo>
                  <a:cubicBezTo>
                    <a:pt x="50" y="218"/>
                    <a:pt x="50" y="245"/>
                    <a:pt x="23" y="272"/>
                  </a:cubicBezTo>
                  <a:cubicBezTo>
                    <a:pt x="1" y="294"/>
                    <a:pt x="32" y="334"/>
                    <a:pt x="59" y="334"/>
                  </a:cubicBezTo>
                  <a:cubicBezTo>
                    <a:pt x="66" y="334"/>
                    <a:pt x="72" y="332"/>
                    <a:pt x="77" y="326"/>
                  </a:cubicBezTo>
                  <a:cubicBezTo>
                    <a:pt x="104" y="299"/>
                    <a:pt x="131" y="299"/>
                    <a:pt x="158" y="272"/>
                  </a:cubicBezTo>
                  <a:cubicBezTo>
                    <a:pt x="213" y="218"/>
                    <a:pt x="294" y="164"/>
                    <a:pt x="348" y="109"/>
                  </a:cubicBezTo>
                  <a:cubicBezTo>
                    <a:pt x="375" y="109"/>
                    <a:pt x="403" y="82"/>
                    <a:pt x="403" y="55"/>
                  </a:cubicBezTo>
                  <a:cubicBezTo>
                    <a:pt x="430" y="28"/>
                    <a:pt x="430" y="28"/>
                    <a:pt x="43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5" name="Google Shape;3615;p59"/>
            <p:cNvSpPr/>
            <p:nvPr/>
          </p:nvSpPr>
          <p:spPr>
            <a:xfrm>
              <a:off x="5762575" y="1049000"/>
              <a:ext cx="8825" cy="10875"/>
            </a:xfrm>
            <a:custGeom>
              <a:avLst/>
              <a:gdLst/>
              <a:ahLst/>
              <a:cxnLst/>
              <a:rect l="l" t="t" r="r" b="b"/>
              <a:pathLst>
                <a:path w="353" h="435" extrusionOk="0">
                  <a:moveTo>
                    <a:pt x="0" y="1"/>
                  </a:moveTo>
                  <a:cubicBezTo>
                    <a:pt x="0" y="8"/>
                    <a:pt x="0" y="14"/>
                    <a:pt x="0" y="28"/>
                  </a:cubicBezTo>
                  <a:cubicBezTo>
                    <a:pt x="0" y="55"/>
                    <a:pt x="27" y="109"/>
                    <a:pt x="54" y="136"/>
                  </a:cubicBezTo>
                  <a:cubicBezTo>
                    <a:pt x="109" y="245"/>
                    <a:pt x="217" y="353"/>
                    <a:pt x="299" y="435"/>
                  </a:cubicBezTo>
                  <a:lnTo>
                    <a:pt x="353" y="435"/>
                  </a:lnTo>
                  <a:cubicBezTo>
                    <a:pt x="353" y="408"/>
                    <a:pt x="353" y="408"/>
                    <a:pt x="353" y="381"/>
                  </a:cubicBezTo>
                  <a:cubicBezTo>
                    <a:pt x="244" y="272"/>
                    <a:pt x="163" y="164"/>
                    <a:pt x="109" y="55"/>
                  </a:cubicBezTo>
                  <a:cubicBezTo>
                    <a:pt x="82" y="28"/>
                    <a:pt x="82" y="1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6" name="Google Shape;3616;p59"/>
            <p:cNvSpPr/>
            <p:nvPr/>
          </p:nvSpPr>
          <p:spPr>
            <a:xfrm>
              <a:off x="5727300" y="1087650"/>
              <a:ext cx="10875" cy="8850"/>
            </a:xfrm>
            <a:custGeom>
              <a:avLst/>
              <a:gdLst/>
              <a:ahLst/>
              <a:cxnLst/>
              <a:rect l="l" t="t" r="r" b="b"/>
              <a:pathLst>
                <a:path w="435" h="354" extrusionOk="0">
                  <a:moveTo>
                    <a:pt x="408" y="1"/>
                  </a:moveTo>
                  <a:lnTo>
                    <a:pt x="408" y="28"/>
                  </a:lnTo>
                  <a:cubicBezTo>
                    <a:pt x="435" y="28"/>
                    <a:pt x="435" y="1"/>
                    <a:pt x="408" y="1"/>
                  </a:cubicBezTo>
                  <a:close/>
                  <a:moveTo>
                    <a:pt x="326" y="28"/>
                  </a:moveTo>
                  <a:cubicBezTo>
                    <a:pt x="299" y="28"/>
                    <a:pt x="245" y="55"/>
                    <a:pt x="218" y="82"/>
                  </a:cubicBezTo>
                  <a:cubicBezTo>
                    <a:pt x="164" y="137"/>
                    <a:pt x="109" y="191"/>
                    <a:pt x="55" y="218"/>
                  </a:cubicBezTo>
                  <a:cubicBezTo>
                    <a:pt x="28" y="245"/>
                    <a:pt x="28" y="272"/>
                    <a:pt x="1" y="299"/>
                  </a:cubicBezTo>
                  <a:cubicBezTo>
                    <a:pt x="1" y="326"/>
                    <a:pt x="1" y="326"/>
                    <a:pt x="1" y="354"/>
                  </a:cubicBezTo>
                  <a:lnTo>
                    <a:pt x="55" y="354"/>
                  </a:lnTo>
                  <a:lnTo>
                    <a:pt x="136" y="299"/>
                  </a:lnTo>
                  <a:cubicBezTo>
                    <a:pt x="191" y="245"/>
                    <a:pt x="272" y="191"/>
                    <a:pt x="326" y="137"/>
                  </a:cubicBezTo>
                  <a:cubicBezTo>
                    <a:pt x="353" y="109"/>
                    <a:pt x="380" y="109"/>
                    <a:pt x="408" y="82"/>
                  </a:cubicBezTo>
                  <a:cubicBezTo>
                    <a:pt x="408" y="82"/>
                    <a:pt x="408" y="55"/>
                    <a:pt x="408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7" name="Google Shape;3617;p59"/>
            <p:cNvSpPr/>
            <p:nvPr/>
          </p:nvSpPr>
          <p:spPr>
            <a:xfrm>
              <a:off x="5728675" y="1086975"/>
              <a:ext cx="9500" cy="11550"/>
            </a:xfrm>
            <a:custGeom>
              <a:avLst/>
              <a:gdLst/>
              <a:ahLst/>
              <a:cxnLst/>
              <a:rect l="l" t="t" r="r" b="b"/>
              <a:pathLst>
                <a:path w="380" h="462" extrusionOk="0">
                  <a:moveTo>
                    <a:pt x="0" y="1"/>
                  </a:moveTo>
                  <a:lnTo>
                    <a:pt x="0" y="55"/>
                  </a:lnTo>
                  <a:cubicBezTo>
                    <a:pt x="27" y="82"/>
                    <a:pt x="54" y="136"/>
                    <a:pt x="54" y="164"/>
                  </a:cubicBezTo>
                  <a:cubicBezTo>
                    <a:pt x="136" y="272"/>
                    <a:pt x="217" y="381"/>
                    <a:pt x="325" y="462"/>
                  </a:cubicBezTo>
                  <a:cubicBezTo>
                    <a:pt x="353" y="462"/>
                    <a:pt x="380" y="435"/>
                    <a:pt x="353" y="408"/>
                  </a:cubicBezTo>
                  <a:cubicBezTo>
                    <a:pt x="271" y="299"/>
                    <a:pt x="190" y="191"/>
                    <a:pt x="136" y="82"/>
                  </a:cubicBezTo>
                  <a:cubicBezTo>
                    <a:pt x="109" y="55"/>
                    <a:pt x="109" y="28"/>
                    <a:pt x="81" y="28"/>
                  </a:cubicBezTo>
                  <a:cubicBezTo>
                    <a:pt x="81" y="1"/>
                    <a:pt x="54" y="1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8" name="Google Shape;3618;p59"/>
            <p:cNvSpPr/>
            <p:nvPr/>
          </p:nvSpPr>
          <p:spPr>
            <a:xfrm>
              <a:off x="5683900" y="1082925"/>
              <a:ext cx="10200" cy="8650"/>
            </a:xfrm>
            <a:custGeom>
              <a:avLst/>
              <a:gdLst/>
              <a:ahLst/>
              <a:cxnLst/>
              <a:rect l="l" t="t" r="r" b="b"/>
              <a:pathLst>
                <a:path w="408" h="346" extrusionOk="0">
                  <a:moveTo>
                    <a:pt x="326" y="0"/>
                  </a:moveTo>
                  <a:cubicBezTo>
                    <a:pt x="299" y="0"/>
                    <a:pt x="245" y="27"/>
                    <a:pt x="218" y="81"/>
                  </a:cubicBezTo>
                  <a:cubicBezTo>
                    <a:pt x="164" y="109"/>
                    <a:pt x="109" y="163"/>
                    <a:pt x="55" y="217"/>
                  </a:cubicBezTo>
                  <a:cubicBezTo>
                    <a:pt x="28" y="217"/>
                    <a:pt x="28" y="244"/>
                    <a:pt x="1" y="271"/>
                  </a:cubicBezTo>
                  <a:cubicBezTo>
                    <a:pt x="1" y="298"/>
                    <a:pt x="1" y="326"/>
                    <a:pt x="1" y="326"/>
                  </a:cubicBezTo>
                  <a:cubicBezTo>
                    <a:pt x="14" y="339"/>
                    <a:pt x="21" y="346"/>
                    <a:pt x="28" y="346"/>
                  </a:cubicBezTo>
                  <a:cubicBezTo>
                    <a:pt x="35" y="346"/>
                    <a:pt x="42" y="339"/>
                    <a:pt x="55" y="326"/>
                  </a:cubicBezTo>
                  <a:cubicBezTo>
                    <a:pt x="82" y="298"/>
                    <a:pt x="109" y="298"/>
                    <a:pt x="136" y="271"/>
                  </a:cubicBezTo>
                  <a:cubicBezTo>
                    <a:pt x="218" y="217"/>
                    <a:pt x="272" y="163"/>
                    <a:pt x="326" y="109"/>
                  </a:cubicBezTo>
                  <a:cubicBezTo>
                    <a:pt x="353" y="109"/>
                    <a:pt x="381" y="81"/>
                    <a:pt x="408" y="54"/>
                  </a:cubicBezTo>
                  <a:cubicBezTo>
                    <a:pt x="408" y="27"/>
                    <a:pt x="408" y="27"/>
                    <a:pt x="40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19" name="Google Shape;3619;p59"/>
            <p:cNvSpPr/>
            <p:nvPr/>
          </p:nvSpPr>
          <p:spPr>
            <a:xfrm>
              <a:off x="5685275" y="1082225"/>
              <a:ext cx="9500" cy="10875"/>
            </a:xfrm>
            <a:custGeom>
              <a:avLst/>
              <a:gdLst/>
              <a:ahLst/>
              <a:cxnLst/>
              <a:rect l="l" t="t" r="r" b="b"/>
              <a:pathLst>
                <a:path w="380" h="435" extrusionOk="0">
                  <a:moveTo>
                    <a:pt x="0" y="1"/>
                  </a:moveTo>
                  <a:lnTo>
                    <a:pt x="0" y="28"/>
                  </a:lnTo>
                  <a:cubicBezTo>
                    <a:pt x="27" y="82"/>
                    <a:pt x="54" y="109"/>
                    <a:pt x="54" y="164"/>
                  </a:cubicBezTo>
                  <a:cubicBezTo>
                    <a:pt x="136" y="245"/>
                    <a:pt x="244" y="354"/>
                    <a:pt x="326" y="435"/>
                  </a:cubicBezTo>
                  <a:cubicBezTo>
                    <a:pt x="353" y="435"/>
                    <a:pt x="380" y="408"/>
                    <a:pt x="380" y="381"/>
                  </a:cubicBezTo>
                  <a:cubicBezTo>
                    <a:pt x="271" y="272"/>
                    <a:pt x="190" y="164"/>
                    <a:pt x="136" y="55"/>
                  </a:cubicBezTo>
                  <a:cubicBezTo>
                    <a:pt x="109" y="28"/>
                    <a:pt x="109" y="1"/>
                    <a:pt x="8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0" name="Google Shape;3620;p59"/>
            <p:cNvSpPr/>
            <p:nvPr/>
          </p:nvSpPr>
          <p:spPr>
            <a:xfrm>
              <a:off x="5656775" y="1033400"/>
              <a:ext cx="10200" cy="8675"/>
            </a:xfrm>
            <a:custGeom>
              <a:avLst/>
              <a:gdLst/>
              <a:ahLst/>
              <a:cxnLst/>
              <a:rect l="l" t="t" r="r" b="b"/>
              <a:pathLst>
                <a:path w="408" h="347" extrusionOk="0">
                  <a:moveTo>
                    <a:pt x="326" y="1"/>
                  </a:moveTo>
                  <a:cubicBezTo>
                    <a:pt x="299" y="28"/>
                    <a:pt x="245" y="55"/>
                    <a:pt x="218" y="82"/>
                  </a:cubicBezTo>
                  <a:cubicBezTo>
                    <a:pt x="164" y="109"/>
                    <a:pt x="109" y="164"/>
                    <a:pt x="55" y="218"/>
                  </a:cubicBezTo>
                  <a:cubicBezTo>
                    <a:pt x="28" y="245"/>
                    <a:pt x="28" y="272"/>
                    <a:pt x="1" y="299"/>
                  </a:cubicBezTo>
                  <a:cubicBezTo>
                    <a:pt x="1" y="299"/>
                    <a:pt x="1" y="326"/>
                    <a:pt x="1" y="326"/>
                  </a:cubicBezTo>
                  <a:cubicBezTo>
                    <a:pt x="14" y="340"/>
                    <a:pt x="21" y="347"/>
                    <a:pt x="28" y="347"/>
                  </a:cubicBezTo>
                  <a:cubicBezTo>
                    <a:pt x="35" y="347"/>
                    <a:pt x="42" y="340"/>
                    <a:pt x="55" y="326"/>
                  </a:cubicBezTo>
                  <a:cubicBezTo>
                    <a:pt x="82" y="326"/>
                    <a:pt x="109" y="299"/>
                    <a:pt x="136" y="272"/>
                  </a:cubicBezTo>
                  <a:cubicBezTo>
                    <a:pt x="191" y="245"/>
                    <a:pt x="272" y="191"/>
                    <a:pt x="326" y="137"/>
                  </a:cubicBezTo>
                  <a:cubicBezTo>
                    <a:pt x="353" y="109"/>
                    <a:pt x="381" y="82"/>
                    <a:pt x="408" y="55"/>
                  </a:cubicBezTo>
                  <a:cubicBezTo>
                    <a:pt x="408" y="28"/>
                    <a:pt x="408" y="28"/>
                    <a:pt x="40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1" name="Google Shape;3621;p59"/>
            <p:cNvSpPr/>
            <p:nvPr/>
          </p:nvSpPr>
          <p:spPr>
            <a:xfrm>
              <a:off x="5658150" y="1032725"/>
              <a:ext cx="10050" cy="11075"/>
            </a:xfrm>
            <a:custGeom>
              <a:avLst/>
              <a:gdLst/>
              <a:ahLst/>
              <a:cxnLst/>
              <a:rect l="l" t="t" r="r" b="b"/>
              <a:pathLst>
                <a:path w="402" h="443" extrusionOk="0">
                  <a:moveTo>
                    <a:pt x="27" y="1"/>
                  </a:moveTo>
                  <a:cubicBezTo>
                    <a:pt x="0" y="1"/>
                    <a:pt x="0" y="28"/>
                    <a:pt x="27" y="28"/>
                  </a:cubicBezTo>
                  <a:cubicBezTo>
                    <a:pt x="27" y="82"/>
                    <a:pt x="54" y="136"/>
                    <a:pt x="81" y="164"/>
                  </a:cubicBezTo>
                  <a:cubicBezTo>
                    <a:pt x="136" y="272"/>
                    <a:pt x="244" y="353"/>
                    <a:pt x="326" y="435"/>
                  </a:cubicBezTo>
                  <a:cubicBezTo>
                    <a:pt x="331" y="440"/>
                    <a:pt x="338" y="442"/>
                    <a:pt x="344" y="442"/>
                  </a:cubicBezTo>
                  <a:cubicBezTo>
                    <a:pt x="371" y="442"/>
                    <a:pt x="402" y="408"/>
                    <a:pt x="380" y="408"/>
                  </a:cubicBezTo>
                  <a:cubicBezTo>
                    <a:pt x="271" y="299"/>
                    <a:pt x="190" y="191"/>
                    <a:pt x="136" y="55"/>
                  </a:cubicBezTo>
                  <a:cubicBezTo>
                    <a:pt x="109" y="28"/>
                    <a:pt x="109" y="28"/>
                    <a:pt x="8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2" name="Google Shape;3622;p59"/>
            <p:cNvSpPr/>
            <p:nvPr/>
          </p:nvSpPr>
          <p:spPr>
            <a:xfrm>
              <a:off x="5692725" y="1002900"/>
              <a:ext cx="10875" cy="8850"/>
            </a:xfrm>
            <a:custGeom>
              <a:avLst/>
              <a:gdLst/>
              <a:ahLst/>
              <a:cxnLst/>
              <a:rect l="l" t="t" r="r" b="b"/>
              <a:pathLst>
                <a:path w="435" h="354" extrusionOk="0">
                  <a:moveTo>
                    <a:pt x="353" y="0"/>
                  </a:moveTo>
                  <a:cubicBezTo>
                    <a:pt x="326" y="28"/>
                    <a:pt x="272" y="55"/>
                    <a:pt x="245" y="82"/>
                  </a:cubicBezTo>
                  <a:cubicBezTo>
                    <a:pt x="190" y="109"/>
                    <a:pt x="136" y="163"/>
                    <a:pt x="82" y="217"/>
                  </a:cubicBezTo>
                  <a:cubicBezTo>
                    <a:pt x="55" y="245"/>
                    <a:pt x="55" y="272"/>
                    <a:pt x="28" y="299"/>
                  </a:cubicBezTo>
                  <a:cubicBezTo>
                    <a:pt x="0" y="326"/>
                    <a:pt x="55" y="353"/>
                    <a:pt x="82" y="353"/>
                  </a:cubicBezTo>
                  <a:cubicBezTo>
                    <a:pt x="109" y="326"/>
                    <a:pt x="136" y="299"/>
                    <a:pt x="163" y="299"/>
                  </a:cubicBezTo>
                  <a:cubicBezTo>
                    <a:pt x="217" y="245"/>
                    <a:pt x="299" y="190"/>
                    <a:pt x="353" y="136"/>
                  </a:cubicBezTo>
                  <a:cubicBezTo>
                    <a:pt x="380" y="109"/>
                    <a:pt x="407" y="82"/>
                    <a:pt x="407" y="55"/>
                  </a:cubicBezTo>
                  <a:cubicBezTo>
                    <a:pt x="434" y="55"/>
                    <a:pt x="434" y="28"/>
                    <a:pt x="434" y="28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3" name="Google Shape;3623;p59"/>
            <p:cNvSpPr/>
            <p:nvPr/>
          </p:nvSpPr>
          <p:spPr>
            <a:xfrm>
              <a:off x="5694750" y="1002225"/>
              <a:ext cx="9525" cy="10875"/>
            </a:xfrm>
            <a:custGeom>
              <a:avLst/>
              <a:gdLst/>
              <a:ahLst/>
              <a:cxnLst/>
              <a:rect l="l" t="t" r="r" b="b"/>
              <a:pathLst>
                <a:path w="381" h="435" extrusionOk="0">
                  <a:moveTo>
                    <a:pt x="1" y="0"/>
                  </a:moveTo>
                  <a:lnTo>
                    <a:pt x="1" y="27"/>
                  </a:lnTo>
                  <a:cubicBezTo>
                    <a:pt x="28" y="82"/>
                    <a:pt x="55" y="136"/>
                    <a:pt x="55" y="163"/>
                  </a:cubicBezTo>
                  <a:cubicBezTo>
                    <a:pt x="136" y="272"/>
                    <a:pt x="218" y="353"/>
                    <a:pt x="326" y="434"/>
                  </a:cubicBezTo>
                  <a:lnTo>
                    <a:pt x="381" y="434"/>
                  </a:lnTo>
                  <a:cubicBezTo>
                    <a:pt x="381" y="434"/>
                    <a:pt x="381" y="407"/>
                    <a:pt x="381" y="407"/>
                  </a:cubicBezTo>
                  <a:cubicBezTo>
                    <a:pt x="272" y="299"/>
                    <a:pt x="191" y="190"/>
                    <a:pt x="136" y="55"/>
                  </a:cubicBezTo>
                  <a:cubicBezTo>
                    <a:pt x="109" y="55"/>
                    <a:pt x="109" y="27"/>
                    <a:pt x="8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4" name="Google Shape;3624;p59"/>
            <p:cNvSpPr/>
            <p:nvPr/>
          </p:nvSpPr>
          <p:spPr>
            <a:xfrm>
              <a:off x="5669675" y="974825"/>
              <a:ext cx="11350" cy="9100"/>
            </a:xfrm>
            <a:custGeom>
              <a:avLst/>
              <a:gdLst/>
              <a:ahLst/>
              <a:cxnLst/>
              <a:rect l="l" t="t" r="r" b="b"/>
              <a:pathLst>
                <a:path w="454" h="364" extrusionOk="0">
                  <a:moveTo>
                    <a:pt x="430" y="0"/>
                  </a:moveTo>
                  <a:cubicBezTo>
                    <a:pt x="423" y="0"/>
                    <a:pt x="415" y="3"/>
                    <a:pt x="407" y="11"/>
                  </a:cubicBezTo>
                  <a:lnTo>
                    <a:pt x="353" y="11"/>
                  </a:lnTo>
                  <a:cubicBezTo>
                    <a:pt x="299" y="38"/>
                    <a:pt x="271" y="66"/>
                    <a:pt x="217" y="93"/>
                  </a:cubicBezTo>
                  <a:cubicBezTo>
                    <a:pt x="163" y="147"/>
                    <a:pt x="109" y="174"/>
                    <a:pt x="54" y="228"/>
                  </a:cubicBezTo>
                  <a:cubicBezTo>
                    <a:pt x="54" y="255"/>
                    <a:pt x="27" y="283"/>
                    <a:pt x="0" y="310"/>
                  </a:cubicBezTo>
                  <a:cubicBezTo>
                    <a:pt x="0" y="310"/>
                    <a:pt x="0" y="337"/>
                    <a:pt x="0" y="364"/>
                  </a:cubicBezTo>
                  <a:lnTo>
                    <a:pt x="54" y="364"/>
                  </a:lnTo>
                  <a:cubicBezTo>
                    <a:pt x="82" y="337"/>
                    <a:pt x="136" y="310"/>
                    <a:pt x="163" y="310"/>
                  </a:cubicBezTo>
                  <a:cubicBezTo>
                    <a:pt x="217" y="255"/>
                    <a:pt x="271" y="201"/>
                    <a:pt x="326" y="147"/>
                  </a:cubicBezTo>
                  <a:cubicBezTo>
                    <a:pt x="353" y="120"/>
                    <a:pt x="380" y="93"/>
                    <a:pt x="407" y="66"/>
                  </a:cubicBezTo>
                  <a:cubicBezTo>
                    <a:pt x="407" y="66"/>
                    <a:pt x="407" y="38"/>
                    <a:pt x="434" y="38"/>
                  </a:cubicBezTo>
                  <a:cubicBezTo>
                    <a:pt x="453" y="19"/>
                    <a:pt x="445" y="0"/>
                    <a:pt x="430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5" name="Google Shape;3625;p59"/>
            <p:cNvSpPr/>
            <p:nvPr/>
          </p:nvSpPr>
          <p:spPr>
            <a:xfrm>
              <a:off x="5671700" y="974425"/>
              <a:ext cx="8850" cy="11375"/>
            </a:xfrm>
            <a:custGeom>
              <a:avLst/>
              <a:gdLst/>
              <a:ahLst/>
              <a:cxnLst/>
              <a:rect l="l" t="t" r="r" b="b"/>
              <a:pathLst>
                <a:path w="354" h="455" extrusionOk="0">
                  <a:moveTo>
                    <a:pt x="1" y="0"/>
                  </a:moveTo>
                  <a:lnTo>
                    <a:pt x="1" y="54"/>
                  </a:lnTo>
                  <a:cubicBezTo>
                    <a:pt x="1" y="82"/>
                    <a:pt x="28" y="136"/>
                    <a:pt x="55" y="163"/>
                  </a:cubicBezTo>
                  <a:cubicBezTo>
                    <a:pt x="109" y="271"/>
                    <a:pt x="190" y="353"/>
                    <a:pt x="299" y="434"/>
                  </a:cubicBezTo>
                  <a:cubicBezTo>
                    <a:pt x="313" y="448"/>
                    <a:pt x="319" y="455"/>
                    <a:pt x="326" y="455"/>
                  </a:cubicBezTo>
                  <a:cubicBezTo>
                    <a:pt x="333" y="455"/>
                    <a:pt x="340" y="448"/>
                    <a:pt x="353" y="434"/>
                  </a:cubicBezTo>
                  <a:cubicBezTo>
                    <a:pt x="353" y="434"/>
                    <a:pt x="353" y="407"/>
                    <a:pt x="353" y="407"/>
                  </a:cubicBezTo>
                  <a:cubicBezTo>
                    <a:pt x="245" y="299"/>
                    <a:pt x="163" y="190"/>
                    <a:pt x="109" y="54"/>
                  </a:cubicBezTo>
                  <a:cubicBezTo>
                    <a:pt x="82" y="54"/>
                    <a:pt x="82" y="27"/>
                    <a:pt x="5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6" name="Google Shape;3626;p59"/>
            <p:cNvSpPr/>
            <p:nvPr/>
          </p:nvSpPr>
          <p:spPr>
            <a:xfrm>
              <a:off x="5711025" y="925600"/>
              <a:ext cx="10875" cy="9350"/>
            </a:xfrm>
            <a:custGeom>
              <a:avLst/>
              <a:gdLst/>
              <a:ahLst/>
              <a:cxnLst/>
              <a:rect l="l" t="t" r="r" b="b"/>
              <a:pathLst>
                <a:path w="435" h="374" extrusionOk="0">
                  <a:moveTo>
                    <a:pt x="408" y="0"/>
                  </a:moveTo>
                  <a:lnTo>
                    <a:pt x="408" y="27"/>
                  </a:lnTo>
                  <a:lnTo>
                    <a:pt x="353" y="27"/>
                  </a:lnTo>
                  <a:cubicBezTo>
                    <a:pt x="299" y="55"/>
                    <a:pt x="272" y="82"/>
                    <a:pt x="218" y="109"/>
                  </a:cubicBezTo>
                  <a:cubicBezTo>
                    <a:pt x="164" y="136"/>
                    <a:pt x="109" y="190"/>
                    <a:pt x="82" y="244"/>
                  </a:cubicBezTo>
                  <a:cubicBezTo>
                    <a:pt x="55" y="272"/>
                    <a:pt x="28" y="272"/>
                    <a:pt x="28" y="299"/>
                  </a:cubicBezTo>
                  <a:cubicBezTo>
                    <a:pt x="1" y="326"/>
                    <a:pt x="1" y="353"/>
                    <a:pt x="28" y="353"/>
                  </a:cubicBezTo>
                  <a:cubicBezTo>
                    <a:pt x="28" y="366"/>
                    <a:pt x="35" y="373"/>
                    <a:pt x="41" y="373"/>
                  </a:cubicBezTo>
                  <a:cubicBezTo>
                    <a:pt x="48" y="373"/>
                    <a:pt x="55" y="366"/>
                    <a:pt x="55" y="353"/>
                  </a:cubicBezTo>
                  <a:lnTo>
                    <a:pt x="164" y="299"/>
                  </a:lnTo>
                  <a:cubicBezTo>
                    <a:pt x="218" y="244"/>
                    <a:pt x="272" y="217"/>
                    <a:pt x="326" y="136"/>
                  </a:cubicBezTo>
                  <a:cubicBezTo>
                    <a:pt x="353" y="136"/>
                    <a:pt x="381" y="109"/>
                    <a:pt x="408" y="82"/>
                  </a:cubicBezTo>
                  <a:cubicBezTo>
                    <a:pt x="435" y="55"/>
                    <a:pt x="435" y="55"/>
                    <a:pt x="435" y="27"/>
                  </a:cubicBezTo>
                  <a:lnTo>
                    <a:pt x="40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7" name="Google Shape;3627;p59"/>
            <p:cNvSpPr/>
            <p:nvPr/>
          </p:nvSpPr>
          <p:spPr>
            <a:xfrm>
              <a:off x="5713075" y="925600"/>
              <a:ext cx="9375" cy="11050"/>
            </a:xfrm>
            <a:custGeom>
              <a:avLst/>
              <a:gdLst/>
              <a:ahLst/>
              <a:cxnLst/>
              <a:rect l="l" t="t" r="r" b="b"/>
              <a:pathLst>
                <a:path w="375" h="442" extrusionOk="0">
                  <a:moveTo>
                    <a:pt x="0" y="0"/>
                  </a:moveTo>
                  <a:cubicBezTo>
                    <a:pt x="0" y="0"/>
                    <a:pt x="0" y="27"/>
                    <a:pt x="0" y="27"/>
                  </a:cubicBezTo>
                  <a:cubicBezTo>
                    <a:pt x="27" y="82"/>
                    <a:pt x="27" y="109"/>
                    <a:pt x="54" y="163"/>
                  </a:cubicBezTo>
                  <a:cubicBezTo>
                    <a:pt x="136" y="272"/>
                    <a:pt x="217" y="353"/>
                    <a:pt x="326" y="434"/>
                  </a:cubicBezTo>
                  <a:cubicBezTo>
                    <a:pt x="331" y="440"/>
                    <a:pt x="336" y="442"/>
                    <a:pt x="341" y="442"/>
                  </a:cubicBezTo>
                  <a:cubicBezTo>
                    <a:pt x="361" y="442"/>
                    <a:pt x="374" y="407"/>
                    <a:pt x="353" y="407"/>
                  </a:cubicBezTo>
                  <a:cubicBezTo>
                    <a:pt x="271" y="299"/>
                    <a:pt x="190" y="163"/>
                    <a:pt x="109" y="55"/>
                  </a:cubicBezTo>
                  <a:cubicBezTo>
                    <a:pt x="109" y="27"/>
                    <a:pt x="82" y="27"/>
                    <a:pt x="82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8" name="Google Shape;3628;p59"/>
            <p:cNvSpPr/>
            <p:nvPr/>
          </p:nvSpPr>
          <p:spPr>
            <a:xfrm>
              <a:off x="5852750" y="969675"/>
              <a:ext cx="10875" cy="8825"/>
            </a:xfrm>
            <a:custGeom>
              <a:avLst/>
              <a:gdLst/>
              <a:ahLst/>
              <a:cxnLst/>
              <a:rect l="l" t="t" r="r" b="b"/>
              <a:pathLst>
                <a:path w="435" h="353" extrusionOk="0">
                  <a:moveTo>
                    <a:pt x="435" y="0"/>
                  </a:moveTo>
                  <a:lnTo>
                    <a:pt x="408" y="27"/>
                  </a:lnTo>
                  <a:cubicBezTo>
                    <a:pt x="394" y="14"/>
                    <a:pt x="387" y="7"/>
                    <a:pt x="380" y="7"/>
                  </a:cubicBezTo>
                  <a:cubicBezTo>
                    <a:pt x="374" y="7"/>
                    <a:pt x="367" y="14"/>
                    <a:pt x="353" y="27"/>
                  </a:cubicBezTo>
                  <a:cubicBezTo>
                    <a:pt x="299" y="27"/>
                    <a:pt x="272" y="55"/>
                    <a:pt x="245" y="82"/>
                  </a:cubicBezTo>
                  <a:cubicBezTo>
                    <a:pt x="163" y="136"/>
                    <a:pt x="109" y="163"/>
                    <a:pt x="82" y="217"/>
                  </a:cubicBezTo>
                  <a:cubicBezTo>
                    <a:pt x="55" y="244"/>
                    <a:pt x="28" y="272"/>
                    <a:pt x="28" y="299"/>
                  </a:cubicBezTo>
                  <a:cubicBezTo>
                    <a:pt x="1" y="326"/>
                    <a:pt x="1" y="326"/>
                    <a:pt x="28" y="353"/>
                  </a:cubicBezTo>
                  <a:lnTo>
                    <a:pt x="55" y="353"/>
                  </a:lnTo>
                  <a:cubicBezTo>
                    <a:pt x="109" y="326"/>
                    <a:pt x="136" y="299"/>
                    <a:pt x="163" y="299"/>
                  </a:cubicBezTo>
                  <a:cubicBezTo>
                    <a:pt x="218" y="244"/>
                    <a:pt x="272" y="190"/>
                    <a:pt x="326" y="136"/>
                  </a:cubicBezTo>
                  <a:cubicBezTo>
                    <a:pt x="380" y="109"/>
                    <a:pt x="380" y="82"/>
                    <a:pt x="408" y="82"/>
                  </a:cubicBezTo>
                  <a:cubicBezTo>
                    <a:pt x="435" y="55"/>
                    <a:pt x="435" y="27"/>
                    <a:pt x="435" y="27"/>
                  </a:cubicBezTo>
                  <a:cubicBezTo>
                    <a:pt x="435" y="0"/>
                    <a:pt x="435" y="0"/>
                    <a:pt x="43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29" name="Google Shape;3629;p59"/>
            <p:cNvSpPr/>
            <p:nvPr/>
          </p:nvSpPr>
          <p:spPr>
            <a:xfrm>
              <a:off x="5854800" y="969000"/>
              <a:ext cx="9300" cy="11150"/>
            </a:xfrm>
            <a:custGeom>
              <a:avLst/>
              <a:gdLst/>
              <a:ahLst/>
              <a:cxnLst/>
              <a:rect l="l" t="t" r="r" b="b"/>
              <a:pathLst>
                <a:path w="372" h="446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82"/>
                    <a:pt x="27" y="136"/>
                    <a:pt x="54" y="163"/>
                  </a:cubicBezTo>
                  <a:cubicBezTo>
                    <a:pt x="136" y="271"/>
                    <a:pt x="217" y="380"/>
                    <a:pt x="326" y="434"/>
                  </a:cubicBezTo>
                  <a:cubicBezTo>
                    <a:pt x="333" y="442"/>
                    <a:pt x="341" y="445"/>
                    <a:pt x="348" y="445"/>
                  </a:cubicBezTo>
                  <a:cubicBezTo>
                    <a:pt x="364" y="445"/>
                    <a:pt x="372" y="426"/>
                    <a:pt x="353" y="407"/>
                  </a:cubicBezTo>
                  <a:cubicBezTo>
                    <a:pt x="271" y="299"/>
                    <a:pt x="190" y="190"/>
                    <a:pt x="109" y="82"/>
                  </a:cubicBezTo>
                  <a:cubicBezTo>
                    <a:pt x="109" y="54"/>
                    <a:pt x="81" y="27"/>
                    <a:pt x="54" y="27"/>
                  </a:cubicBezTo>
                  <a:cubicBezTo>
                    <a:pt x="54" y="27"/>
                    <a:pt x="54" y="27"/>
                    <a:pt x="2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0" name="Google Shape;3630;p59"/>
            <p:cNvSpPr/>
            <p:nvPr/>
          </p:nvSpPr>
          <p:spPr>
            <a:xfrm>
              <a:off x="5881425" y="1006300"/>
              <a:ext cx="10675" cy="8425"/>
            </a:xfrm>
            <a:custGeom>
              <a:avLst/>
              <a:gdLst/>
              <a:ahLst/>
              <a:cxnLst/>
              <a:rect l="l" t="t" r="r" b="b"/>
              <a:pathLst>
                <a:path w="427" h="337" extrusionOk="0">
                  <a:moveTo>
                    <a:pt x="345" y="0"/>
                  </a:moveTo>
                  <a:cubicBezTo>
                    <a:pt x="318" y="27"/>
                    <a:pt x="264" y="54"/>
                    <a:pt x="237" y="81"/>
                  </a:cubicBezTo>
                  <a:cubicBezTo>
                    <a:pt x="183" y="109"/>
                    <a:pt x="128" y="163"/>
                    <a:pt x="74" y="217"/>
                  </a:cubicBezTo>
                  <a:cubicBezTo>
                    <a:pt x="47" y="244"/>
                    <a:pt x="47" y="271"/>
                    <a:pt x="20" y="298"/>
                  </a:cubicBezTo>
                  <a:cubicBezTo>
                    <a:pt x="1" y="318"/>
                    <a:pt x="9" y="337"/>
                    <a:pt x="34" y="337"/>
                  </a:cubicBezTo>
                  <a:cubicBezTo>
                    <a:pt x="45" y="337"/>
                    <a:pt x="58" y="333"/>
                    <a:pt x="74" y="326"/>
                  </a:cubicBezTo>
                  <a:cubicBezTo>
                    <a:pt x="101" y="326"/>
                    <a:pt x="128" y="298"/>
                    <a:pt x="156" y="271"/>
                  </a:cubicBezTo>
                  <a:cubicBezTo>
                    <a:pt x="210" y="244"/>
                    <a:pt x="291" y="190"/>
                    <a:pt x="345" y="136"/>
                  </a:cubicBezTo>
                  <a:cubicBezTo>
                    <a:pt x="373" y="109"/>
                    <a:pt x="400" y="81"/>
                    <a:pt x="400" y="54"/>
                  </a:cubicBezTo>
                  <a:cubicBezTo>
                    <a:pt x="427" y="54"/>
                    <a:pt x="427" y="27"/>
                    <a:pt x="42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1" name="Google Shape;3631;p59"/>
            <p:cNvSpPr/>
            <p:nvPr/>
          </p:nvSpPr>
          <p:spPr>
            <a:xfrm>
              <a:off x="5883275" y="1004925"/>
              <a:ext cx="9375" cy="11750"/>
            </a:xfrm>
            <a:custGeom>
              <a:avLst/>
              <a:gdLst/>
              <a:ahLst/>
              <a:cxnLst/>
              <a:rect l="l" t="t" r="r" b="b"/>
              <a:pathLst>
                <a:path w="375" h="470" extrusionOk="0">
                  <a:moveTo>
                    <a:pt x="0" y="1"/>
                  </a:moveTo>
                  <a:cubicBezTo>
                    <a:pt x="0" y="1"/>
                    <a:pt x="0" y="28"/>
                    <a:pt x="0" y="28"/>
                  </a:cubicBezTo>
                  <a:lnTo>
                    <a:pt x="0" y="55"/>
                  </a:lnTo>
                  <a:cubicBezTo>
                    <a:pt x="0" y="109"/>
                    <a:pt x="27" y="136"/>
                    <a:pt x="54" y="191"/>
                  </a:cubicBezTo>
                  <a:cubicBezTo>
                    <a:pt x="136" y="299"/>
                    <a:pt x="217" y="381"/>
                    <a:pt x="326" y="462"/>
                  </a:cubicBezTo>
                  <a:cubicBezTo>
                    <a:pt x="331" y="467"/>
                    <a:pt x="337" y="469"/>
                    <a:pt x="342" y="469"/>
                  </a:cubicBezTo>
                  <a:cubicBezTo>
                    <a:pt x="362" y="469"/>
                    <a:pt x="375" y="435"/>
                    <a:pt x="353" y="435"/>
                  </a:cubicBezTo>
                  <a:cubicBezTo>
                    <a:pt x="271" y="326"/>
                    <a:pt x="190" y="218"/>
                    <a:pt x="109" y="82"/>
                  </a:cubicBezTo>
                  <a:cubicBezTo>
                    <a:pt x="109" y="55"/>
                    <a:pt x="82" y="55"/>
                    <a:pt x="82" y="28"/>
                  </a:cubicBezTo>
                  <a:cubicBezTo>
                    <a:pt x="54" y="28"/>
                    <a:pt x="54" y="1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2" name="Google Shape;3632;p59"/>
            <p:cNvSpPr/>
            <p:nvPr/>
          </p:nvSpPr>
          <p:spPr>
            <a:xfrm>
              <a:off x="5817500" y="1011725"/>
              <a:ext cx="10200" cy="8650"/>
            </a:xfrm>
            <a:custGeom>
              <a:avLst/>
              <a:gdLst/>
              <a:ahLst/>
              <a:cxnLst/>
              <a:rect l="l" t="t" r="r" b="b"/>
              <a:pathLst>
                <a:path w="408" h="346" extrusionOk="0">
                  <a:moveTo>
                    <a:pt x="326" y="0"/>
                  </a:moveTo>
                  <a:cubicBezTo>
                    <a:pt x="299" y="27"/>
                    <a:pt x="244" y="27"/>
                    <a:pt x="217" y="81"/>
                  </a:cubicBezTo>
                  <a:cubicBezTo>
                    <a:pt x="163" y="109"/>
                    <a:pt x="109" y="163"/>
                    <a:pt x="54" y="217"/>
                  </a:cubicBezTo>
                  <a:cubicBezTo>
                    <a:pt x="27" y="217"/>
                    <a:pt x="27" y="244"/>
                    <a:pt x="0" y="271"/>
                  </a:cubicBezTo>
                  <a:cubicBezTo>
                    <a:pt x="0" y="298"/>
                    <a:pt x="0" y="326"/>
                    <a:pt x="0" y="326"/>
                  </a:cubicBezTo>
                  <a:cubicBezTo>
                    <a:pt x="14" y="339"/>
                    <a:pt x="21" y="346"/>
                    <a:pt x="27" y="346"/>
                  </a:cubicBezTo>
                  <a:cubicBezTo>
                    <a:pt x="34" y="346"/>
                    <a:pt x="41" y="339"/>
                    <a:pt x="54" y="326"/>
                  </a:cubicBezTo>
                  <a:cubicBezTo>
                    <a:pt x="82" y="298"/>
                    <a:pt x="109" y="298"/>
                    <a:pt x="136" y="271"/>
                  </a:cubicBezTo>
                  <a:cubicBezTo>
                    <a:pt x="217" y="217"/>
                    <a:pt x="271" y="190"/>
                    <a:pt x="326" y="136"/>
                  </a:cubicBezTo>
                  <a:cubicBezTo>
                    <a:pt x="353" y="109"/>
                    <a:pt x="380" y="81"/>
                    <a:pt x="407" y="54"/>
                  </a:cubicBezTo>
                  <a:cubicBezTo>
                    <a:pt x="407" y="27"/>
                    <a:pt x="407" y="27"/>
                    <a:pt x="40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3" name="Google Shape;3633;p59"/>
            <p:cNvSpPr/>
            <p:nvPr/>
          </p:nvSpPr>
          <p:spPr>
            <a:xfrm>
              <a:off x="5819525" y="1011025"/>
              <a:ext cx="8850" cy="10875"/>
            </a:xfrm>
            <a:custGeom>
              <a:avLst/>
              <a:gdLst/>
              <a:ahLst/>
              <a:cxnLst/>
              <a:rect l="l" t="t" r="r" b="b"/>
              <a:pathLst>
                <a:path w="354" h="435" extrusionOk="0">
                  <a:moveTo>
                    <a:pt x="1" y="1"/>
                  </a:moveTo>
                  <a:lnTo>
                    <a:pt x="1" y="28"/>
                  </a:lnTo>
                  <a:cubicBezTo>
                    <a:pt x="1" y="82"/>
                    <a:pt x="28" y="109"/>
                    <a:pt x="55" y="164"/>
                  </a:cubicBezTo>
                  <a:cubicBezTo>
                    <a:pt x="109" y="245"/>
                    <a:pt x="218" y="354"/>
                    <a:pt x="299" y="435"/>
                  </a:cubicBezTo>
                  <a:lnTo>
                    <a:pt x="353" y="435"/>
                  </a:lnTo>
                  <a:cubicBezTo>
                    <a:pt x="353" y="408"/>
                    <a:pt x="353" y="408"/>
                    <a:pt x="353" y="408"/>
                  </a:cubicBezTo>
                  <a:cubicBezTo>
                    <a:pt x="245" y="299"/>
                    <a:pt x="163" y="164"/>
                    <a:pt x="109" y="55"/>
                  </a:cubicBezTo>
                  <a:cubicBezTo>
                    <a:pt x="82" y="28"/>
                    <a:pt x="82" y="1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4" name="Google Shape;3634;p59"/>
            <p:cNvSpPr/>
            <p:nvPr/>
          </p:nvSpPr>
          <p:spPr>
            <a:xfrm>
              <a:off x="5848000" y="1045625"/>
              <a:ext cx="10875" cy="8675"/>
            </a:xfrm>
            <a:custGeom>
              <a:avLst/>
              <a:gdLst/>
              <a:ahLst/>
              <a:cxnLst/>
              <a:rect l="l" t="t" r="r" b="b"/>
              <a:pathLst>
                <a:path w="435" h="347" extrusionOk="0">
                  <a:moveTo>
                    <a:pt x="353" y="0"/>
                  </a:moveTo>
                  <a:cubicBezTo>
                    <a:pt x="299" y="27"/>
                    <a:pt x="272" y="54"/>
                    <a:pt x="218" y="82"/>
                  </a:cubicBezTo>
                  <a:cubicBezTo>
                    <a:pt x="164" y="109"/>
                    <a:pt x="109" y="163"/>
                    <a:pt x="82" y="217"/>
                  </a:cubicBezTo>
                  <a:cubicBezTo>
                    <a:pt x="55" y="244"/>
                    <a:pt x="28" y="271"/>
                    <a:pt x="28" y="299"/>
                  </a:cubicBezTo>
                  <a:cubicBezTo>
                    <a:pt x="1" y="299"/>
                    <a:pt x="1" y="326"/>
                    <a:pt x="28" y="326"/>
                  </a:cubicBezTo>
                  <a:cubicBezTo>
                    <a:pt x="28" y="339"/>
                    <a:pt x="35" y="346"/>
                    <a:pt x="41" y="346"/>
                  </a:cubicBezTo>
                  <a:cubicBezTo>
                    <a:pt x="48" y="346"/>
                    <a:pt x="55" y="339"/>
                    <a:pt x="55" y="326"/>
                  </a:cubicBezTo>
                  <a:cubicBezTo>
                    <a:pt x="109" y="326"/>
                    <a:pt x="136" y="299"/>
                    <a:pt x="164" y="271"/>
                  </a:cubicBezTo>
                  <a:cubicBezTo>
                    <a:pt x="218" y="244"/>
                    <a:pt x="272" y="190"/>
                    <a:pt x="326" y="136"/>
                  </a:cubicBezTo>
                  <a:cubicBezTo>
                    <a:pt x="381" y="109"/>
                    <a:pt x="381" y="82"/>
                    <a:pt x="408" y="54"/>
                  </a:cubicBezTo>
                  <a:cubicBezTo>
                    <a:pt x="435" y="54"/>
                    <a:pt x="435" y="27"/>
                    <a:pt x="43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5" name="Google Shape;3635;p59"/>
            <p:cNvSpPr/>
            <p:nvPr/>
          </p:nvSpPr>
          <p:spPr>
            <a:xfrm>
              <a:off x="5850050" y="1044950"/>
              <a:ext cx="8825" cy="10875"/>
            </a:xfrm>
            <a:custGeom>
              <a:avLst/>
              <a:gdLst/>
              <a:ahLst/>
              <a:cxnLst/>
              <a:rect l="l" t="t" r="r" b="b"/>
              <a:pathLst>
                <a:path w="353" h="435" extrusionOk="0">
                  <a:moveTo>
                    <a:pt x="0" y="0"/>
                  </a:moveTo>
                  <a:lnTo>
                    <a:pt x="0" y="27"/>
                  </a:lnTo>
                  <a:cubicBezTo>
                    <a:pt x="0" y="81"/>
                    <a:pt x="27" y="136"/>
                    <a:pt x="54" y="163"/>
                  </a:cubicBezTo>
                  <a:cubicBezTo>
                    <a:pt x="136" y="271"/>
                    <a:pt x="217" y="353"/>
                    <a:pt x="326" y="434"/>
                  </a:cubicBezTo>
                  <a:lnTo>
                    <a:pt x="353" y="434"/>
                  </a:lnTo>
                  <a:lnTo>
                    <a:pt x="353" y="407"/>
                  </a:lnTo>
                  <a:cubicBezTo>
                    <a:pt x="244" y="298"/>
                    <a:pt x="163" y="190"/>
                    <a:pt x="109" y="54"/>
                  </a:cubicBezTo>
                  <a:cubicBezTo>
                    <a:pt x="82" y="27"/>
                    <a:pt x="82" y="27"/>
                    <a:pt x="5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6" name="Google Shape;3636;p59"/>
            <p:cNvSpPr/>
            <p:nvPr/>
          </p:nvSpPr>
          <p:spPr>
            <a:xfrm>
              <a:off x="5808000" y="1076800"/>
              <a:ext cx="10200" cy="8850"/>
            </a:xfrm>
            <a:custGeom>
              <a:avLst/>
              <a:gdLst/>
              <a:ahLst/>
              <a:cxnLst/>
              <a:rect l="l" t="t" r="r" b="b"/>
              <a:pathLst>
                <a:path w="408" h="354" extrusionOk="0">
                  <a:moveTo>
                    <a:pt x="326" y="1"/>
                  </a:moveTo>
                  <a:cubicBezTo>
                    <a:pt x="299" y="28"/>
                    <a:pt x="245" y="55"/>
                    <a:pt x="217" y="82"/>
                  </a:cubicBezTo>
                  <a:cubicBezTo>
                    <a:pt x="163" y="137"/>
                    <a:pt x="109" y="164"/>
                    <a:pt x="55" y="218"/>
                  </a:cubicBezTo>
                  <a:cubicBezTo>
                    <a:pt x="28" y="245"/>
                    <a:pt x="28" y="272"/>
                    <a:pt x="0" y="299"/>
                  </a:cubicBezTo>
                  <a:cubicBezTo>
                    <a:pt x="0" y="299"/>
                    <a:pt x="0" y="326"/>
                    <a:pt x="0" y="354"/>
                  </a:cubicBezTo>
                  <a:lnTo>
                    <a:pt x="55" y="354"/>
                  </a:lnTo>
                  <a:cubicBezTo>
                    <a:pt x="82" y="326"/>
                    <a:pt x="109" y="326"/>
                    <a:pt x="136" y="299"/>
                  </a:cubicBezTo>
                  <a:cubicBezTo>
                    <a:pt x="217" y="245"/>
                    <a:pt x="272" y="191"/>
                    <a:pt x="326" y="137"/>
                  </a:cubicBezTo>
                  <a:cubicBezTo>
                    <a:pt x="353" y="109"/>
                    <a:pt x="380" y="82"/>
                    <a:pt x="407" y="55"/>
                  </a:cubicBezTo>
                  <a:cubicBezTo>
                    <a:pt x="407" y="55"/>
                    <a:pt x="407" y="28"/>
                    <a:pt x="407" y="28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7" name="Google Shape;3637;p59"/>
            <p:cNvSpPr/>
            <p:nvPr/>
          </p:nvSpPr>
          <p:spPr>
            <a:xfrm>
              <a:off x="5810025" y="1076125"/>
              <a:ext cx="8850" cy="11400"/>
            </a:xfrm>
            <a:custGeom>
              <a:avLst/>
              <a:gdLst/>
              <a:ahLst/>
              <a:cxnLst/>
              <a:rect l="l" t="t" r="r" b="b"/>
              <a:pathLst>
                <a:path w="354" h="456" extrusionOk="0">
                  <a:moveTo>
                    <a:pt x="1" y="1"/>
                  </a:moveTo>
                  <a:lnTo>
                    <a:pt x="1" y="55"/>
                  </a:lnTo>
                  <a:cubicBezTo>
                    <a:pt x="1" y="82"/>
                    <a:pt x="28" y="136"/>
                    <a:pt x="55" y="164"/>
                  </a:cubicBezTo>
                  <a:cubicBezTo>
                    <a:pt x="109" y="272"/>
                    <a:pt x="218" y="353"/>
                    <a:pt x="299" y="435"/>
                  </a:cubicBezTo>
                  <a:cubicBezTo>
                    <a:pt x="313" y="448"/>
                    <a:pt x="320" y="455"/>
                    <a:pt x="326" y="455"/>
                  </a:cubicBezTo>
                  <a:cubicBezTo>
                    <a:pt x="333" y="455"/>
                    <a:pt x="340" y="448"/>
                    <a:pt x="353" y="435"/>
                  </a:cubicBezTo>
                  <a:cubicBezTo>
                    <a:pt x="353" y="435"/>
                    <a:pt x="353" y="408"/>
                    <a:pt x="353" y="408"/>
                  </a:cubicBezTo>
                  <a:cubicBezTo>
                    <a:pt x="245" y="299"/>
                    <a:pt x="164" y="191"/>
                    <a:pt x="109" y="82"/>
                  </a:cubicBezTo>
                  <a:cubicBezTo>
                    <a:pt x="82" y="55"/>
                    <a:pt x="82" y="28"/>
                    <a:pt x="55" y="28"/>
                  </a:cubicBezTo>
                  <a:cubicBezTo>
                    <a:pt x="55" y="1"/>
                    <a:pt x="28" y="1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8" name="Google Shape;3638;p59"/>
            <p:cNvSpPr/>
            <p:nvPr/>
          </p:nvSpPr>
          <p:spPr>
            <a:xfrm>
              <a:off x="5887325" y="1087650"/>
              <a:ext cx="10875" cy="8675"/>
            </a:xfrm>
            <a:custGeom>
              <a:avLst/>
              <a:gdLst/>
              <a:ahLst/>
              <a:cxnLst/>
              <a:rect l="l" t="t" r="r" b="b"/>
              <a:pathLst>
                <a:path w="435" h="347" extrusionOk="0">
                  <a:moveTo>
                    <a:pt x="354" y="1"/>
                  </a:moveTo>
                  <a:cubicBezTo>
                    <a:pt x="299" y="28"/>
                    <a:pt x="272" y="55"/>
                    <a:pt x="245" y="82"/>
                  </a:cubicBezTo>
                  <a:cubicBezTo>
                    <a:pt x="191" y="109"/>
                    <a:pt x="137" y="164"/>
                    <a:pt x="82" y="218"/>
                  </a:cubicBezTo>
                  <a:cubicBezTo>
                    <a:pt x="55" y="245"/>
                    <a:pt x="28" y="272"/>
                    <a:pt x="28" y="299"/>
                  </a:cubicBezTo>
                  <a:cubicBezTo>
                    <a:pt x="1" y="299"/>
                    <a:pt x="1" y="326"/>
                    <a:pt x="28" y="326"/>
                  </a:cubicBezTo>
                  <a:cubicBezTo>
                    <a:pt x="28" y="340"/>
                    <a:pt x="35" y="347"/>
                    <a:pt x="45" y="347"/>
                  </a:cubicBezTo>
                  <a:cubicBezTo>
                    <a:pt x="55" y="347"/>
                    <a:pt x="69" y="340"/>
                    <a:pt x="82" y="326"/>
                  </a:cubicBezTo>
                  <a:cubicBezTo>
                    <a:pt x="109" y="326"/>
                    <a:pt x="137" y="299"/>
                    <a:pt x="164" y="272"/>
                  </a:cubicBezTo>
                  <a:cubicBezTo>
                    <a:pt x="218" y="245"/>
                    <a:pt x="299" y="191"/>
                    <a:pt x="354" y="137"/>
                  </a:cubicBezTo>
                  <a:cubicBezTo>
                    <a:pt x="381" y="109"/>
                    <a:pt x="408" y="82"/>
                    <a:pt x="408" y="55"/>
                  </a:cubicBezTo>
                  <a:cubicBezTo>
                    <a:pt x="435" y="55"/>
                    <a:pt x="435" y="28"/>
                    <a:pt x="43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39" name="Google Shape;3639;p59"/>
            <p:cNvSpPr/>
            <p:nvPr/>
          </p:nvSpPr>
          <p:spPr>
            <a:xfrm>
              <a:off x="5889375" y="1086975"/>
              <a:ext cx="9525" cy="10875"/>
            </a:xfrm>
            <a:custGeom>
              <a:avLst/>
              <a:gdLst/>
              <a:ahLst/>
              <a:cxnLst/>
              <a:rect l="l" t="t" r="r" b="b"/>
              <a:pathLst>
                <a:path w="381" h="435" extrusionOk="0">
                  <a:moveTo>
                    <a:pt x="0" y="1"/>
                  </a:moveTo>
                  <a:lnTo>
                    <a:pt x="0" y="28"/>
                  </a:lnTo>
                  <a:cubicBezTo>
                    <a:pt x="27" y="82"/>
                    <a:pt x="27" y="109"/>
                    <a:pt x="55" y="164"/>
                  </a:cubicBezTo>
                  <a:cubicBezTo>
                    <a:pt x="136" y="272"/>
                    <a:pt x="217" y="353"/>
                    <a:pt x="326" y="435"/>
                  </a:cubicBezTo>
                  <a:lnTo>
                    <a:pt x="353" y="435"/>
                  </a:lnTo>
                  <a:cubicBezTo>
                    <a:pt x="380" y="435"/>
                    <a:pt x="380" y="408"/>
                    <a:pt x="353" y="408"/>
                  </a:cubicBezTo>
                  <a:cubicBezTo>
                    <a:pt x="272" y="299"/>
                    <a:pt x="190" y="191"/>
                    <a:pt x="109" y="55"/>
                  </a:cubicBezTo>
                  <a:cubicBezTo>
                    <a:pt x="109" y="28"/>
                    <a:pt x="82" y="28"/>
                    <a:pt x="82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0" name="Google Shape;3640;p59"/>
            <p:cNvSpPr/>
            <p:nvPr/>
          </p:nvSpPr>
          <p:spPr>
            <a:xfrm>
              <a:off x="5920575" y="1040200"/>
              <a:ext cx="10875" cy="8825"/>
            </a:xfrm>
            <a:custGeom>
              <a:avLst/>
              <a:gdLst/>
              <a:ahLst/>
              <a:cxnLst/>
              <a:rect l="l" t="t" r="r" b="b"/>
              <a:pathLst>
                <a:path w="435" h="353" extrusionOk="0">
                  <a:moveTo>
                    <a:pt x="353" y="0"/>
                  </a:moveTo>
                  <a:cubicBezTo>
                    <a:pt x="298" y="27"/>
                    <a:pt x="271" y="54"/>
                    <a:pt x="217" y="82"/>
                  </a:cubicBezTo>
                  <a:cubicBezTo>
                    <a:pt x="163" y="136"/>
                    <a:pt x="109" y="163"/>
                    <a:pt x="54" y="217"/>
                  </a:cubicBezTo>
                  <a:cubicBezTo>
                    <a:pt x="54" y="244"/>
                    <a:pt x="27" y="271"/>
                    <a:pt x="27" y="299"/>
                  </a:cubicBezTo>
                  <a:cubicBezTo>
                    <a:pt x="0" y="299"/>
                    <a:pt x="0" y="326"/>
                    <a:pt x="27" y="353"/>
                  </a:cubicBezTo>
                  <a:lnTo>
                    <a:pt x="54" y="353"/>
                  </a:lnTo>
                  <a:cubicBezTo>
                    <a:pt x="81" y="326"/>
                    <a:pt x="109" y="299"/>
                    <a:pt x="136" y="299"/>
                  </a:cubicBezTo>
                  <a:cubicBezTo>
                    <a:pt x="217" y="244"/>
                    <a:pt x="271" y="190"/>
                    <a:pt x="326" y="136"/>
                  </a:cubicBezTo>
                  <a:cubicBezTo>
                    <a:pt x="353" y="109"/>
                    <a:pt x="380" y="82"/>
                    <a:pt x="407" y="54"/>
                  </a:cubicBezTo>
                  <a:cubicBezTo>
                    <a:pt x="407" y="54"/>
                    <a:pt x="434" y="27"/>
                    <a:pt x="434" y="27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1" name="Google Shape;3641;p59"/>
            <p:cNvSpPr/>
            <p:nvPr/>
          </p:nvSpPr>
          <p:spPr>
            <a:xfrm>
              <a:off x="5922600" y="1039525"/>
              <a:ext cx="9325" cy="11150"/>
            </a:xfrm>
            <a:custGeom>
              <a:avLst/>
              <a:gdLst/>
              <a:ahLst/>
              <a:cxnLst/>
              <a:rect l="l" t="t" r="r" b="b"/>
              <a:pathLst>
                <a:path w="373" h="446" extrusionOk="0">
                  <a:moveTo>
                    <a:pt x="0" y="0"/>
                  </a:moveTo>
                  <a:cubicBezTo>
                    <a:pt x="0" y="27"/>
                    <a:pt x="0" y="27"/>
                    <a:pt x="0" y="54"/>
                  </a:cubicBezTo>
                  <a:cubicBezTo>
                    <a:pt x="0" y="81"/>
                    <a:pt x="28" y="136"/>
                    <a:pt x="55" y="163"/>
                  </a:cubicBezTo>
                  <a:cubicBezTo>
                    <a:pt x="136" y="271"/>
                    <a:pt x="217" y="353"/>
                    <a:pt x="326" y="434"/>
                  </a:cubicBezTo>
                  <a:cubicBezTo>
                    <a:pt x="334" y="442"/>
                    <a:pt x="342" y="445"/>
                    <a:pt x="348" y="445"/>
                  </a:cubicBezTo>
                  <a:cubicBezTo>
                    <a:pt x="364" y="445"/>
                    <a:pt x="372" y="426"/>
                    <a:pt x="353" y="407"/>
                  </a:cubicBezTo>
                  <a:cubicBezTo>
                    <a:pt x="272" y="298"/>
                    <a:pt x="190" y="190"/>
                    <a:pt x="109" y="54"/>
                  </a:cubicBezTo>
                  <a:cubicBezTo>
                    <a:pt x="109" y="54"/>
                    <a:pt x="82" y="27"/>
                    <a:pt x="5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2" name="Google Shape;3642;p59"/>
            <p:cNvSpPr/>
            <p:nvPr/>
          </p:nvSpPr>
          <p:spPr>
            <a:xfrm>
              <a:off x="5970075" y="989725"/>
              <a:ext cx="10875" cy="8950"/>
            </a:xfrm>
            <a:custGeom>
              <a:avLst/>
              <a:gdLst/>
              <a:ahLst/>
              <a:cxnLst/>
              <a:rect l="l" t="t" r="r" b="b"/>
              <a:pathLst>
                <a:path w="435" h="358" extrusionOk="0">
                  <a:moveTo>
                    <a:pt x="427" y="0"/>
                  </a:moveTo>
                  <a:cubicBezTo>
                    <a:pt x="419" y="0"/>
                    <a:pt x="407" y="12"/>
                    <a:pt x="407" y="12"/>
                  </a:cubicBezTo>
                  <a:lnTo>
                    <a:pt x="353" y="12"/>
                  </a:lnTo>
                  <a:cubicBezTo>
                    <a:pt x="298" y="39"/>
                    <a:pt x="271" y="66"/>
                    <a:pt x="217" y="93"/>
                  </a:cubicBezTo>
                  <a:cubicBezTo>
                    <a:pt x="163" y="121"/>
                    <a:pt x="109" y="175"/>
                    <a:pt x="81" y="229"/>
                  </a:cubicBezTo>
                  <a:cubicBezTo>
                    <a:pt x="54" y="256"/>
                    <a:pt x="27" y="283"/>
                    <a:pt x="27" y="310"/>
                  </a:cubicBezTo>
                  <a:cubicBezTo>
                    <a:pt x="0" y="310"/>
                    <a:pt x="0" y="338"/>
                    <a:pt x="27" y="338"/>
                  </a:cubicBezTo>
                  <a:cubicBezTo>
                    <a:pt x="27" y="351"/>
                    <a:pt x="34" y="358"/>
                    <a:pt x="41" y="358"/>
                  </a:cubicBezTo>
                  <a:cubicBezTo>
                    <a:pt x="48" y="358"/>
                    <a:pt x="54" y="351"/>
                    <a:pt x="54" y="338"/>
                  </a:cubicBezTo>
                  <a:cubicBezTo>
                    <a:pt x="109" y="338"/>
                    <a:pt x="136" y="310"/>
                    <a:pt x="163" y="283"/>
                  </a:cubicBezTo>
                  <a:cubicBezTo>
                    <a:pt x="217" y="256"/>
                    <a:pt x="271" y="202"/>
                    <a:pt x="326" y="148"/>
                  </a:cubicBezTo>
                  <a:cubicBezTo>
                    <a:pt x="353" y="121"/>
                    <a:pt x="380" y="93"/>
                    <a:pt x="407" y="66"/>
                  </a:cubicBezTo>
                  <a:cubicBezTo>
                    <a:pt x="407" y="66"/>
                    <a:pt x="434" y="39"/>
                    <a:pt x="434" y="12"/>
                  </a:cubicBezTo>
                  <a:cubicBezTo>
                    <a:pt x="434" y="3"/>
                    <a:pt x="431" y="0"/>
                    <a:pt x="42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3" name="Google Shape;3643;p59"/>
            <p:cNvSpPr/>
            <p:nvPr/>
          </p:nvSpPr>
          <p:spPr>
            <a:xfrm>
              <a:off x="5972100" y="989325"/>
              <a:ext cx="8850" cy="10875"/>
            </a:xfrm>
            <a:custGeom>
              <a:avLst/>
              <a:gdLst/>
              <a:ahLst/>
              <a:cxnLst/>
              <a:rect l="l" t="t" r="r" b="b"/>
              <a:pathLst>
                <a:path w="354" h="435" extrusionOk="0">
                  <a:moveTo>
                    <a:pt x="0" y="1"/>
                  </a:moveTo>
                  <a:lnTo>
                    <a:pt x="0" y="28"/>
                  </a:lnTo>
                  <a:cubicBezTo>
                    <a:pt x="0" y="82"/>
                    <a:pt x="28" y="137"/>
                    <a:pt x="55" y="164"/>
                  </a:cubicBezTo>
                  <a:cubicBezTo>
                    <a:pt x="136" y="272"/>
                    <a:pt x="217" y="354"/>
                    <a:pt x="326" y="435"/>
                  </a:cubicBezTo>
                  <a:lnTo>
                    <a:pt x="353" y="435"/>
                  </a:lnTo>
                  <a:lnTo>
                    <a:pt x="353" y="408"/>
                  </a:lnTo>
                  <a:cubicBezTo>
                    <a:pt x="272" y="299"/>
                    <a:pt x="190" y="191"/>
                    <a:pt x="109" y="55"/>
                  </a:cubicBezTo>
                  <a:cubicBezTo>
                    <a:pt x="109" y="28"/>
                    <a:pt x="82" y="28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4" name="Google Shape;3644;p59"/>
            <p:cNvSpPr/>
            <p:nvPr/>
          </p:nvSpPr>
          <p:spPr>
            <a:xfrm>
              <a:off x="5952425" y="1087650"/>
              <a:ext cx="10200" cy="8675"/>
            </a:xfrm>
            <a:custGeom>
              <a:avLst/>
              <a:gdLst/>
              <a:ahLst/>
              <a:cxnLst/>
              <a:rect l="l" t="t" r="r" b="b"/>
              <a:pathLst>
                <a:path w="408" h="347" extrusionOk="0">
                  <a:moveTo>
                    <a:pt x="326" y="1"/>
                  </a:moveTo>
                  <a:cubicBezTo>
                    <a:pt x="299" y="28"/>
                    <a:pt x="245" y="55"/>
                    <a:pt x="218" y="82"/>
                  </a:cubicBezTo>
                  <a:cubicBezTo>
                    <a:pt x="164" y="109"/>
                    <a:pt x="109" y="164"/>
                    <a:pt x="55" y="218"/>
                  </a:cubicBezTo>
                  <a:cubicBezTo>
                    <a:pt x="28" y="245"/>
                    <a:pt x="28" y="272"/>
                    <a:pt x="1" y="299"/>
                  </a:cubicBezTo>
                  <a:cubicBezTo>
                    <a:pt x="1" y="299"/>
                    <a:pt x="1" y="326"/>
                    <a:pt x="1" y="326"/>
                  </a:cubicBezTo>
                  <a:cubicBezTo>
                    <a:pt x="14" y="340"/>
                    <a:pt x="21" y="347"/>
                    <a:pt x="28" y="347"/>
                  </a:cubicBezTo>
                  <a:cubicBezTo>
                    <a:pt x="35" y="347"/>
                    <a:pt x="42" y="340"/>
                    <a:pt x="55" y="326"/>
                  </a:cubicBezTo>
                  <a:lnTo>
                    <a:pt x="137" y="272"/>
                  </a:lnTo>
                  <a:cubicBezTo>
                    <a:pt x="218" y="245"/>
                    <a:pt x="272" y="191"/>
                    <a:pt x="326" y="137"/>
                  </a:cubicBezTo>
                  <a:cubicBezTo>
                    <a:pt x="353" y="109"/>
                    <a:pt x="381" y="82"/>
                    <a:pt x="408" y="55"/>
                  </a:cubicBezTo>
                  <a:cubicBezTo>
                    <a:pt x="408" y="55"/>
                    <a:pt x="408" y="28"/>
                    <a:pt x="40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5" name="Google Shape;3645;p59"/>
            <p:cNvSpPr/>
            <p:nvPr/>
          </p:nvSpPr>
          <p:spPr>
            <a:xfrm>
              <a:off x="5953800" y="1086475"/>
              <a:ext cx="9500" cy="11375"/>
            </a:xfrm>
            <a:custGeom>
              <a:avLst/>
              <a:gdLst/>
              <a:ahLst/>
              <a:cxnLst/>
              <a:rect l="l" t="t" r="r" b="b"/>
              <a:pathLst>
                <a:path w="380" h="455" extrusionOk="0">
                  <a:moveTo>
                    <a:pt x="31" y="0"/>
                  </a:moveTo>
                  <a:cubicBezTo>
                    <a:pt x="27" y="0"/>
                    <a:pt x="27" y="7"/>
                    <a:pt x="27" y="21"/>
                  </a:cubicBezTo>
                  <a:cubicBezTo>
                    <a:pt x="0" y="21"/>
                    <a:pt x="0" y="48"/>
                    <a:pt x="27" y="48"/>
                  </a:cubicBezTo>
                  <a:cubicBezTo>
                    <a:pt x="27" y="102"/>
                    <a:pt x="54" y="156"/>
                    <a:pt x="82" y="184"/>
                  </a:cubicBezTo>
                  <a:cubicBezTo>
                    <a:pt x="136" y="292"/>
                    <a:pt x="244" y="373"/>
                    <a:pt x="326" y="455"/>
                  </a:cubicBezTo>
                  <a:lnTo>
                    <a:pt x="380" y="455"/>
                  </a:lnTo>
                  <a:cubicBezTo>
                    <a:pt x="380" y="455"/>
                    <a:pt x="380" y="428"/>
                    <a:pt x="380" y="428"/>
                  </a:cubicBezTo>
                  <a:cubicBezTo>
                    <a:pt x="271" y="319"/>
                    <a:pt x="190" y="211"/>
                    <a:pt x="136" y="75"/>
                  </a:cubicBezTo>
                  <a:cubicBezTo>
                    <a:pt x="109" y="48"/>
                    <a:pt x="109" y="48"/>
                    <a:pt x="82" y="21"/>
                  </a:cubicBezTo>
                  <a:lnTo>
                    <a:pt x="54" y="21"/>
                  </a:lnTo>
                  <a:cubicBezTo>
                    <a:pt x="41" y="7"/>
                    <a:pt x="34" y="0"/>
                    <a:pt x="3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6" name="Google Shape;3646;p59"/>
            <p:cNvSpPr/>
            <p:nvPr/>
          </p:nvSpPr>
          <p:spPr>
            <a:xfrm>
              <a:off x="6001250" y="1127000"/>
              <a:ext cx="10875" cy="8650"/>
            </a:xfrm>
            <a:custGeom>
              <a:avLst/>
              <a:gdLst/>
              <a:ahLst/>
              <a:cxnLst/>
              <a:rect l="l" t="t" r="r" b="b"/>
              <a:pathLst>
                <a:path w="435" h="346" extrusionOk="0">
                  <a:moveTo>
                    <a:pt x="353" y="0"/>
                  </a:moveTo>
                  <a:cubicBezTo>
                    <a:pt x="299" y="27"/>
                    <a:pt x="272" y="54"/>
                    <a:pt x="218" y="81"/>
                  </a:cubicBezTo>
                  <a:cubicBezTo>
                    <a:pt x="164" y="109"/>
                    <a:pt x="109" y="163"/>
                    <a:pt x="55" y="217"/>
                  </a:cubicBezTo>
                  <a:cubicBezTo>
                    <a:pt x="55" y="244"/>
                    <a:pt x="28" y="271"/>
                    <a:pt x="1" y="298"/>
                  </a:cubicBezTo>
                  <a:cubicBezTo>
                    <a:pt x="1" y="298"/>
                    <a:pt x="1" y="326"/>
                    <a:pt x="1" y="326"/>
                  </a:cubicBezTo>
                  <a:cubicBezTo>
                    <a:pt x="14" y="339"/>
                    <a:pt x="28" y="346"/>
                    <a:pt x="38" y="346"/>
                  </a:cubicBezTo>
                  <a:cubicBezTo>
                    <a:pt x="48" y="346"/>
                    <a:pt x="55" y="339"/>
                    <a:pt x="55" y="326"/>
                  </a:cubicBezTo>
                  <a:cubicBezTo>
                    <a:pt x="82" y="326"/>
                    <a:pt x="109" y="298"/>
                    <a:pt x="136" y="298"/>
                  </a:cubicBezTo>
                  <a:cubicBezTo>
                    <a:pt x="218" y="244"/>
                    <a:pt x="272" y="190"/>
                    <a:pt x="326" y="136"/>
                  </a:cubicBezTo>
                  <a:cubicBezTo>
                    <a:pt x="353" y="109"/>
                    <a:pt x="381" y="81"/>
                    <a:pt x="408" y="54"/>
                  </a:cubicBezTo>
                  <a:cubicBezTo>
                    <a:pt x="408" y="54"/>
                    <a:pt x="435" y="27"/>
                    <a:pt x="435" y="27"/>
                  </a:cubicBezTo>
                  <a:cubicBezTo>
                    <a:pt x="435" y="0"/>
                    <a:pt x="435" y="0"/>
                    <a:pt x="43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7" name="Google Shape;3647;p59"/>
            <p:cNvSpPr/>
            <p:nvPr/>
          </p:nvSpPr>
          <p:spPr>
            <a:xfrm>
              <a:off x="6003300" y="1126300"/>
              <a:ext cx="8825" cy="10875"/>
            </a:xfrm>
            <a:custGeom>
              <a:avLst/>
              <a:gdLst/>
              <a:ahLst/>
              <a:cxnLst/>
              <a:rect l="l" t="t" r="r" b="b"/>
              <a:pathLst>
                <a:path w="353" h="435" extrusionOk="0">
                  <a:moveTo>
                    <a:pt x="0" y="1"/>
                  </a:moveTo>
                  <a:lnTo>
                    <a:pt x="0" y="28"/>
                  </a:lnTo>
                  <a:cubicBezTo>
                    <a:pt x="0" y="82"/>
                    <a:pt x="27" y="109"/>
                    <a:pt x="54" y="164"/>
                  </a:cubicBezTo>
                  <a:cubicBezTo>
                    <a:pt x="136" y="272"/>
                    <a:pt x="217" y="354"/>
                    <a:pt x="326" y="435"/>
                  </a:cubicBezTo>
                  <a:lnTo>
                    <a:pt x="353" y="435"/>
                  </a:lnTo>
                  <a:cubicBezTo>
                    <a:pt x="353" y="408"/>
                    <a:pt x="353" y="408"/>
                    <a:pt x="353" y="408"/>
                  </a:cubicBezTo>
                  <a:cubicBezTo>
                    <a:pt x="271" y="299"/>
                    <a:pt x="190" y="191"/>
                    <a:pt x="109" y="55"/>
                  </a:cubicBezTo>
                  <a:cubicBezTo>
                    <a:pt x="109" y="28"/>
                    <a:pt x="82" y="28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8" name="Google Shape;3648;p59"/>
            <p:cNvSpPr/>
            <p:nvPr/>
          </p:nvSpPr>
          <p:spPr>
            <a:xfrm>
              <a:off x="6010750" y="1076800"/>
              <a:ext cx="10875" cy="8850"/>
            </a:xfrm>
            <a:custGeom>
              <a:avLst/>
              <a:gdLst/>
              <a:ahLst/>
              <a:cxnLst/>
              <a:rect l="l" t="t" r="r" b="b"/>
              <a:pathLst>
                <a:path w="435" h="354" extrusionOk="0">
                  <a:moveTo>
                    <a:pt x="353" y="1"/>
                  </a:moveTo>
                  <a:cubicBezTo>
                    <a:pt x="299" y="28"/>
                    <a:pt x="272" y="55"/>
                    <a:pt x="218" y="82"/>
                  </a:cubicBezTo>
                  <a:cubicBezTo>
                    <a:pt x="163" y="137"/>
                    <a:pt x="109" y="164"/>
                    <a:pt x="55" y="218"/>
                  </a:cubicBezTo>
                  <a:cubicBezTo>
                    <a:pt x="55" y="245"/>
                    <a:pt x="28" y="272"/>
                    <a:pt x="1" y="299"/>
                  </a:cubicBezTo>
                  <a:cubicBezTo>
                    <a:pt x="1" y="326"/>
                    <a:pt x="1" y="326"/>
                    <a:pt x="1" y="354"/>
                  </a:cubicBezTo>
                  <a:lnTo>
                    <a:pt x="55" y="354"/>
                  </a:lnTo>
                  <a:cubicBezTo>
                    <a:pt x="82" y="326"/>
                    <a:pt x="109" y="326"/>
                    <a:pt x="136" y="299"/>
                  </a:cubicBezTo>
                  <a:cubicBezTo>
                    <a:pt x="218" y="245"/>
                    <a:pt x="272" y="191"/>
                    <a:pt x="326" y="137"/>
                  </a:cubicBezTo>
                  <a:cubicBezTo>
                    <a:pt x="353" y="109"/>
                    <a:pt x="380" y="82"/>
                    <a:pt x="407" y="55"/>
                  </a:cubicBezTo>
                  <a:cubicBezTo>
                    <a:pt x="407" y="55"/>
                    <a:pt x="435" y="28"/>
                    <a:pt x="435" y="28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9" name="Google Shape;3649;p59"/>
            <p:cNvSpPr/>
            <p:nvPr/>
          </p:nvSpPr>
          <p:spPr>
            <a:xfrm>
              <a:off x="6012775" y="1076125"/>
              <a:ext cx="8850" cy="11400"/>
            </a:xfrm>
            <a:custGeom>
              <a:avLst/>
              <a:gdLst/>
              <a:ahLst/>
              <a:cxnLst/>
              <a:rect l="l" t="t" r="r" b="b"/>
              <a:pathLst>
                <a:path w="354" h="456" extrusionOk="0">
                  <a:moveTo>
                    <a:pt x="1" y="1"/>
                  </a:moveTo>
                  <a:lnTo>
                    <a:pt x="1" y="55"/>
                  </a:lnTo>
                  <a:cubicBezTo>
                    <a:pt x="1" y="82"/>
                    <a:pt x="28" y="136"/>
                    <a:pt x="55" y="164"/>
                  </a:cubicBezTo>
                  <a:cubicBezTo>
                    <a:pt x="137" y="272"/>
                    <a:pt x="218" y="381"/>
                    <a:pt x="326" y="435"/>
                  </a:cubicBezTo>
                  <a:cubicBezTo>
                    <a:pt x="326" y="448"/>
                    <a:pt x="333" y="455"/>
                    <a:pt x="340" y="455"/>
                  </a:cubicBezTo>
                  <a:cubicBezTo>
                    <a:pt x="347" y="455"/>
                    <a:pt x="354" y="448"/>
                    <a:pt x="354" y="435"/>
                  </a:cubicBezTo>
                  <a:cubicBezTo>
                    <a:pt x="354" y="435"/>
                    <a:pt x="354" y="408"/>
                    <a:pt x="354" y="408"/>
                  </a:cubicBezTo>
                  <a:cubicBezTo>
                    <a:pt x="272" y="299"/>
                    <a:pt x="191" y="191"/>
                    <a:pt x="109" y="82"/>
                  </a:cubicBezTo>
                  <a:cubicBezTo>
                    <a:pt x="109" y="55"/>
                    <a:pt x="82" y="28"/>
                    <a:pt x="55" y="28"/>
                  </a:cubicBezTo>
                  <a:cubicBezTo>
                    <a:pt x="55" y="28"/>
                    <a:pt x="55" y="28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0" name="Google Shape;3650;p59"/>
            <p:cNvSpPr/>
            <p:nvPr/>
          </p:nvSpPr>
          <p:spPr>
            <a:xfrm>
              <a:off x="6067025" y="1121575"/>
              <a:ext cx="10200" cy="8825"/>
            </a:xfrm>
            <a:custGeom>
              <a:avLst/>
              <a:gdLst/>
              <a:ahLst/>
              <a:cxnLst/>
              <a:rect l="l" t="t" r="r" b="b"/>
              <a:pathLst>
                <a:path w="408" h="353" extrusionOk="0">
                  <a:moveTo>
                    <a:pt x="353" y="0"/>
                  </a:moveTo>
                  <a:cubicBezTo>
                    <a:pt x="299" y="27"/>
                    <a:pt x="272" y="54"/>
                    <a:pt x="218" y="81"/>
                  </a:cubicBezTo>
                  <a:cubicBezTo>
                    <a:pt x="164" y="109"/>
                    <a:pt x="109" y="163"/>
                    <a:pt x="55" y="217"/>
                  </a:cubicBezTo>
                  <a:cubicBezTo>
                    <a:pt x="55" y="244"/>
                    <a:pt x="28" y="271"/>
                    <a:pt x="1" y="298"/>
                  </a:cubicBezTo>
                  <a:cubicBezTo>
                    <a:pt x="1" y="298"/>
                    <a:pt x="1" y="326"/>
                    <a:pt x="1" y="353"/>
                  </a:cubicBezTo>
                  <a:lnTo>
                    <a:pt x="55" y="353"/>
                  </a:lnTo>
                  <a:cubicBezTo>
                    <a:pt x="82" y="326"/>
                    <a:pt x="109" y="298"/>
                    <a:pt x="136" y="298"/>
                  </a:cubicBezTo>
                  <a:cubicBezTo>
                    <a:pt x="218" y="244"/>
                    <a:pt x="272" y="190"/>
                    <a:pt x="326" y="136"/>
                  </a:cubicBezTo>
                  <a:cubicBezTo>
                    <a:pt x="353" y="109"/>
                    <a:pt x="381" y="81"/>
                    <a:pt x="408" y="54"/>
                  </a:cubicBezTo>
                  <a:cubicBezTo>
                    <a:pt x="408" y="54"/>
                    <a:pt x="408" y="27"/>
                    <a:pt x="408" y="27"/>
                  </a:cubicBezTo>
                  <a:lnTo>
                    <a:pt x="40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1" name="Google Shape;3651;p59"/>
            <p:cNvSpPr/>
            <p:nvPr/>
          </p:nvSpPr>
          <p:spPr>
            <a:xfrm>
              <a:off x="6069075" y="1120875"/>
              <a:ext cx="8825" cy="10875"/>
            </a:xfrm>
            <a:custGeom>
              <a:avLst/>
              <a:gdLst/>
              <a:ahLst/>
              <a:cxnLst/>
              <a:rect l="l" t="t" r="r" b="b"/>
              <a:pathLst>
                <a:path w="353" h="435" extrusionOk="0">
                  <a:moveTo>
                    <a:pt x="0" y="1"/>
                  </a:moveTo>
                  <a:cubicBezTo>
                    <a:pt x="0" y="1"/>
                    <a:pt x="0" y="28"/>
                    <a:pt x="0" y="55"/>
                  </a:cubicBezTo>
                  <a:cubicBezTo>
                    <a:pt x="0" y="82"/>
                    <a:pt x="27" y="137"/>
                    <a:pt x="54" y="164"/>
                  </a:cubicBezTo>
                  <a:cubicBezTo>
                    <a:pt x="136" y="272"/>
                    <a:pt x="217" y="354"/>
                    <a:pt x="326" y="435"/>
                  </a:cubicBezTo>
                  <a:lnTo>
                    <a:pt x="353" y="435"/>
                  </a:lnTo>
                  <a:cubicBezTo>
                    <a:pt x="353" y="435"/>
                    <a:pt x="353" y="408"/>
                    <a:pt x="353" y="408"/>
                  </a:cubicBezTo>
                  <a:cubicBezTo>
                    <a:pt x="271" y="299"/>
                    <a:pt x="190" y="191"/>
                    <a:pt x="109" y="55"/>
                  </a:cubicBezTo>
                  <a:cubicBezTo>
                    <a:pt x="109" y="55"/>
                    <a:pt x="82" y="28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2" name="Google Shape;3652;p59"/>
            <p:cNvSpPr/>
            <p:nvPr/>
          </p:nvSpPr>
          <p:spPr>
            <a:xfrm>
              <a:off x="6093475" y="1087650"/>
              <a:ext cx="10875" cy="8675"/>
            </a:xfrm>
            <a:custGeom>
              <a:avLst/>
              <a:gdLst/>
              <a:ahLst/>
              <a:cxnLst/>
              <a:rect l="l" t="t" r="r" b="b"/>
              <a:pathLst>
                <a:path w="435" h="347" extrusionOk="0">
                  <a:moveTo>
                    <a:pt x="353" y="1"/>
                  </a:moveTo>
                  <a:cubicBezTo>
                    <a:pt x="299" y="28"/>
                    <a:pt x="272" y="55"/>
                    <a:pt x="218" y="82"/>
                  </a:cubicBezTo>
                  <a:cubicBezTo>
                    <a:pt x="163" y="109"/>
                    <a:pt x="109" y="164"/>
                    <a:pt x="55" y="218"/>
                  </a:cubicBezTo>
                  <a:cubicBezTo>
                    <a:pt x="55" y="245"/>
                    <a:pt x="28" y="272"/>
                    <a:pt x="1" y="299"/>
                  </a:cubicBezTo>
                  <a:cubicBezTo>
                    <a:pt x="1" y="299"/>
                    <a:pt x="1" y="326"/>
                    <a:pt x="1" y="326"/>
                  </a:cubicBezTo>
                  <a:cubicBezTo>
                    <a:pt x="14" y="340"/>
                    <a:pt x="28" y="347"/>
                    <a:pt x="38" y="347"/>
                  </a:cubicBezTo>
                  <a:cubicBezTo>
                    <a:pt x="48" y="347"/>
                    <a:pt x="55" y="340"/>
                    <a:pt x="55" y="326"/>
                  </a:cubicBezTo>
                  <a:cubicBezTo>
                    <a:pt x="82" y="326"/>
                    <a:pt x="109" y="299"/>
                    <a:pt x="136" y="272"/>
                  </a:cubicBezTo>
                  <a:cubicBezTo>
                    <a:pt x="218" y="245"/>
                    <a:pt x="272" y="191"/>
                    <a:pt x="326" y="137"/>
                  </a:cubicBezTo>
                  <a:cubicBezTo>
                    <a:pt x="353" y="109"/>
                    <a:pt x="380" y="109"/>
                    <a:pt x="408" y="82"/>
                  </a:cubicBezTo>
                  <a:cubicBezTo>
                    <a:pt x="408" y="55"/>
                    <a:pt x="435" y="55"/>
                    <a:pt x="435" y="28"/>
                  </a:cubicBezTo>
                  <a:lnTo>
                    <a:pt x="435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3" name="Google Shape;3653;p59"/>
            <p:cNvSpPr/>
            <p:nvPr/>
          </p:nvSpPr>
          <p:spPr>
            <a:xfrm>
              <a:off x="6095525" y="1086975"/>
              <a:ext cx="9500" cy="11550"/>
            </a:xfrm>
            <a:custGeom>
              <a:avLst/>
              <a:gdLst/>
              <a:ahLst/>
              <a:cxnLst/>
              <a:rect l="l" t="t" r="r" b="b"/>
              <a:pathLst>
                <a:path w="380" h="462" extrusionOk="0">
                  <a:moveTo>
                    <a:pt x="0" y="1"/>
                  </a:moveTo>
                  <a:lnTo>
                    <a:pt x="0" y="28"/>
                  </a:lnTo>
                  <a:cubicBezTo>
                    <a:pt x="0" y="82"/>
                    <a:pt x="27" y="109"/>
                    <a:pt x="54" y="164"/>
                  </a:cubicBezTo>
                  <a:cubicBezTo>
                    <a:pt x="109" y="272"/>
                    <a:pt x="217" y="381"/>
                    <a:pt x="326" y="462"/>
                  </a:cubicBezTo>
                  <a:lnTo>
                    <a:pt x="353" y="462"/>
                  </a:lnTo>
                  <a:cubicBezTo>
                    <a:pt x="380" y="435"/>
                    <a:pt x="380" y="435"/>
                    <a:pt x="353" y="408"/>
                  </a:cubicBezTo>
                  <a:cubicBezTo>
                    <a:pt x="271" y="299"/>
                    <a:pt x="190" y="191"/>
                    <a:pt x="109" y="82"/>
                  </a:cubicBezTo>
                  <a:cubicBezTo>
                    <a:pt x="109" y="55"/>
                    <a:pt x="81" y="28"/>
                    <a:pt x="81" y="28"/>
                  </a:cubicBezTo>
                  <a:cubicBezTo>
                    <a:pt x="54" y="1"/>
                    <a:pt x="54" y="1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4" name="Google Shape;3654;p59"/>
            <p:cNvSpPr/>
            <p:nvPr/>
          </p:nvSpPr>
          <p:spPr>
            <a:xfrm>
              <a:off x="6046000" y="1044950"/>
              <a:ext cx="10875" cy="9350"/>
            </a:xfrm>
            <a:custGeom>
              <a:avLst/>
              <a:gdLst/>
              <a:ahLst/>
              <a:cxnLst/>
              <a:rect l="l" t="t" r="r" b="b"/>
              <a:pathLst>
                <a:path w="435" h="374" extrusionOk="0">
                  <a:moveTo>
                    <a:pt x="408" y="0"/>
                  </a:moveTo>
                  <a:lnTo>
                    <a:pt x="408" y="27"/>
                  </a:lnTo>
                  <a:cubicBezTo>
                    <a:pt x="435" y="27"/>
                    <a:pt x="435" y="27"/>
                    <a:pt x="408" y="0"/>
                  </a:cubicBezTo>
                  <a:close/>
                  <a:moveTo>
                    <a:pt x="326" y="27"/>
                  </a:moveTo>
                  <a:cubicBezTo>
                    <a:pt x="299" y="54"/>
                    <a:pt x="245" y="81"/>
                    <a:pt x="218" y="109"/>
                  </a:cubicBezTo>
                  <a:cubicBezTo>
                    <a:pt x="164" y="136"/>
                    <a:pt x="109" y="190"/>
                    <a:pt x="55" y="244"/>
                  </a:cubicBezTo>
                  <a:cubicBezTo>
                    <a:pt x="28" y="271"/>
                    <a:pt x="28" y="298"/>
                    <a:pt x="1" y="298"/>
                  </a:cubicBezTo>
                  <a:cubicBezTo>
                    <a:pt x="1" y="326"/>
                    <a:pt x="1" y="353"/>
                    <a:pt x="1" y="353"/>
                  </a:cubicBezTo>
                  <a:cubicBezTo>
                    <a:pt x="15" y="366"/>
                    <a:pt x="21" y="373"/>
                    <a:pt x="28" y="373"/>
                  </a:cubicBezTo>
                  <a:cubicBezTo>
                    <a:pt x="35" y="373"/>
                    <a:pt x="42" y="366"/>
                    <a:pt x="55" y="353"/>
                  </a:cubicBezTo>
                  <a:cubicBezTo>
                    <a:pt x="82" y="353"/>
                    <a:pt x="109" y="326"/>
                    <a:pt x="137" y="298"/>
                  </a:cubicBezTo>
                  <a:cubicBezTo>
                    <a:pt x="191" y="244"/>
                    <a:pt x="272" y="217"/>
                    <a:pt x="326" y="163"/>
                  </a:cubicBezTo>
                  <a:cubicBezTo>
                    <a:pt x="354" y="136"/>
                    <a:pt x="381" y="109"/>
                    <a:pt x="408" y="81"/>
                  </a:cubicBezTo>
                  <a:cubicBezTo>
                    <a:pt x="408" y="81"/>
                    <a:pt x="408" y="54"/>
                    <a:pt x="408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5" name="Google Shape;3655;p59"/>
            <p:cNvSpPr/>
            <p:nvPr/>
          </p:nvSpPr>
          <p:spPr>
            <a:xfrm>
              <a:off x="6047375" y="1044250"/>
              <a:ext cx="9500" cy="11750"/>
            </a:xfrm>
            <a:custGeom>
              <a:avLst/>
              <a:gdLst/>
              <a:ahLst/>
              <a:cxnLst/>
              <a:rect l="l" t="t" r="r" b="b"/>
              <a:pathLst>
                <a:path w="380" h="470" extrusionOk="0">
                  <a:moveTo>
                    <a:pt x="27" y="1"/>
                  </a:moveTo>
                  <a:cubicBezTo>
                    <a:pt x="27" y="1"/>
                    <a:pt x="0" y="28"/>
                    <a:pt x="27" y="28"/>
                  </a:cubicBezTo>
                  <a:lnTo>
                    <a:pt x="27" y="55"/>
                  </a:lnTo>
                  <a:cubicBezTo>
                    <a:pt x="27" y="109"/>
                    <a:pt x="54" y="137"/>
                    <a:pt x="82" y="191"/>
                  </a:cubicBezTo>
                  <a:cubicBezTo>
                    <a:pt x="136" y="299"/>
                    <a:pt x="217" y="381"/>
                    <a:pt x="326" y="462"/>
                  </a:cubicBezTo>
                  <a:cubicBezTo>
                    <a:pt x="331" y="467"/>
                    <a:pt x="336" y="469"/>
                    <a:pt x="341" y="469"/>
                  </a:cubicBezTo>
                  <a:cubicBezTo>
                    <a:pt x="362" y="469"/>
                    <a:pt x="380" y="430"/>
                    <a:pt x="380" y="408"/>
                  </a:cubicBezTo>
                  <a:cubicBezTo>
                    <a:pt x="271" y="299"/>
                    <a:pt x="190" y="191"/>
                    <a:pt x="136" y="82"/>
                  </a:cubicBezTo>
                  <a:cubicBezTo>
                    <a:pt x="109" y="55"/>
                    <a:pt x="109" y="28"/>
                    <a:pt x="82" y="28"/>
                  </a:cubicBezTo>
                  <a:cubicBezTo>
                    <a:pt x="82" y="28"/>
                    <a:pt x="54" y="1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6" name="Google Shape;3656;p59"/>
            <p:cNvSpPr/>
            <p:nvPr/>
          </p:nvSpPr>
          <p:spPr>
            <a:xfrm>
              <a:off x="5979550" y="1034500"/>
              <a:ext cx="10875" cy="9100"/>
            </a:xfrm>
            <a:custGeom>
              <a:avLst/>
              <a:gdLst/>
              <a:ahLst/>
              <a:cxnLst/>
              <a:rect l="l" t="t" r="r" b="b"/>
              <a:pathLst>
                <a:path w="435" h="364" extrusionOk="0">
                  <a:moveTo>
                    <a:pt x="425" y="0"/>
                  </a:moveTo>
                  <a:cubicBezTo>
                    <a:pt x="421" y="0"/>
                    <a:pt x="416" y="3"/>
                    <a:pt x="408" y="11"/>
                  </a:cubicBezTo>
                  <a:lnTo>
                    <a:pt x="353" y="11"/>
                  </a:lnTo>
                  <a:cubicBezTo>
                    <a:pt x="299" y="38"/>
                    <a:pt x="272" y="65"/>
                    <a:pt x="218" y="93"/>
                  </a:cubicBezTo>
                  <a:cubicBezTo>
                    <a:pt x="164" y="120"/>
                    <a:pt x="109" y="174"/>
                    <a:pt x="55" y="228"/>
                  </a:cubicBezTo>
                  <a:cubicBezTo>
                    <a:pt x="55" y="255"/>
                    <a:pt x="28" y="282"/>
                    <a:pt x="1" y="310"/>
                  </a:cubicBezTo>
                  <a:cubicBezTo>
                    <a:pt x="1" y="310"/>
                    <a:pt x="1" y="337"/>
                    <a:pt x="1" y="364"/>
                  </a:cubicBezTo>
                  <a:lnTo>
                    <a:pt x="55" y="364"/>
                  </a:lnTo>
                  <a:cubicBezTo>
                    <a:pt x="82" y="337"/>
                    <a:pt x="109" y="310"/>
                    <a:pt x="164" y="310"/>
                  </a:cubicBezTo>
                  <a:cubicBezTo>
                    <a:pt x="218" y="255"/>
                    <a:pt x="272" y="201"/>
                    <a:pt x="326" y="147"/>
                  </a:cubicBezTo>
                  <a:cubicBezTo>
                    <a:pt x="353" y="120"/>
                    <a:pt x="381" y="93"/>
                    <a:pt x="408" y="65"/>
                  </a:cubicBezTo>
                  <a:cubicBezTo>
                    <a:pt x="408" y="65"/>
                    <a:pt x="435" y="38"/>
                    <a:pt x="435" y="38"/>
                  </a:cubicBezTo>
                  <a:cubicBezTo>
                    <a:pt x="435" y="19"/>
                    <a:pt x="435" y="0"/>
                    <a:pt x="42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7" name="Google Shape;3657;p59"/>
            <p:cNvSpPr/>
            <p:nvPr/>
          </p:nvSpPr>
          <p:spPr>
            <a:xfrm>
              <a:off x="5981600" y="1034100"/>
              <a:ext cx="8825" cy="10875"/>
            </a:xfrm>
            <a:custGeom>
              <a:avLst/>
              <a:gdLst/>
              <a:ahLst/>
              <a:cxnLst/>
              <a:rect l="l" t="t" r="r" b="b"/>
              <a:pathLst>
                <a:path w="353" h="435" extrusionOk="0">
                  <a:moveTo>
                    <a:pt x="0" y="0"/>
                  </a:moveTo>
                  <a:lnTo>
                    <a:pt x="0" y="54"/>
                  </a:lnTo>
                  <a:cubicBezTo>
                    <a:pt x="0" y="81"/>
                    <a:pt x="27" y="136"/>
                    <a:pt x="54" y="163"/>
                  </a:cubicBezTo>
                  <a:cubicBezTo>
                    <a:pt x="136" y="271"/>
                    <a:pt x="217" y="353"/>
                    <a:pt x="326" y="434"/>
                  </a:cubicBezTo>
                  <a:lnTo>
                    <a:pt x="353" y="434"/>
                  </a:lnTo>
                  <a:cubicBezTo>
                    <a:pt x="353" y="434"/>
                    <a:pt x="353" y="407"/>
                    <a:pt x="353" y="407"/>
                  </a:cubicBezTo>
                  <a:cubicBezTo>
                    <a:pt x="271" y="298"/>
                    <a:pt x="190" y="190"/>
                    <a:pt x="109" y="54"/>
                  </a:cubicBezTo>
                  <a:cubicBezTo>
                    <a:pt x="109" y="54"/>
                    <a:pt x="82" y="27"/>
                    <a:pt x="5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8" name="Google Shape;3658;p59"/>
            <p:cNvSpPr/>
            <p:nvPr/>
          </p:nvSpPr>
          <p:spPr>
            <a:xfrm>
              <a:off x="6028375" y="979175"/>
              <a:ext cx="10875" cy="8825"/>
            </a:xfrm>
            <a:custGeom>
              <a:avLst/>
              <a:gdLst/>
              <a:ahLst/>
              <a:cxnLst/>
              <a:rect l="l" t="t" r="r" b="b"/>
              <a:pathLst>
                <a:path w="435" h="353" extrusionOk="0">
                  <a:moveTo>
                    <a:pt x="435" y="0"/>
                  </a:moveTo>
                  <a:cubicBezTo>
                    <a:pt x="435" y="0"/>
                    <a:pt x="408" y="27"/>
                    <a:pt x="408" y="27"/>
                  </a:cubicBezTo>
                  <a:lnTo>
                    <a:pt x="326" y="27"/>
                  </a:lnTo>
                  <a:cubicBezTo>
                    <a:pt x="299" y="27"/>
                    <a:pt x="245" y="54"/>
                    <a:pt x="218" y="81"/>
                  </a:cubicBezTo>
                  <a:cubicBezTo>
                    <a:pt x="164" y="136"/>
                    <a:pt x="109" y="190"/>
                    <a:pt x="55" y="217"/>
                  </a:cubicBezTo>
                  <a:cubicBezTo>
                    <a:pt x="55" y="244"/>
                    <a:pt x="28" y="271"/>
                    <a:pt x="1" y="298"/>
                  </a:cubicBezTo>
                  <a:cubicBezTo>
                    <a:pt x="1" y="326"/>
                    <a:pt x="1" y="326"/>
                    <a:pt x="1" y="353"/>
                  </a:cubicBezTo>
                  <a:lnTo>
                    <a:pt x="55" y="353"/>
                  </a:lnTo>
                  <a:cubicBezTo>
                    <a:pt x="82" y="326"/>
                    <a:pt x="109" y="326"/>
                    <a:pt x="136" y="298"/>
                  </a:cubicBezTo>
                  <a:cubicBezTo>
                    <a:pt x="191" y="271"/>
                    <a:pt x="272" y="190"/>
                    <a:pt x="326" y="136"/>
                  </a:cubicBezTo>
                  <a:cubicBezTo>
                    <a:pt x="353" y="109"/>
                    <a:pt x="380" y="109"/>
                    <a:pt x="408" y="81"/>
                  </a:cubicBezTo>
                  <a:cubicBezTo>
                    <a:pt x="408" y="54"/>
                    <a:pt x="408" y="27"/>
                    <a:pt x="435" y="27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59" name="Google Shape;3659;p59"/>
            <p:cNvSpPr/>
            <p:nvPr/>
          </p:nvSpPr>
          <p:spPr>
            <a:xfrm>
              <a:off x="6030425" y="978650"/>
              <a:ext cx="8825" cy="11225"/>
            </a:xfrm>
            <a:custGeom>
              <a:avLst/>
              <a:gdLst/>
              <a:ahLst/>
              <a:cxnLst/>
              <a:rect l="l" t="t" r="r" b="b"/>
              <a:pathLst>
                <a:path w="353" h="449" extrusionOk="0">
                  <a:moveTo>
                    <a:pt x="41" y="1"/>
                  </a:moveTo>
                  <a:cubicBezTo>
                    <a:pt x="34" y="1"/>
                    <a:pt x="27" y="8"/>
                    <a:pt x="27" y="21"/>
                  </a:cubicBezTo>
                  <a:lnTo>
                    <a:pt x="0" y="21"/>
                  </a:lnTo>
                  <a:cubicBezTo>
                    <a:pt x="0" y="28"/>
                    <a:pt x="0" y="35"/>
                    <a:pt x="0" y="48"/>
                  </a:cubicBezTo>
                  <a:cubicBezTo>
                    <a:pt x="0" y="75"/>
                    <a:pt x="27" y="130"/>
                    <a:pt x="54" y="157"/>
                  </a:cubicBezTo>
                  <a:cubicBezTo>
                    <a:pt x="136" y="265"/>
                    <a:pt x="217" y="374"/>
                    <a:pt x="326" y="428"/>
                  </a:cubicBezTo>
                  <a:cubicBezTo>
                    <a:pt x="326" y="442"/>
                    <a:pt x="332" y="448"/>
                    <a:pt x="339" y="448"/>
                  </a:cubicBezTo>
                  <a:cubicBezTo>
                    <a:pt x="346" y="448"/>
                    <a:pt x="353" y="442"/>
                    <a:pt x="353" y="428"/>
                  </a:cubicBezTo>
                  <a:cubicBezTo>
                    <a:pt x="353" y="428"/>
                    <a:pt x="353" y="401"/>
                    <a:pt x="353" y="401"/>
                  </a:cubicBezTo>
                  <a:cubicBezTo>
                    <a:pt x="271" y="292"/>
                    <a:pt x="190" y="184"/>
                    <a:pt x="109" y="75"/>
                  </a:cubicBezTo>
                  <a:cubicBezTo>
                    <a:pt x="109" y="48"/>
                    <a:pt x="82" y="21"/>
                    <a:pt x="54" y="21"/>
                  </a:cubicBezTo>
                  <a:cubicBezTo>
                    <a:pt x="54" y="8"/>
                    <a:pt x="48" y="1"/>
                    <a:pt x="41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0" name="Google Shape;3660;p59"/>
            <p:cNvSpPr/>
            <p:nvPr/>
          </p:nvSpPr>
          <p:spPr>
            <a:xfrm>
              <a:off x="6102975" y="1040200"/>
              <a:ext cx="10875" cy="8675"/>
            </a:xfrm>
            <a:custGeom>
              <a:avLst/>
              <a:gdLst/>
              <a:ahLst/>
              <a:cxnLst/>
              <a:rect l="l" t="t" r="r" b="b"/>
              <a:pathLst>
                <a:path w="435" h="347" extrusionOk="0">
                  <a:moveTo>
                    <a:pt x="353" y="0"/>
                  </a:moveTo>
                  <a:cubicBezTo>
                    <a:pt x="299" y="27"/>
                    <a:pt x="272" y="54"/>
                    <a:pt x="217" y="82"/>
                  </a:cubicBezTo>
                  <a:cubicBezTo>
                    <a:pt x="163" y="109"/>
                    <a:pt x="109" y="163"/>
                    <a:pt x="55" y="217"/>
                  </a:cubicBezTo>
                  <a:cubicBezTo>
                    <a:pt x="55" y="244"/>
                    <a:pt x="28" y="271"/>
                    <a:pt x="0" y="299"/>
                  </a:cubicBezTo>
                  <a:cubicBezTo>
                    <a:pt x="0" y="299"/>
                    <a:pt x="0" y="326"/>
                    <a:pt x="0" y="326"/>
                  </a:cubicBezTo>
                  <a:cubicBezTo>
                    <a:pt x="14" y="339"/>
                    <a:pt x="28" y="346"/>
                    <a:pt x="38" y="346"/>
                  </a:cubicBezTo>
                  <a:cubicBezTo>
                    <a:pt x="48" y="346"/>
                    <a:pt x="55" y="339"/>
                    <a:pt x="55" y="326"/>
                  </a:cubicBezTo>
                  <a:cubicBezTo>
                    <a:pt x="82" y="326"/>
                    <a:pt x="109" y="299"/>
                    <a:pt x="136" y="271"/>
                  </a:cubicBezTo>
                  <a:cubicBezTo>
                    <a:pt x="217" y="244"/>
                    <a:pt x="272" y="190"/>
                    <a:pt x="326" y="136"/>
                  </a:cubicBezTo>
                  <a:cubicBezTo>
                    <a:pt x="353" y="109"/>
                    <a:pt x="380" y="82"/>
                    <a:pt x="407" y="54"/>
                  </a:cubicBezTo>
                  <a:cubicBezTo>
                    <a:pt x="407" y="27"/>
                    <a:pt x="434" y="27"/>
                    <a:pt x="43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1" name="Google Shape;3661;p59"/>
            <p:cNvSpPr/>
            <p:nvPr/>
          </p:nvSpPr>
          <p:spPr>
            <a:xfrm>
              <a:off x="6105000" y="1039525"/>
              <a:ext cx="9400" cy="11050"/>
            </a:xfrm>
            <a:custGeom>
              <a:avLst/>
              <a:gdLst/>
              <a:ahLst/>
              <a:cxnLst/>
              <a:rect l="l" t="t" r="r" b="b"/>
              <a:pathLst>
                <a:path w="376" h="442" extrusionOk="0">
                  <a:moveTo>
                    <a:pt x="1" y="0"/>
                  </a:moveTo>
                  <a:lnTo>
                    <a:pt x="1" y="27"/>
                  </a:lnTo>
                  <a:cubicBezTo>
                    <a:pt x="1" y="81"/>
                    <a:pt x="28" y="109"/>
                    <a:pt x="55" y="163"/>
                  </a:cubicBezTo>
                  <a:cubicBezTo>
                    <a:pt x="136" y="271"/>
                    <a:pt x="218" y="353"/>
                    <a:pt x="326" y="434"/>
                  </a:cubicBezTo>
                  <a:cubicBezTo>
                    <a:pt x="332" y="440"/>
                    <a:pt x="337" y="442"/>
                    <a:pt x="342" y="442"/>
                  </a:cubicBezTo>
                  <a:cubicBezTo>
                    <a:pt x="362" y="442"/>
                    <a:pt x="375" y="407"/>
                    <a:pt x="353" y="407"/>
                  </a:cubicBezTo>
                  <a:cubicBezTo>
                    <a:pt x="272" y="298"/>
                    <a:pt x="191" y="190"/>
                    <a:pt x="109" y="54"/>
                  </a:cubicBezTo>
                  <a:cubicBezTo>
                    <a:pt x="109" y="27"/>
                    <a:pt x="82" y="27"/>
                    <a:pt x="5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2" name="Google Shape;3662;p59"/>
            <p:cNvSpPr/>
            <p:nvPr/>
          </p:nvSpPr>
          <p:spPr>
            <a:xfrm>
              <a:off x="6152475" y="1085625"/>
              <a:ext cx="10875" cy="8675"/>
            </a:xfrm>
            <a:custGeom>
              <a:avLst/>
              <a:gdLst/>
              <a:ahLst/>
              <a:cxnLst/>
              <a:rect l="l" t="t" r="r" b="b"/>
              <a:pathLst>
                <a:path w="435" h="347" extrusionOk="0">
                  <a:moveTo>
                    <a:pt x="353" y="1"/>
                  </a:moveTo>
                  <a:cubicBezTo>
                    <a:pt x="326" y="28"/>
                    <a:pt x="272" y="55"/>
                    <a:pt x="245" y="82"/>
                  </a:cubicBezTo>
                  <a:cubicBezTo>
                    <a:pt x="190" y="109"/>
                    <a:pt x="136" y="163"/>
                    <a:pt x="82" y="218"/>
                  </a:cubicBezTo>
                  <a:cubicBezTo>
                    <a:pt x="55" y="245"/>
                    <a:pt x="55" y="272"/>
                    <a:pt x="28" y="299"/>
                  </a:cubicBezTo>
                  <a:cubicBezTo>
                    <a:pt x="0" y="299"/>
                    <a:pt x="0" y="326"/>
                    <a:pt x="28" y="326"/>
                  </a:cubicBezTo>
                  <a:cubicBezTo>
                    <a:pt x="41" y="340"/>
                    <a:pt x="48" y="346"/>
                    <a:pt x="55" y="346"/>
                  </a:cubicBezTo>
                  <a:cubicBezTo>
                    <a:pt x="61" y="346"/>
                    <a:pt x="68" y="340"/>
                    <a:pt x="82" y="326"/>
                  </a:cubicBezTo>
                  <a:cubicBezTo>
                    <a:pt x="109" y="326"/>
                    <a:pt x="136" y="299"/>
                    <a:pt x="163" y="272"/>
                  </a:cubicBezTo>
                  <a:cubicBezTo>
                    <a:pt x="217" y="245"/>
                    <a:pt x="299" y="190"/>
                    <a:pt x="353" y="136"/>
                  </a:cubicBezTo>
                  <a:cubicBezTo>
                    <a:pt x="380" y="109"/>
                    <a:pt x="407" y="82"/>
                    <a:pt x="407" y="55"/>
                  </a:cubicBezTo>
                  <a:cubicBezTo>
                    <a:pt x="434" y="28"/>
                    <a:pt x="434" y="28"/>
                    <a:pt x="43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3" name="Google Shape;3663;p59"/>
            <p:cNvSpPr/>
            <p:nvPr/>
          </p:nvSpPr>
          <p:spPr>
            <a:xfrm>
              <a:off x="6155175" y="1084275"/>
              <a:ext cx="8850" cy="11550"/>
            </a:xfrm>
            <a:custGeom>
              <a:avLst/>
              <a:gdLst/>
              <a:ahLst/>
              <a:cxnLst/>
              <a:rect l="l" t="t" r="r" b="b"/>
              <a:pathLst>
                <a:path w="354" h="462" extrusionOk="0">
                  <a:moveTo>
                    <a:pt x="1" y="0"/>
                  </a:moveTo>
                  <a:lnTo>
                    <a:pt x="1" y="27"/>
                  </a:lnTo>
                  <a:lnTo>
                    <a:pt x="1" y="55"/>
                  </a:lnTo>
                  <a:cubicBezTo>
                    <a:pt x="1" y="109"/>
                    <a:pt x="28" y="136"/>
                    <a:pt x="55" y="190"/>
                  </a:cubicBezTo>
                  <a:cubicBezTo>
                    <a:pt x="109" y="299"/>
                    <a:pt x="218" y="380"/>
                    <a:pt x="299" y="461"/>
                  </a:cubicBezTo>
                  <a:lnTo>
                    <a:pt x="354" y="461"/>
                  </a:lnTo>
                  <a:cubicBezTo>
                    <a:pt x="354" y="461"/>
                    <a:pt x="354" y="434"/>
                    <a:pt x="354" y="434"/>
                  </a:cubicBezTo>
                  <a:cubicBezTo>
                    <a:pt x="272" y="326"/>
                    <a:pt x="164" y="217"/>
                    <a:pt x="109" y="82"/>
                  </a:cubicBezTo>
                  <a:cubicBezTo>
                    <a:pt x="82" y="55"/>
                    <a:pt x="82" y="55"/>
                    <a:pt x="55" y="27"/>
                  </a:cubicBezTo>
                  <a:cubicBezTo>
                    <a:pt x="55" y="27"/>
                    <a:pt x="28" y="27"/>
                    <a:pt x="2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4" name="Google Shape;3664;p59"/>
            <p:cNvSpPr/>
            <p:nvPr/>
          </p:nvSpPr>
          <p:spPr>
            <a:xfrm>
              <a:off x="6148400" y="1044950"/>
              <a:ext cx="10875" cy="9350"/>
            </a:xfrm>
            <a:custGeom>
              <a:avLst/>
              <a:gdLst/>
              <a:ahLst/>
              <a:cxnLst/>
              <a:rect l="l" t="t" r="r" b="b"/>
              <a:pathLst>
                <a:path w="435" h="374" extrusionOk="0">
                  <a:moveTo>
                    <a:pt x="435" y="0"/>
                  </a:moveTo>
                  <a:lnTo>
                    <a:pt x="408" y="27"/>
                  </a:lnTo>
                  <a:lnTo>
                    <a:pt x="353" y="27"/>
                  </a:lnTo>
                  <a:cubicBezTo>
                    <a:pt x="299" y="54"/>
                    <a:pt x="245" y="81"/>
                    <a:pt x="218" y="109"/>
                  </a:cubicBezTo>
                  <a:cubicBezTo>
                    <a:pt x="163" y="136"/>
                    <a:pt x="109" y="190"/>
                    <a:pt x="55" y="244"/>
                  </a:cubicBezTo>
                  <a:cubicBezTo>
                    <a:pt x="55" y="244"/>
                    <a:pt x="28" y="271"/>
                    <a:pt x="1" y="298"/>
                  </a:cubicBezTo>
                  <a:cubicBezTo>
                    <a:pt x="1" y="326"/>
                    <a:pt x="1" y="353"/>
                    <a:pt x="1" y="353"/>
                  </a:cubicBezTo>
                  <a:cubicBezTo>
                    <a:pt x="14" y="366"/>
                    <a:pt x="28" y="373"/>
                    <a:pt x="38" y="373"/>
                  </a:cubicBezTo>
                  <a:cubicBezTo>
                    <a:pt x="48" y="373"/>
                    <a:pt x="55" y="366"/>
                    <a:pt x="55" y="353"/>
                  </a:cubicBezTo>
                  <a:cubicBezTo>
                    <a:pt x="82" y="353"/>
                    <a:pt x="109" y="326"/>
                    <a:pt x="136" y="298"/>
                  </a:cubicBezTo>
                  <a:cubicBezTo>
                    <a:pt x="218" y="244"/>
                    <a:pt x="272" y="217"/>
                    <a:pt x="326" y="163"/>
                  </a:cubicBezTo>
                  <a:cubicBezTo>
                    <a:pt x="353" y="136"/>
                    <a:pt x="380" y="109"/>
                    <a:pt x="408" y="81"/>
                  </a:cubicBezTo>
                  <a:cubicBezTo>
                    <a:pt x="408" y="54"/>
                    <a:pt x="408" y="54"/>
                    <a:pt x="435" y="27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5" name="Google Shape;3665;p59"/>
            <p:cNvSpPr/>
            <p:nvPr/>
          </p:nvSpPr>
          <p:spPr>
            <a:xfrm>
              <a:off x="6150450" y="1044250"/>
              <a:ext cx="8825" cy="11575"/>
            </a:xfrm>
            <a:custGeom>
              <a:avLst/>
              <a:gdLst/>
              <a:ahLst/>
              <a:cxnLst/>
              <a:rect l="l" t="t" r="r" b="b"/>
              <a:pathLst>
                <a:path w="353" h="463" extrusionOk="0">
                  <a:moveTo>
                    <a:pt x="0" y="1"/>
                  </a:moveTo>
                  <a:cubicBezTo>
                    <a:pt x="0" y="1"/>
                    <a:pt x="0" y="28"/>
                    <a:pt x="0" y="28"/>
                  </a:cubicBezTo>
                  <a:lnTo>
                    <a:pt x="0" y="55"/>
                  </a:lnTo>
                  <a:cubicBezTo>
                    <a:pt x="0" y="109"/>
                    <a:pt x="27" y="137"/>
                    <a:pt x="54" y="191"/>
                  </a:cubicBezTo>
                  <a:cubicBezTo>
                    <a:pt x="109" y="272"/>
                    <a:pt x="217" y="381"/>
                    <a:pt x="326" y="462"/>
                  </a:cubicBezTo>
                  <a:lnTo>
                    <a:pt x="353" y="462"/>
                  </a:lnTo>
                  <a:cubicBezTo>
                    <a:pt x="353" y="435"/>
                    <a:pt x="353" y="435"/>
                    <a:pt x="353" y="435"/>
                  </a:cubicBezTo>
                  <a:cubicBezTo>
                    <a:pt x="244" y="326"/>
                    <a:pt x="163" y="191"/>
                    <a:pt x="109" y="82"/>
                  </a:cubicBezTo>
                  <a:cubicBezTo>
                    <a:pt x="81" y="55"/>
                    <a:pt x="81" y="55"/>
                    <a:pt x="54" y="28"/>
                  </a:cubicBezTo>
                  <a:cubicBezTo>
                    <a:pt x="54" y="28"/>
                    <a:pt x="27" y="1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6" name="Google Shape;3666;p59"/>
            <p:cNvSpPr/>
            <p:nvPr/>
          </p:nvSpPr>
          <p:spPr>
            <a:xfrm>
              <a:off x="6138900" y="990025"/>
              <a:ext cx="10875" cy="8650"/>
            </a:xfrm>
            <a:custGeom>
              <a:avLst/>
              <a:gdLst/>
              <a:ahLst/>
              <a:cxnLst/>
              <a:rect l="l" t="t" r="r" b="b"/>
              <a:pathLst>
                <a:path w="435" h="346" extrusionOk="0">
                  <a:moveTo>
                    <a:pt x="354" y="0"/>
                  </a:moveTo>
                  <a:cubicBezTo>
                    <a:pt x="299" y="27"/>
                    <a:pt x="245" y="54"/>
                    <a:pt x="218" y="81"/>
                  </a:cubicBezTo>
                  <a:cubicBezTo>
                    <a:pt x="164" y="109"/>
                    <a:pt x="109" y="163"/>
                    <a:pt x="55" y="217"/>
                  </a:cubicBezTo>
                  <a:cubicBezTo>
                    <a:pt x="55" y="244"/>
                    <a:pt x="28" y="271"/>
                    <a:pt x="1" y="298"/>
                  </a:cubicBezTo>
                  <a:cubicBezTo>
                    <a:pt x="1" y="298"/>
                    <a:pt x="1" y="326"/>
                    <a:pt x="1" y="326"/>
                  </a:cubicBezTo>
                  <a:cubicBezTo>
                    <a:pt x="15" y="339"/>
                    <a:pt x="28" y="346"/>
                    <a:pt x="38" y="346"/>
                  </a:cubicBezTo>
                  <a:cubicBezTo>
                    <a:pt x="48" y="346"/>
                    <a:pt x="55" y="339"/>
                    <a:pt x="55" y="326"/>
                  </a:cubicBezTo>
                  <a:cubicBezTo>
                    <a:pt x="82" y="326"/>
                    <a:pt x="109" y="298"/>
                    <a:pt x="137" y="271"/>
                  </a:cubicBezTo>
                  <a:cubicBezTo>
                    <a:pt x="218" y="244"/>
                    <a:pt x="272" y="190"/>
                    <a:pt x="326" y="136"/>
                  </a:cubicBezTo>
                  <a:cubicBezTo>
                    <a:pt x="354" y="109"/>
                    <a:pt x="381" y="81"/>
                    <a:pt x="408" y="54"/>
                  </a:cubicBezTo>
                  <a:cubicBezTo>
                    <a:pt x="408" y="54"/>
                    <a:pt x="408" y="27"/>
                    <a:pt x="43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7" name="Google Shape;3667;p59"/>
            <p:cNvSpPr/>
            <p:nvPr/>
          </p:nvSpPr>
          <p:spPr>
            <a:xfrm>
              <a:off x="6140950" y="989325"/>
              <a:ext cx="8825" cy="10875"/>
            </a:xfrm>
            <a:custGeom>
              <a:avLst/>
              <a:gdLst/>
              <a:ahLst/>
              <a:cxnLst/>
              <a:rect l="l" t="t" r="r" b="b"/>
              <a:pathLst>
                <a:path w="353" h="435" extrusionOk="0">
                  <a:moveTo>
                    <a:pt x="0" y="1"/>
                  </a:moveTo>
                  <a:lnTo>
                    <a:pt x="0" y="28"/>
                  </a:lnTo>
                  <a:cubicBezTo>
                    <a:pt x="0" y="82"/>
                    <a:pt x="27" y="109"/>
                    <a:pt x="55" y="164"/>
                  </a:cubicBezTo>
                  <a:cubicBezTo>
                    <a:pt x="109" y="272"/>
                    <a:pt x="217" y="354"/>
                    <a:pt x="326" y="435"/>
                  </a:cubicBezTo>
                  <a:lnTo>
                    <a:pt x="353" y="435"/>
                  </a:lnTo>
                  <a:cubicBezTo>
                    <a:pt x="353" y="435"/>
                    <a:pt x="353" y="408"/>
                    <a:pt x="353" y="408"/>
                  </a:cubicBezTo>
                  <a:cubicBezTo>
                    <a:pt x="272" y="299"/>
                    <a:pt x="190" y="191"/>
                    <a:pt x="109" y="55"/>
                  </a:cubicBezTo>
                  <a:cubicBezTo>
                    <a:pt x="82" y="55"/>
                    <a:pt x="82" y="28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8" name="Google Shape;3668;p59"/>
            <p:cNvSpPr/>
            <p:nvPr/>
          </p:nvSpPr>
          <p:spPr>
            <a:xfrm>
              <a:off x="6191800" y="995450"/>
              <a:ext cx="10200" cy="8650"/>
            </a:xfrm>
            <a:custGeom>
              <a:avLst/>
              <a:gdLst/>
              <a:ahLst/>
              <a:cxnLst/>
              <a:rect l="l" t="t" r="r" b="b"/>
              <a:pathLst>
                <a:path w="408" h="346" extrusionOk="0">
                  <a:moveTo>
                    <a:pt x="326" y="0"/>
                  </a:moveTo>
                  <a:cubicBezTo>
                    <a:pt x="299" y="27"/>
                    <a:pt x="245" y="54"/>
                    <a:pt x="218" y="81"/>
                  </a:cubicBezTo>
                  <a:cubicBezTo>
                    <a:pt x="163" y="109"/>
                    <a:pt x="109" y="163"/>
                    <a:pt x="55" y="217"/>
                  </a:cubicBezTo>
                  <a:cubicBezTo>
                    <a:pt x="28" y="244"/>
                    <a:pt x="28" y="244"/>
                    <a:pt x="1" y="298"/>
                  </a:cubicBezTo>
                  <a:cubicBezTo>
                    <a:pt x="1" y="298"/>
                    <a:pt x="1" y="326"/>
                    <a:pt x="1" y="326"/>
                  </a:cubicBezTo>
                  <a:cubicBezTo>
                    <a:pt x="14" y="339"/>
                    <a:pt x="21" y="346"/>
                    <a:pt x="28" y="346"/>
                  </a:cubicBezTo>
                  <a:cubicBezTo>
                    <a:pt x="35" y="346"/>
                    <a:pt x="41" y="339"/>
                    <a:pt x="55" y="326"/>
                  </a:cubicBezTo>
                  <a:cubicBezTo>
                    <a:pt x="82" y="326"/>
                    <a:pt x="109" y="298"/>
                    <a:pt x="136" y="271"/>
                  </a:cubicBezTo>
                  <a:cubicBezTo>
                    <a:pt x="218" y="244"/>
                    <a:pt x="272" y="190"/>
                    <a:pt x="326" y="136"/>
                  </a:cubicBezTo>
                  <a:cubicBezTo>
                    <a:pt x="353" y="109"/>
                    <a:pt x="380" y="81"/>
                    <a:pt x="407" y="54"/>
                  </a:cubicBezTo>
                  <a:cubicBezTo>
                    <a:pt x="407" y="27"/>
                    <a:pt x="407" y="27"/>
                    <a:pt x="40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69" name="Google Shape;3669;p59"/>
            <p:cNvSpPr/>
            <p:nvPr/>
          </p:nvSpPr>
          <p:spPr>
            <a:xfrm>
              <a:off x="6193825" y="994075"/>
              <a:ext cx="8850" cy="11550"/>
            </a:xfrm>
            <a:custGeom>
              <a:avLst/>
              <a:gdLst/>
              <a:ahLst/>
              <a:cxnLst/>
              <a:rect l="l" t="t" r="r" b="b"/>
              <a:pathLst>
                <a:path w="354" h="462" extrusionOk="0">
                  <a:moveTo>
                    <a:pt x="1" y="1"/>
                  </a:moveTo>
                  <a:lnTo>
                    <a:pt x="1" y="28"/>
                  </a:lnTo>
                  <a:lnTo>
                    <a:pt x="1" y="55"/>
                  </a:lnTo>
                  <a:cubicBezTo>
                    <a:pt x="1" y="109"/>
                    <a:pt x="28" y="136"/>
                    <a:pt x="55" y="191"/>
                  </a:cubicBezTo>
                  <a:cubicBezTo>
                    <a:pt x="109" y="272"/>
                    <a:pt x="218" y="381"/>
                    <a:pt x="299" y="462"/>
                  </a:cubicBezTo>
                  <a:lnTo>
                    <a:pt x="354" y="462"/>
                  </a:lnTo>
                  <a:cubicBezTo>
                    <a:pt x="354" y="462"/>
                    <a:pt x="354" y="435"/>
                    <a:pt x="354" y="435"/>
                  </a:cubicBezTo>
                  <a:cubicBezTo>
                    <a:pt x="245" y="326"/>
                    <a:pt x="164" y="218"/>
                    <a:pt x="109" y="82"/>
                  </a:cubicBezTo>
                  <a:cubicBezTo>
                    <a:pt x="82" y="55"/>
                    <a:pt x="82" y="55"/>
                    <a:pt x="55" y="28"/>
                  </a:cubicBezTo>
                  <a:cubicBezTo>
                    <a:pt x="55" y="28"/>
                    <a:pt x="28" y="28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0" name="Google Shape;3670;p59"/>
            <p:cNvSpPr/>
            <p:nvPr/>
          </p:nvSpPr>
          <p:spPr>
            <a:xfrm>
              <a:off x="6191800" y="1045625"/>
              <a:ext cx="10200" cy="8675"/>
            </a:xfrm>
            <a:custGeom>
              <a:avLst/>
              <a:gdLst/>
              <a:ahLst/>
              <a:cxnLst/>
              <a:rect l="l" t="t" r="r" b="b"/>
              <a:pathLst>
                <a:path w="408" h="347" extrusionOk="0">
                  <a:moveTo>
                    <a:pt x="326" y="0"/>
                  </a:moveTo>
                  <a:cubicBezTo>
                    <a:pt x="299" y="27"/>
                    <a:pt x="245" y="54"/>
                    <a:pt x="218" y="82"/>
                  </a:cubicBezTo>
                  <a:cubicBezTo>
                    <a:pt x="163" y="109"/>
                    <a:pt x="109" y="163"/>
                    <a:pt x="55" y="217"/>
                  </a:cubicBezTo>
                  <a:cubicBezTo>
                    <a:pt x="28" y="217"/>
                    <a:pt x="28" y="244"/>
                    <a:pt x="1" y="271"/>
                  </a:cubicBezTo>
                  <a:cubicBezTo>
                    <a:pt x="1" y="299"/>
                    <a:pt x="1" y="326"/>
                    <a:pt x="1" y="326"/>
                  </a:cubicBezTo>
                  <a:cubicBezTo>
                    <a:pt x="14" y="339"/>
                    <a:pt x="21" y="346"/>
                    <a:pt x="28" y="346"/>
                  </a:cubicBezTo>
                  <a:cubicBezTo>
                    <a:pt x="35" y="346"/>
                    <a:pt x="41" y="339"/>
                    <a:pt x="55" y="326"/>
                  </a:cubicBezTo>
                  <a:cubicBezTo>
                    <a:pt x="82" y="326"/>
                    <a:pt x="109" y="299"/>
                    <a:pt x="136" y="271"/>
                  </a:cubicBezTo>
                  <a:cubicBezTo>
                    <a:pt x="218" y="217"/>
                    <a:pt x="272" y="190"/>
                    <a:pt x="326" y="136"/>
                  </a:cubicBezTo>
                  <a:cubicBezTo>
                    <a:pt x="353" y="109"/>
                    <a:pt x="380" y="82"/>
                    <a:pt x="407" y="54"/>
                  </a:cubicBezTo>
                  <a:cubicBezTo>
                    <a:pt x="407" y="27"/>
                    <a:pt x="407" y="27"/>
                    <a:pt x="407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1" name="Google Shape;3671;p59"/>
            <p:cNvSpPr/>
            <p:nvPr/>
          </p:nvSpPr>
          <p:spPr>
            <a:xfrm>
              <a:off x="6193150" y="1044250"/>
              <a:ext cx="9525" cy="11575"/>
            </a:xfrm>
            <a:custGeom>
              <a:avLst/>
              <a:gdLst/>
              <a:ahLst/>
              <a:cxnLst/>
              <a:rect l="l" t="t" r="r" b="b"/>
              <a:pathLst>
                <a:path w="381" h="463" extrusionOk="0">
                  <a:moveTo>
                    <a:pt x="28" y="1"/>
                  </a:moveTo>
                  <a:cubicBezTo>
                    <a:pt x="28" y="1"/>
                    <a:pt x="1" y="28"/>
                    <a:pt x="28" y="28"/>
                  </a:cubicBezTo>
                  <a:lnTo>
                    <a:pt x="28" y="55"/>
                  </a:lnTo>
                  <a:cubicBezTo>
                    <a:pt x="28" y="109"/>
                    <a:pt x="55" y="137"/>
                    <a:pt x="82" y="191"/>
                  </a:cubicBezTo>
                  <a:cubicBezTo>
                    <a:pt x="136" y="272"/>
                    <a:pt x="245" y="381"/>
                    <a:pt x="326" y="462"/>
                  </a:cubicBezTo>
                  <a:lnTo>
                    <a:pt x="381" y="462"/>
                  </a:lnTo>
                  <a:cubicBezTo>
                    <a:pt x="381" y="435"/>
                    <a:pt x="381" y="435"/>
                    <a:pt x="381" y="435"/>
                  </a:cubicBezTo>
                  <a:cubicBezTo>
                    <a:pt x="272" y="326"/>
                    <a:pt x="191" y="191"/>
                    <a:pt x="136" y="82"/>
                  </a:cubicBezTo>
                  <a:cubicBezTo>
                    <a:pt x="109" y="55"/>
                    <a:pt x="109" y="55"/>
                    <a:pt x="82" y="28"/>
                  </a:cubicBezTo>
                  <a:cubicBezTo>
                    <a:pt x="82" y="28"/>
                    <a:pt x="55" y="1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2" name="Google Shape;3672;p59"/>
            <p:cNvSpPr/>
            <p:nvPr/>
          </p:nvSpPr>
          <p:spPr>
            <a:xfrm>
              <a:off x="6201300" y="1091050"/>
              <a:ext cx="10200" cy="8675"/>
            </a:xfrm>
            <a:custGeom>
              <a:avLst/>
              <a:gdLst/>
              <a:ahLst/>
              <a:cxnLst/>
              <a:rect l="l" t="t" r="r" b="b"/>
              <a:pathLst>
                <a:path w="408" h="347" extrusionOk="0">
                  <a:moveTo>
                    <a:pt x="326" y="1"/>
                  </a:moveTo>
                  <a:cubicBezTo>
                    <a:pt x="299" y="1"/>
                    <a:pt x="244" y="28"/>
                    <a:pt x="217" y="82"/>
                  </a:cubicBezTo>
                  <a:cubicBezTo>
                    <a:pt x="163" y="109"/>
                    <a:pt x="109" y="163"/>
                    <a:pt x="55" y="218"/>
                  </a:cubicBezTo>
                  <a:cubicBezTo>
                    <a:pt x="27" y="218"/>
                    <a:pt x="27" y="245"/>
                    <a:pt x="0" y="272"/>
                  </a:cubicBezTo>
                  <a:cubicBezTo>
                    <a:pt x="0" y="299"/>
                    <a:pt x="0" y="299"/>
                    <a:pt x="0" y="326"/>
                  </a:cubicBezTo>
                  <a:cubicBezTo>
                    <a:pt x="0" y="340"/>
                    <a:pt x="7" y="346"/>
                    <a:pt x="17" y="346"/>
                  </a:cubicBezTo>
                  <a:cubicBezTo>
                    <a:pt x="27" y="346"/>
                    <a:pt x="41" y="340"/>
                    <a:pt x="55" y="326"/>
                  </a:cubicBezTo>
                  <a:cubicBezTo>
                    <a:pt x="82" y="299"/>
                    <a:pt x="109" y="299"/>
                    <a:pt x="136" y="272"/>
                  </a:cubicBezTo>
                  <a:cubicBezTo>
                    <a:pt x="190" y="218"/>
                    <a:pt x="272" y="163"/>
                    <a:pt x="326" y="109"/>
                  </a:cubicBezTo>
                  <a:cubicBezTo>
                    <a:pt x="353" y="109"/>
                    <a:pt x="380" y="82"/>
                    <a:pt x="407" y="55"/>
                  </a:cubicBezTo>
                  <a:cubicBezTo>
                    <a:pt x="407" y="28"/>
                    <a:pt x="407" y="28"/>
                    <a:pt x="40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3" name="Google Shape;3673;p59"/>
            <p:cNvSpPr/>
            <p:nvPr/>
          </p:nvSpPr>
          <p:spPr>
            <a:xfrm>
              <a:off x="6203325" y="1090375"/>
              <a:ext cx="8850" cy="10875"/>
            </a:xfrm>
            <a:custGeom>
              <a:avLst/>
              <a:gdLst/>
              <a:ahLst/>
              <a:cxnLst/>
              <a:rect l="l" t="t" r="r" b="b"/>
              <a:pathLst>
                <a:path w="354" h="435" extrusionOk="0">
                  <a:moveTo>
                    <a:pt x="1" y="0"/>
                  </a:moveTo>
                  <a:lnTo>
                    <a:pt x="1" y="28"/>
                  </a:lnTo>
                  <a:cubicBezTo>
                    <a:pt x="1" y="82"/>
                    <a:pt x="28" y="109"/>
                    <a:pt x="55" y="163"/>
                  </a:cubicBezTo>
                  <a:cubicBezTo>
                    <a:pt x="109" y="245"/>
                    <a:pt x="191" y="353"/>
                    <a:pt x="299" y="434"/>
                  </a:cubicBezTo>
                  <a:lnTo>
                    <a:pt x="353" y="434"/>
                  </a:lnTo>
                  <a:cubicBezTo>
                    <a:pt x="353" y="407"/>
                    <a:pt x="353" y="407"/>
                    <a:pt x="353" y="380"/>
                  </a:cubicBezTo>
                  <a:cubicBezTo>
                    <a:pt x="245" y="299"/>
                    <a:pt x="163" y="163"/>
                    <a:pt x="109" y="55"/>
                  </a:cubicBezTo>
                  <a:cubicBezTo>
                    <a:pt x="82" y="28"/>
                    <a:pt x="82" y="0"/>
                    <a:pt x="5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4" name="Google Shape;3674;p59"/>
            <p:cNvSpPr/>
            <p:nvPr/>
          </p:nvSpPr>
          <p:spPr>
            <a:xfrm>
              <a:off x="6218925" y="1021875"/>
              <a:ext cx="10875" cy="8850"/>
            </a:xfrm>
            <a:custGeom>
              <a:avLst/>
              <a:gdLst/>
              <a:ahLst/>
              <a:cxnLst/>
              <a:rect l="l" t="t" r="r" b="b"/>
              <a:pathLst>
                <a:path w="435" h="354" extrusionOk="0">
                  <a:moveTo>
                    <a:pt x="435" y="1"/>
                  </a:moveTo>
                  <a:cubicBezTo>
                    <a:pt x="435" y="1"/>
                    <a:pt x="435" y="1"/>
                    <a:pt x="407" y="28"/>
                  </a:cubicBezTo>
                  <a:lnTo>
                    <a:pt x="353" y="28"/>
                  </a:lnTo>
                  <a:cubicBezTo>
                    <a:pt x="299" y="28"/>
                    <a:pt x="272" y="55"/>
                    <a:pt x="245" y="109"/>
                  </a:cubicBezTo>
                  <a:cubicBezTo>
                    <a:pt x="163" y="137"/>
                    <a:pt x="109" y="191"/>
                    <a:pt x="82" y="245"/>
                  </a:cubicBezTo>
                  <a:cubicBezTo>
                    <a:pt x="55" y="245"/>
                    <a:pt x="28" y="272"/>
                    <a:pt x="28" y="299"/>
                  </a:cubicBezTo>
                  <a:cubicBezTo>
                    <a:pt x="1" y="326"/>
                    <a:pt x="1" y="326"/>
                    <a:pt x="28" y="354"/>
                  </a:cubicBezTo>
                  <a:lnTo>
                    <a:pt x="82" y="354"/>
                  </a:lnTo>
                  <a:cubicBezTo>
                    <a:pt x="109" y="326"/>
                    <a:pt x="136" y="326"/>
                    <a:pt x="163" y="299"/>
                  </a:cubicBezTo>
                  <a:cubicBezTo>
                    <a:pt x="218" y="245"/>
                    <a:pt x="272" y="191"/>
                    <a:pt x="326" y="137"/>
                  </a:cubicBezTo>
                  <a:cubicBezTo>
                    <a:pt x="380" y="137"/>
                    <a:pt x="380" y="109"/>
                    <a:pt x="407" y="82"/>
                  </a:cubicBezTo>
                  <a:cubicBezTo>
                    <a:pt x="435" y="55"/>
                    <a:pt x="435" y="55"/>
                    <a:pt x="435" y="28"/>
                  </a:cubicBezTo>
                  <a:cubicBezTo>
                    <a:pt x="435" y="28"/>
                    <a:pt x="435" y="1"/>
                    <a:pt x="43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5" name="Google Shape;3675;p59"/>
            <p:cNvSpPr/>
            <p:nvPr/>
          </p:nvSpPr>
          <p:spPr>
            <a:xfrm>
              <a:off x="6220950" y="1021200"/>
              <a:ext cx="8850" cy="11550"/>
            </a:xfrm>
            <a:custGeom>
              <a:avLst/>
              <a:gdLst/>
              <a:ahLst/>
              <a:cxnLst/>
              <a:rect l="l" t="t" r="r" b="b"/>
              <a:pathLst>
                <a:path w="354" h="462" extrusionOk="0">
                  <a:moveTo>
                    <a:pt x="1" y="1"/>
                  </a:moveTo>
                  <a:cubicBezTo>
                    <a:pt x="1" y="1"/>
                    <a:pt x="1" y="28"/>
                    <a:pt x="1" y="28"/>
                  </a:cubicBezTo>
                  <a:lnTo>
                    <a:pt x="1" y="82"/>
                  </a:lnTo>
                  <a:cubicBezTo>
                    <a:pt x="1" y="109"/>
                    <a:pt x="28" y="164"/>
                    <a:pt x="55" y="191"/>
                  </a:cubicBezTo>
                  <a:cubicBezTo>
                    <a:pt x="137" y="299"/>
                    <a:pt x="218" y="381"/>
                    <a:pt x="326" y="462"/>
                  </a:cubicBezTo>
                  <a:lnTo>
                    <a:pt x="354" y="462"/>
                  </a:lnTo>
                  <a:lnTo>
                    <a:pt x="354" y="435"/>
                  </a:lnTo>
                  <a:cubicBezTo>
                    <a:pt x="272" y="326"/>
                    <a:pt x="191" y="218"/>
                    <a:pt x="109" y="82"/>
                  </a:cubicBezTo>
                  <a:cubicBezTo>
                    <a:pt x="109" y="55"/>
                    <a:pt x="82" y="55"/>
                    <a:pt x="55" y="28"/>
                  </a:cubicBezTo>
                  <a:cubicBezTo>
                    <a:pt x="55" y="28"/>
                    <a:pt x="28" y="28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6" name="Google Shape;3676;p59"/>
            <p:cNvSpPr/>
            <p:nvPr/>
          </p:nvSpPr>
          <p:spPr>
            <a:xfrm>
              <a:off x="6148400" y="924250"/>
              <a:ext cx="10875" cy="8825"/>
            </a:xfrm>
            <a:custGeom>
              <a:avLst/>
              <a:gdLst/>
              <a:ahLst/>
              <a:cxnLst/>
              <a:rect l="l" t="t" r="r" b="b"/>
              <a:pathLst>
                <a:path w="435" h="353" extrusionOk="0">
                  <a:moveTo>
                    <a:pt x="435" y="0"/>
                  </a:moveTo>
                  <a:cubicBezTo>
                    <a:pt x="435" y="0"/>
                    <a:pt x="408" y="0"/>
                    <a:pt x="408" y="27"/>
                  </a:cubicBezTo>
                  <a:lnTo>
                    <a:pt x="353" y="27"/>
                  </a:lnTo>
                  <a:cubicBezTo>
                    <a:pt x="299" y="27"/>
                    <a:pt x="245" y="54"/>
                    <a:pt x="218" y="81"/>
                  </a:cubicBezTo>
                  <a:cubicBezTo>
                    <a:pt x="163" y="136"/>
                    <a:pt x="109" y="163"/>
                    <a:pt x="55" y="217"/>
                  </a:cubicBezTo>
                  <a:cubicBezTo>
                    <a:pt x="55" y="244"/>
                    <a:pt x="28" y="271"/>
                    <a:pt x="1" y="298"/>
                  </a:cubicBezTo>
                  <a:lnTo>
                    <a:pt x="1" y="353"/>
                  </a:lnTo>
                  <a:lnTo>
                    <a:pt x="55" y="353"/>
                  </a:lnTo>
                  <a:cubicBezTo>
                    <a:pt x="82" y="326"/>
                    <a:pt x="109" y="326"/>
                    <a:pt x="136" y="298"/>
                  </a:cubicBezTo>
                  <a:cubicBezTo>
                    <a:pt x="218" y="244"/>
                    <a:pt x="272" y="190"/>
                    <a:pt x="326" y="136"/>
                  </a:cubicBezTo>
                  <a:cubicBezTo>
                    <a:pt x="353" y="136"/>
                    <a:pt x="380" y="109"/>
                    <a:pt x="408" y="81"/>
                  </a:cubicBezTo>
                  <a:cubicBezTo>
                    <a:pt x="408" y="54"/>
                    <a:pt x="408" y="54"/>
                    <a:pt x="435" y="27"/>
                  </a:cubicBezTo>
                  <a:lnTo>
                    <a:pt x="435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7" name="Google Shape;3677;p59"/>
            <p:cNvSpPr/>
            <p:nvPr/>
          </p:nvSpPr>
          <p:spPr>
            <a:xfrm>
              <a:off x="6150450" y="924250"/>
              <a:ext cx="8825" cy="10700"/>
            </a:xfrm>
            <a:custGeom>
              <a:avLst/>
              <a:gdLst/>
              <a:ahLst/>
              <a:cxnLst/>
              <a:rect l="l" t="t" r="r" b="b"/>
              <a:pathLst>
                <a:path w="353" h="428" extrusionOk="0">
                  <a:moveTo>
                    <a:pt x="0" y="0"/>
                  </a:moveTo>
                  <a:lnTo>
                    <a:pt x="0" y="27"/>
                  </a:lnTo>
                  <a:cubicBezTo>
                    <a:pt x="0" y="54"/>
                    <a:pt x="27" y="109"/>
                    <a:pt x="54" y="136"/>
                  </a:cubicBezTo>
                  <a:cubicBezTo>
                    <a:pt x="109" y="244"/>
                    <a:pt x="217" y="353"/>
                    <a:pt x="326" y="407"/>
                  </a:cubicBezTo>
                  <a:cubicBezTo>
                    <a:pt x="326" y="420"/>
                    <a:pt x="326" y="427"/>
                    <a:pt x="329" y="427"/>
                  </a:cubicBezTo>
                  <a:cubicBezTo>
                    <a:pt x="332" y="427"/>
                    <a:pt x="339" y="420"/>
                    <a:pt x="353" y="407"/>
                  </a:cubicBezTo>
                  <a:cubicBezTo>
                    <a:pt x="353" y="407"/>
                    <a:pt x="353" y="380"/>
                    <a:pt x="353" y="380"/>
                  </a:cubicBezTo>
                  <a:cubicBezTo>
                    <a:pt x="244" y="271"/>
                    <a:pt x="163" y="163"/>
                    <a:pt x="109" y="54"/>
                  </a:cubicBezTo>
                  <a:cubicBezTo>
                    <a:pt x="81" y="27"/>
                    <a:pt x="81" y="0"/>
                    <a:pt x="5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8" name="Google Shape;3678;p59"/>
            <p:cNvSpPr/>
            <p:nvPr/>
          </p:nvSpPr>
          <p:spPr>
            <a:xfrm>
              <a:off x="6110425" y="929675"/>
              <a:ext cx="10200" cy="8825"/>
            </a:xfrm>
            <a:custGeom>
              <a:avLst/>
              <a:gdLst/>
              <a:ahLst/>
              <a:cxnLst/>
              <a:rect l="l" t="t" r="r" b="b"/>
              <a:pathLst>
                <a:path w="408" h="353" extrusionOk="0">
                  <a:moveTo>
                    <a:pt x="353" y="0"/>
                  </a:moveTo>
                  <a:cubicBezTo>
                    <a:pt x="299" y="27"/>
                    <a:pt x="272" y="54"/>
                    <a:pt x="218" y="81"/>
                  </a:cubicBezTo>
                  <a:cubicBezTo>
                    <a:pt x="163" y="136"/>
                    <a:pt x="109" y="163"/>
                    <a:pt x="55" y="217"/>
                  </a:cubicBezTo>
                  <a:cubicBezTo>
                    <a:pt x="55" y="244"/>
                    <a:pt x="28" y="271"/>
                    <a:pt x="1" y="298"/>
                  </a:cubicBezTo>
                  <a:cubicBezTo>
                    <a:pt x="1" y="298"/>
                    <a:pt x="1" y="326"/>
                    <a:pt x="1" y="353"/>
                  </a:cubicBezTo>
                  <a:lnTo>
                    <a:pt x="55" y="353"/>
                  </a:lnTo>
                  <a:lnTo>
                    <a:pt x="163" y="298"/>
                  </a:lnTo>
                  <a:cubicBezTo>
                    <a:pt x="218" y="244"/>
                    <a:pt x="272" y="190"/>
                    <a:pt x="326" y="136"/>
                  </a:cubicBezTo>
                  <a:cubicBezTo>
                    <a:pt x="353" y="109"/>
                    <a:pt x="380" y="81"/>
                    <a:pt x="408" y="54"/>
                  </a:cubicBezTo>
                  <a:cubicBezTo>
                    <a:pt x="408" y="54"/>
                    <a:pt x="408" y="27"/>
                    <a:pt x="408" y="27"/>
                  </a:cubicBezTo>
                  <a:lnTo>
                    <a:pt x="40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79" name="Google Shape;3679;p59"/>
            <p:cNvSpPr/>
            <p:nvPr/>
          </p:nvSpPr>
          <p:spPr>
            <a:xfrm>
              <a:off x="6111775" y="928975"/>
              <a:ext cx="9525" cy="11175"/>
            </a:xfrm>
            <a:custGeom>
              <a:avLst/>
              <a:gdLst/>
              <a:ahLst/>
              <a:cxnLst/>
              <a:rect l="l" t="t" r="r" b="b"/>
              <a:pathLst>
                <a:path w="381" h="447" extrusionOk="0">
                  <a:moveTo>
                    <a:pt x="28" y="1"/>
                  </a:moveTo>
                  <a:cubicBezTo>
                    <a:pt x="1" y="28"/>
                    <a:pt x="1" y="28"/>
                    <a:pt x="28" y="55"/>
                  </a:cubicBezTo>
                  <a:cubicBezTo>
                    <a:pt x="28" y="82"/>
                    <a:pt x="55" y="137"/>
                    <a:pt x="82" y="164"/>
                  </a:cubicBezTo>
                  <a:cubicBezTo>
                    <a:pt x="137" y="272"/>
                    <a:pt x="245" y="354"/>
                    <a:pt x="326" y="435"/>
                  </a:cubicBezTo>
                  <a:cubicBezTo>
                    <a:pt x="334" y="443"/>
                    <a:pt x="342" y="446"/>
                    <a:pt x="350" y="446"/>
                  </a:cubicBezTo>
                  <a:cubicBezTo>
                    <a:pt x="367" y="446"/>
                    <a:pt x="381" y="427"/>
                    <a:pt x="381" y="408"/>
                  </a:cubicBezTo>
                  <a:cubicBezTo>
                    <a:pt x="272" y="299"/>
                    <a:pt x="191" y="191"/>
                    <a:pt x="137" y="82"/>
                  </a:cubicBezTo>
                  <a:cubicBezTo>
                    <a:pt x="109" y="55"/>
                    <a:pt x="109" y="28"/>
                    <a:pt x="82" y="28"/>
                  </a:cubicBezTo>
                  <a:cubicBezTo>
                    <a:pt x="82" y="1"/>
                    <a:pt x="55" y="1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0" name="Google Shape;3680;p59"/>
            <p:cNvSpPr/>
            <p:nvPr/>
          </p:nvSpPr>
          <p:spPr>
            <a:xfrm>
              <a:off x="6119250" y="893050"/>
              <a:ext cx="10875" cy="8825"/>
            </a:xfrm>
            <a:custGeom>
              <a:avLst/>
              <a:gdLst/>
              <a:ahLst/>
              <a:cxnLst/>
              <a:rect l="l" t="t" r="r" b="b"/>
              <a:pathLst>
                <a:path w="435" h="353" extrusionOk="0">
                  <a:moveTo>
                    <a:pt x="434" y="0"/>
                  </a:moveTo>
                  <a:cubicBezTo>
                    <a:pt x="434" y="0"/>
                    <a:pt x="434" y="0"/>
                    <a:pt x="407" y="27"/>
                  </a:cubicBezTo>
                  <a:cubicBezTo>
                    <a:pt x="407" y="14"/>
                    <a:pt x="400" y="7"/>
                    <a:pt x="390" y="7"/>
                  </a:cubicBezTo>
                  <a:cubicBezTo>
                    <a:pt x="380" y="7"/>
                    <a:pt x="367" y="14"/>
                    <a:pt x="353" y="27"/>
                  </a:cubicBezTo>
                  <a:cubicBezTo>
                    <a:pt x="299" y="27"/>
                    <a:pt x="272" y="55"/>
                    <a:pt x="244" y="82"/>
                  </a:cubicBezTo>
                  <a:cubicBezTo>
                    <a:pt x="190" y="136"/>
                    <a:pt x="136" y="190"/>
                    <a:pt x="82" y="217"/>
                  </a:cubicBezTo>
                  <a:cubicBezTo>
                    <a:pt x="55" y="244"/>
                    <a:pt x="27" y="272"/>
                    <a:pt x="27" y="299"/>
                  </a:cubicBezTo>
                  <a:cubicBezTo>
                    <a:pt x="0" y="326"/>
                    <a:pt x="0" y="326"/>
                    <a:pt x="27" y="353"/>
                  </a:cubicBezTo>
                  <a:lnTo>
                    <a:pt x="82" y="353"/>
                  </a:lnTo>
                  <a:lnTo>
                    <a:pt x="163" y="299"/>
                  </a:lnTo>
                  <a:cubicBezTo>
                    <a:pt x="217" y="244"/>
                    <a:pt x="299" y="190"/>
                    <a:pt x="353" y="136"/>
                  </a:cubicBezTo>
                  <a:cubicBezTo>
                    <a:pt x="380" y="109"/>
                    <a:pt x="407" y="109"/>
                    <a:pt x="434" y="82"/>
                  </a:cubicBezTo>
                  <a:cubicBezTo>
                    <a:pt x="434" y="55"/>
                    <a:pt x="434" y="27"/>
                    <a:pt x="434" y="27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1" name="Google Shape;3681;p59"/>
            <p:cNvSpPr/>
            <p:nvPr/>
          </p:nvSpPr>
          <p:spPr>
            <a:xfrm>
              <a:off x="6121275" y="892375"/>
              <a:ext cx="9325" cy="11150"/>
            </a:xfrm>
            <a:custGeom>
              <a:avLst/>
              <a:gdLst/>
              <a:ahLst/>
              <a:cxnLst/>
              <a:rect l="l" t="t" r="r" b="b"/>
              <a:pathLst>
                <a:path w="373" h="446" extrusionOk="0">
                  <a:moveTo>
                    <a:pt x="1" y="0"/>
                  </a:moveTo>
                  <a:cubicBezTo>
                    <a:pt x="1" y="27"/>
                    <a:pt x="1" y="27"/>
                    <a:pt x="1" y="54"/>
                  </a:cubicBezTo>
                  <a:cubicBezTo>
                    <a:pt x="28" y="109"/>
                    <a:pt x="28" y="136"/>
                    <a:pt x="82" y="163"/>
                  </a:cubicBezTo>
                  <a:cubicBezTo>
                    <a:pt x="136" y="271"/>
                    <a:pt x="218" y="353"/>
                    <a:pt x="326" y="434"/>
                  </a:cubicBezTo>
                  <a:cubicBezTo>
                    <a:pt x="326" y="442"/>
                    <a:pt x="331" y="445"/>
                    <a:pt x="337" y="445"/>
                  </a:cubicBezTo>
                  <a:cubicBezTo>
                    <a:pt x="351" y="445"/>
                    <a:pt x="373" y="426"/>
                    <a:pt x="353" y="407"/>
                  </a:cubicBezTo>
                  <a:cubicBezTo>
                    <a:pt x="245" y="299"/>
                    <a:pt x="163" y="190"/>
                    <a:pt x="109" y="54"/>
                  </a:cubicBezTo>
                  <a:cubicBezTo>
                    <a:pt x="82" y="27"/>
                    <a:pt x="82" y="27"/>
                    <a:pt x="55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2" name="Google Shape;3682;p59"/>
            <p:cNvSpPr/>
            <p:nvPr/>
          </p:nvSpPr>
          <p:spPr>
            <a:xfrm>
              <a:off x="5841900" y="1121575"/>
              <a:ext cx="10200" cy="8825"/>
            </a:xfrm>
            <a:custGeom>
              <a:avLst/>
              <a:gdLst/>
              <a:ahLst/>
              <a:cxnLst/>
              <a:rect l="l" t="t" r="r" b="b"/>
              <a:pathLst>
                <a:path w="408" h="353" extrusionOk="0">
                  <a:moveTo>
                    <a:pt x="326" y="0"/>
                  </a:moveTo>
                  <a:cubicBezTo>
                    <a:pt x="299" y="27"/>
                    <a:pt x="245" y="54"/>
                    <a:pt x="218" y="81"/>
                  </a:cubicBezTo>
                  <a:cubicBezTo>
                    <a:pt x="163" y="109"/>
                    <a:pt x="109" y="163"/>
                    <a:pt x="55" y="217"/>
                  </a:cubicBezTo>
                  <a:cubicBezTo>
                    <a:pt x="28" y="244"/>
                    <a:pt x="28" y="271"/>
                    <a:pt x="1" y="298"/>
                  </a:cubicBezTo>
                  <a:cubicBezTo>
                    <a:pt x="1" y="298"/>
                    <a:pt x="1" y="326"/>
                    <a:pt x="1" y="353"/>
                  </a:cubicBezTo>
                  <a:lnTo>
                    <a:pt x="55" y="353"/>
                  </a:lnTo>
                  <a:cubicBezTo>
                    <a:pt x="82" y="326"/>
                    <a:pt x="109" y="298"/>
                    <a:pt x="136" y="298"/>
                  </a:cubicBezTo>
                  <a:cubicBezTo>
                    <a:pt x="218" y="244"/>
                    <a:pt x="272" y="190"/>
                    <a:pt x="326" y="136"/>
                  </a:cubicBezTo>
                  <a:cubicBezTo>
                    <a:pt x="353" y="109"/>
                    <a:pt x="380" y="81"/>
                    <a:pt x="408" y="54"/>
                  </a:cubicBezTo>
                  <a:cubicBezTo>
                    <a:pt x="408" y="54"/>
                    <a:pt x="408" y="27"/>
                    <a:pt x="408" y="27"/>
                  </a:cubicBezTo>
                  <a:lnTo>
                    <a:pt x="40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3" name="Google Shape;3683;p59"/>
            <p:cNvSpPr/>
            <p:nvPr/>
          </p:nvSpPr>
          <p:spPr>
            <a:xfrm>
              <a:off x="5843950" y="1120875"/>
              <a:ext cx="8825" cy="10875"/>
            </a:xfrm>
            <a:custGeom>
              <a:avLst/>
              <a:gdLst/>
              <a:ahLst/>
              <a:cxnLst/>
              <a:rect l="l" t="t" r="r" b="b"/>
              <a:pathLst>
                <a:path w="353" h="435" extrusionOk="0">
                  <a:moveTo>
                    <a:pt x="0" y="1"/>
                  </a:moveTo>
                  <a:lnTo>
                    <a:pt x="0" y="55"/>
                  </a:lnTo>
                  <a:cubicBezTo>
                    <a:pt x="0" y="82"/>
                    <a:pt x="27" y="137"/>
                    <a:pt x="54" y="164"/>
                  </a:cubicBezTo>
                  <a:cubicBezTo>
                    <a:pt x="109" y="272"/>
                    <a:pt x="217" y="354"/>
                    <a:pt x="326" y="435"/>
                  </a:cubicBezTo>
                  <a:lnTo>
                    <a:pt x="353" y="435"/>
                  </a:lnTo>
                  <a:cubicBezTo>
                    <a:pt x="353" y="435"/>
                    <a:pt x="353" y="408"/>
                    <a:pt x="353" y="408"/>
                  </a:cubicBezTo>
                  <a:cubicBezTo>
                    <a:pt x="244" y="299"/>
                    <a:pt x="163" y="191"/>
                    <a:pt x="109" y="55"/>
                  </a:cubicBezTo>
                  <a:cubicBezTo>
                    <a:pt x="81" y="55"/>
                    <a:pt x="81" y="28"/>
                    <a:pt x="54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4" name="Google Shape;3684;p59"/>
            <p:cNvSpPr/>
            <p:nvPr/>
          </p:nvSpPr>
          <p:spPr>
            <a:xfrm>
              <a:off x="5769350" y="1137150"/>
              <a:ext cx="10875" cy="8850"/>
            </a:xfrm>
            <a:custGeom>
              <a:avLst/>
              <a:gdLst/>
              <a:ahLst/>
              <a:cxnLst/>
              <a:rect l="l" t="t" r="r" b="b"/>
              <a:pathLst>
                <a:path w="435" h="354" extrusionOk="0">
                  <a:moveTo>
                    <a:pt x="407" y="1"/>
                  </a:moveTo>
                  <a:lnTo>
                    <a:pt x="407" y="28"/>
                  </a:lnTo>
                  <a:cubicBezTo>
                    <a:pt x="434" y="28"/>
                    <a:pt x="407" y="1"/>
                    <a:pt x="407" y="1"/>
                  </a:cubicBezTo>
                  <a:close/>
                  <a:moveTo>
                    <a:pt x="326" y="28"/>
                  </a:moveTo>
                  <a:cubicBezTo>
                    <a:pt x="299" y="28"/>
                    <a:pt x="245" y="55"/>
                    <a:pt x="217" y="109"/>
                  </a:cubicBezTo>
                  <a:cubicBezTo>
                    <a:pt x="163" y="137"/>
                    <a:pt x="109" y="191"/>
                    <a:pt x="55" y="245"/>
                  </a:cubicBezTo>
                  <a:cubicBezTo>
                    <a:pt x="28" y="245"/>
                    <a:pt x="28" y="272"/>
                    <a:pt x="0" y="299"/>
                  </a:cubicBezTo>
                  <a:cubicBezTo>
                    <a:pt x="0" y="326"/>
                    <a:pt x="0" y="326"/>
                    <a:pt x="0" y="354"/>
                  </a:cubicBezTo>
                  <a:lnTo>
                    <a:pt x="55" y="354"/>
                  </a:lnTo>
                  <a:cubicBezTo>
                    <a:pt x="82" y="326"/>
                    <a:pt x="109" y="326"/>
                    <a:pt x="136" y="299"/>
                  </a:cubicBezTo>
                  <a:cubicBezTo>
                    <a:pt x="217" y="245"/>
                    <a:pt x="272" y="191"/>
                    <a:pt x="326" y="137"/>
                  </a:cubicBezTo>
                  <a:cubicBezTo>
                    <a:pt x="353" y="137"/>
                    <a:pt x="380" y="109"/>
                    <a:pt x="407" y="82"/>
                  </a:cubicBezTo>
                  <a:cubicBezTo>
                    <a:pt x="407" y="55"/>
                    <a:pt x="407" y="55"/>
                    <a:pt x="407" y="2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5" name="Google Shape;3685;p59"/>
            <p:cNvSpPr/>
            <p:nvPr/>
          </p:nvSpPr>
          <p:spPr>
            <a:xfrm>
              <a:off x="5771375" y="1137150"/>
              <a:ext cx="8850" cy="10875"/>
            </a:xfrm>
            <a:custGeom>
              <a:avLst/>
              <a:gdLst/>
              <a:ahLst/>
              <a:cxnLst/>
              <a:rect l="l" t="t" r="r" b="b"/>
              <a:pathLst>
                <a:path w="354" h="435" extrusionOk="0">
                  <a:moveTo>
                    <a:pt x="1" y="1"/>
                  </a:moveTo>
                  <a:lnTo>
                    <a:pt x="1" y="28"/>
                  </a:lnTo>
                  <a:cubicBezTo>
                    <a:pt x="1" y="82"/>
                    <a:pt x="28" y="109"/>
                    <a:pt x="55" y="137"/>
                  </a:cubicBezTo>
                  <a:cubicBezTo>
                    <a:pt x="109" y="245"/>
                    <a:pt x="218" y="354"/>
                    <a:pt x="299" y="435"/>
                  </a:cubicBezTo>
                  <a:lnTo>
                    <a:pt x="353" y="435"/>
                  </a:lnTo>
                  <a:cubicBezTo>
                    <a:pt x="353" y="408"/>
                    <a:pt x="353" y="408"/>
                    <a:pt x="353" y="381"/>
                  </a:cubicBezTo>
                  <a:cubicBezTo>
                    <a:pt x="245" y="272"/>
                    <a:pt x="164" y="164"/>
                    <a:pt x="109" y="55"/>
                  </a:cubicBezTo>
                  <a:cubicBezTo>
                    <a:pt x="82" y="28"/>
                    <a:pt x="82" y="1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6" name="Google Shape;3686;p59"/>
            <p:cNvSpPr/>
            <p:nvPr/>
          </p:nvSpPr>
          <p:spPr>
            <a:xfrm>
              <a:off x="5920575" y="1131725"/>
              <a:ext cx="10875" cy="8850"/>
            </a:xfrm>
            <a:custGeom>
              <a:avLst/>
              <a:gdLst/>
              <a:ahLst/>
              <a:cxnLst/>
              <a:rect l="l" t="t" r="r" b="b"/>
              <a:pathLst>
                <a:path w="435" h="354" extrusionOk="0">
                  <a:moveTo>
                    <a:pt x="434" y="1"/>
                  </a:moveTo>
                  <a:lnTo>
                    <a:pt x="407" y="28"/>
                  </a:lnTo>
                  <a:cubicBezTo>
                    <a:pt x="393" y="15"/>
                    <a:pt x="380" y="8"/>
                    <a:pt x="370" y="8"/>
                  </a:cubicBezTo>
                  <a:cubicBezTo>
                    <a:pt x="359" y="8"/>
                    <a:pt x="353" y="15"/>
                    <a:pt x="353" y="28"/>
                  </a:cubicBezTo>
                  <a:cubicBezTo>
                    <a:pt x="298" y="28"/>
                    <a:pt x="271" y="55"/>
                    <a:pt x="217" y="82"/>
                  </a:cubicBezTo>
                  <a:cubicBezTo>
                    <a:pt x="163" y="137"/>
                    <a:pt x="109" y="164"/>
                    <a:pt x="54" y="218"/>
                  </a:cubicBezTo>
                  <a:cubicBezTo>
                    <a:pt x="54" y="245"/>
                    <a:pt x="27" y="272"/>
                    <a:pt x="27" y="299"/>
                  </a:cubicBezTo>
                  <a:cubicBezTo>
                    <a:pt x="0" y="326"/>
                    <a:pt x="0" y="326"/>
                    <a:pt x="27" y="354"/>
                  </a:cubicBezTo>
                  <a:lnTo>
                    <a:pt x="54" y="354"/>
                  </a:lnTo>
                  <a:cubicBezTo>
                    <a:pt x="81" y="326"/>
                    <a:pt x="109" y="299"/>
                    <a:pt x="136" y="299"/>
                  </a:cubicBezTo>
                  <a:cubicBezTo>
                    <a:pt x="217" y="245"/>
                    <a:pt x="271" y="191"/>
                    <a:pt x="326" y="137"/>
                  </a:cubicBezTo>
                  <a:cubicBezTo>
                    <a:pt x="353" y="109"/>
                    <a:pt x="380" y="82"/>
                    <a:pt x="407" y="82"/>
                  </a:cubicBezTo>
                  <a:cubicBezTo>
                    <a:pt x="407" y="55"/>
                    <a:pt x="434" y="28"/>
                    <a:pt x="434" y="2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7" name="Google Shape;3687;p59"/>
            <p:cNvSpPr/>
            <p:nvPr/>
          </p:nvSpPr>
          <p:spPr>
            <a:xfrm>
              <a:off x="5922600" y="1131050"/>
              <a:ext cx="8850" cy="11550"/>
            </a:xfrm>
            <a:custGeom>
              <a:avLst/>
              <a:gdLst/>
              <a:ahLst/>
              <a:cxnLst/>
              <a:rect l="l" t="t" r="r" b="b"/>
              <a:pathLst>
                <a:path w="354" h="462" extrusionOk="0">
                  <a:moveTo>
                    <a:pt x="0" y="1"/>
                  </a:moveTo>
                  <a:cubicBezTo>
                    <a:pt x="0" y="1"/>
                    <a:pt x="0" y="28"/>
                    <a:pt x="0" y="28"/>
                  </a:cubicBezTo>
                  <a:cubicBezTo>
                    <a:pt x="0" y="28"/>
                    <a:pt x="0" y="55"/>
                    <a:pt x="0" y="55"/>
                  </a:cubicBezTo>
                  <a:cubicBezTo>
                    <a:pt x="0" y="109"/>
                    <a:pt x="28" y="136"/>
                    <a:pt x="55" y="191"/>
                  </a:cubicBezTo>
                  <a:cubicBezTo>
                    <a:pt x="136" y="299"/>
                    <a:pt x="217" y="381"/>
                    <a:pt x="326" y="462"/>
                  </a:cubicBezTo>
                  <a:lnTo>
                    <a:pt x="353" y="462"/>
                  </a:lnTo>
                  <a:cubicBezTo>
                    <a:pt x="353" y="435"/>
                    <a:pt x="353" y="435"/>
                    <a:pt x="353" y="408"/>
                  </a:cubicBezTo>
                  <a:cubicBezTo>
                    <a:pt x="272" y="299"/>
                    <a:pt x="190" y="191"/>
                    <a:pt x="109" y="82"/>
                  </a:cubicBezTo>
                  <a:cubicBezTo>
                    <a:pt x="109" y="55"/>
                    <a:pt x="82" y="28"/>
                    <a:pt x="55" y="28"/>
                  </a:cubicBezTo>
                  <a:cubicBezTo>
                    <a:pt x="55" y="28"/>
                    <a:pt x="55" y="1"/>
                    <a:pt x="28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8" name="Google Shape;3688;p59"/>
            <p:cNvSpPr/>
            <p:nvPr/>
          </p:nvSpPr>
          <p:spPr>
            <a:xfrm>
              <a:off x="5746300" y="943900"/>
              <a:ext cx="10200" cy="8675"/>
            </a:xfrm>
            <a:custGeom>
              <a:avLst/>
              <a:gdLst/>
              <a:ahLst/>
              <a:cxnLst/>
              <a:rect l="l" t="t" r="r" b="b"/>
              <a:pathLst>
                <a:path w="408" h="347" extrusionOk="0">
                  <a:moveTo>
                    <a:pt x="326" y="1"/>
                  </a:moveTo>
                  <a:cubicBezTo>
                    <a:pt x="299" y="28"/>
                    <a:pt x="244" y="55"/>
                    <a:pt x="217" y="82"/>
                  </a:cubicBezTo>
                  <a:cubicBezTo>
                    <a:pt x="163" y="109"/>
                    <a:pt x="109" y="163"/>
                    <a:pt x="54" y="218"/>
                  </a:cubicBezTo>
                  <a:cubicBezTo>
                    <a:pt x="27" y="245"/>
                    <a:pt x="27" y="272"/>
                    <a:pt x="0" y="299"/>
                  </a:cubicBezTo>
                  <a:cubicBezTo>
                    <a:pt x="0" y="299"/>
                    <a:pt x="0" y="326"/>
                    <a:pt x="0" y="326"/>
                  </a:cubicBezTo>
                  <a:cubicBezTo>
                    <a:pt x="0" y="340"/>
                    <a:pt x="7" y="346"/>
                    <a:pt x="17" y="346"/>
                  </a:cubicBezTo>
                  <a:cubicBezTo>
                    <a:pt x="27" y="346"/>
                    <a:pt x="41" y="340"/>
                    <a:pt x="54" y="326"/>
                  </a:cubicBezTo>
                  <a:cubicBezTo>
                    <a:pt x="82" y="326"/>
                    <a:pt x="109" y="299"/>
                    <a:pt x="136" y="272"/>
                  </a:cubicBezTo>
                  <a:cubicBezTo>
                    <a:pt x="190" y="245"/>
                    <a:pt x="271" y="191"/>
                    <a:pt x="326" y="136"/>
                  </a:cubicBezTo>
                  <a:cubicBezTo>
                    <a:pt x="353" y="109"/>
                    <a:pt x="380" y="82"/>
                    <a:pt x="407" y="82"/>
                  </a:cubicBezTo>
                  <a:cubicBezTo>
                    <a:pt x="407" y="55"/>
                    <a:pt x="407" y="28"/>
                    <a:pt x="407" y="28"/>
                  </a:cubicBezTo>
                  <a:lnTo>
                    <a:pt x="40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9" name="Google Shape;3689;p59"/>
            <p:cNvSpPr/>
            <p:nvPr/>
          </p:nvSpPr>
          <p:spPr>
            <a:xfrm>
              <a:off x="5748325" y="943225"/>
              <a:ext cx="9325" cy="11150"/>
            </a:xfrm>
            <a:custGeom>
              <a:avLst/>
              <a:gdLst/>
              <a:ahLst/>
              <a:cxnLst/>
              <a:rect l="l" t="t" r="r" b="b"/>
              <a:pathLst>
                <a:path w="373" h="446" extrusionOk="0">
                  <a:moveTo>
                    <a:pt x="1" y="1"/>
                  </a:moveTo>
                  <a:cubicBezTo>
                    <a:pt x="1" y="1"/>
                    <a:pt x="1" y="28"/>
                    <a:pt x="1" y="28"/>
                  </a:cubicBezTo>
                  <a:cubicBezTo>
                    <a:pt x="1" y="82"/>
                    <a:pt x="28" y="109"/>
                    <a:pt x="55" y="163"/>
                  </a:cubicBezTo>
                  <a:cubicBezTo>
                    <a:pt x="136" y="272"/>
                    <a:pt x="218" y="353"/>
                    <a:pt x="326" y="435"/>
                  </a:cubicBezTo>
                  <a:cubicBezTo>
                    <a:pt x="326" y="442"/>
                    <a:pt x="331" y="446"/>
                    <a:pt x="337" y="446"/>
                  </a:cubicBezTo>
                  <a:cubicBezTo>
                    <a:pt x="351" y="446"/>
                    <a:pt x="372" y="427"/>
                    <a:pt x="353" y="407"/>
                  </a:cubicBezTo>
                  <a:cubicBezTo>
                    <a:pt x="245" y="299"/>
                    <a:pt x="163" y="190"/>
                    <a:pt x="109" y="55"/>
                  </a:cubicBezTo>
                  <a:cubicBezTo>
                    <a:pt x="109" y="55"/>
                    <a:pt x="82" y="28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0" name="Google Shape;3690;p59"/>
            <p:cNvSpPr/>
            <p:nvPr/>
          </p:nvSpPr>
          <p:spPr>
            <a:xfrm>
              <a:off x="5751050" y="895750"/>
              <a:ext cx="10875" cy="8850"/>
            </a:xfrm>
            <a:custGeom>
              <a:avLst/>
              <a:gdLst/>
              <a:ahLst/>
              <a:cxnLst/>
              <a:rect l="l" t="t" r="r" b="b"/>
              <a:pathLst>
                <a:path w="435" h="354" extrusionOk="0">
                  <a:moveTo>
                    <a:pt x="434" y="1"/>
                  </a:moveTo>
                  <a:cubicBezTo>
                    <a:pt x="434" y="1"/>
                    <a:pt x="407" y="1"/>
                    <a:pt x="407" y="28"/>
                  </a:cubicBezTo>
                  <a:cubicBezTo>
                    <a:pt x="393" y="14"/>
                    <a:pt x="380" y="8"/>
                    <a:pt x="370" y="8"/>
                  </a:cubicBezTo>
                  <a:cubicBezTo>
                    <a:pt x="359" y="8"/>
                    <a:pt x="353" y="14"/>
                    <a:pt x="353" y="28"/>
                  </a:cubicBezTo>
                  <a:cubicBezTo>
                    <a:pt x="298" y="28"/>
                    <a:pt x="244" y="55"/>
                    <a:pt x="217" y="82"/>
                  </a:cubicBezTo>
                  <a:cubicBezTo>
                    <a:pt x="163" y="136"/>
                    <a:pt x="109" y="191"/>
                    <a:pt x="54" y="245"/>
                  </a:cubicBezTo>
                  <a:cubicBezTo>
                    <a:pt x="54" y="245"/>
                    <a:pt x="27" y="272"/>
                    <a:pt x="0" y="299"/>
                  </a:cubicBezTo>
                  <a:cubicBezTo>
                    <a:pt x="0" y="326"/>
                    <a:pt x="0" y="326"/>
                    <a:pt x="0" y="353"/>
                  </a:cubicBezTo>
                  <a:lnTo>
                    <a:pt x="54" y="353"/>
                  </a:lnTo>
                  <a:cubicBezTo>
                    <a:pt x="81" y="326"/>
                    <a:pt x="109" y="326"/>
                    <a:pt x="136" y="299"/>
                  </a:cubicBezTo>
                  <a:cubicBezTo>
                    <a:pt x="217" y="245"/>
                    <a:pt x="271" y="191"/>
                    <a:pt x="326" y="136"/>
                  </a:cubicBezTo>
                  <a:cubicBezTo>
                    <a:pt x="353" y="109"/>
                    <a:pt x="380" y="109"/>
                    <a:pt x="407" y="82"/>
                  </a:cubicBezTo>
                  <a:cubicBezTo>
                    <a:pt x="407" y="55"/>
                    <a:pt x="407" y="28"/>
                    <a:pt x="434" y="28"/>
                  </a:cubicBezTo>
                  <a:lnTo>
                    <a:pt x="434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1" name="Google Shape;3691;p59"/>
            <p:cNvSpPr/>
            <p:nvPr/>
          </p:nvSpPr>
          <p:spPr>
            <a:xfrm>
              <a:off x="5753075" y="895750"/>
              <a:ext cx="9525" cy="10875"/>
            </a:xfrm>
            <a:custGeom>
              <a:avLst/>
              <a:gdLst/>
              <a:ahLst/>
              <a:cxnLst/>
              <a:rect l="l" t="t" r="r" b="b"/>
              <a:pathLst>
                <a:path w="381" h="435" extrusionOk="0">
                  <a:moveTo>
                    <a:pt x="0" y="1"/>
                  </a:moveTo>
                  <a:cubicBezTo>
                    <a:pt x="0" y="1"/>
                    <a:pt x="0" y="1"/>
                    <a:pt x="0" y="28"/>
                  </a:cubicBezTo>
                  <a:cubicBezTo>
                    <a:pt x="0" y="82"/>
                    <a:pt x="28" y="109"/>
                    <a:pt x="55" y="136"/>
                  </a:cubicBezTo>
                  <a:cubicBezTo>
                    <a:pt x="136" y="245"/>
                    <a:pt x="217" y="353"/>
                    <a:pt x="326" y="435"/>
                  </a:cubicBezTo>
                  <a:cubicBezTo>
                    <a:pt x="353" y="435"/>
                    <a:pt x="380" y="408"/>
                    <a:pt x="353" y="381"/>
                  </a:cubicBezTo>
                  <a:cubicBezTo>
                    <a:pt x="272" y="272"/>
                    <a:pt x="190" y="164"/>
                    <a:pt x="109" y="55"/>
                  </a:cubicBezTo>
                  <a:cubicBezTo>
                    <a:pt x="82" y="55"/>
                    <a:pt x="82" y="1"/>
                    <a:pt x="55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2" name="Google Shape;3692;p59"/>
            <p:cNvSpPr/>
            <p:nvPr/>
          </p:nvSpPr>
          <p:spPr>
            <a:xfrm>
              <a:off x="5508275" y="931025"/>
              <a:ext cx="101075" cy="103775"/>
            </a:xfrm>
            <a:custGeom>
              <a:avLst/>
              <a:gdLst/>
              <a:ahLst/>
              <a:cxnLst/>
              <a:rect l="l" t="t" r="r" b="b"/>
              <a:pathLst>
                <a:path w="4043" h="4151" extrusionOk="0">
                  <a:moveTo>
                    <a:pt x="2008" y="0"/>
                  </a:moveTo>
                  <a:lnTo>
                    <a:pt x="1465" y="1519"/>
                  </a:lnTo>
                  <a:lnTo>
                    <a:pt x="1" y="2089"/>
                  </a:lnTo>
                  <a:lnTo>
                    <a:pt x="1465" y="2631"/>
                  </a:lnTo>
                  <a:lnTo>
                    <a:pt x="2008" y="4150"/>
                  </a:lnTo>
                  <a:lnTo>
                    <a:pt x="2550" y="2631"/>
                  </a:lnTo>
                  <a:lnTo>
                    <a:pt x="4042" y="2089"/>
                  </a:lnTo>
                  <a:lnTo>
                    <a:pt x="2550" y="1519"/>
                  </a:lnTo>
                  <a:lnTo>
                    <a:pt x="20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3" name="Google Shape;3693;p59"/>
            <p:cNvSpPr/>
            <p:nvPr/>
          </p:nvSpPr>
          <p:spPr>
            <a:xfrm>
              <a:off x="6414225" y="1569100"/>
              <a:ext cx="101050" cy="103775"/>
            </a:xfrm>
            <a:custGeom>
              <a:avLst/>
              <a:gdLst/>
              <a:ahLst/>
              <a:cxnLst/>
              <a:rect l="l" t="t" r="r" b="b"/>
              <a:pathLst>
                <a:path w="4042" h="4151" extrusionOk="0">
                  <a:moveTo>
                    <a:pt x="2035" y="1"/>
                  </a:moveTo>
                  <a:lnTo>
                    <a:pt x="1492" y="1520"/>
                  </a:lnTo>
                  <a:lnTo>
                    <a:pt x="0" y="2089"/>
                  </a:lnTo>
                  <a:lnTo>
                    <a:pt x="1492" y="2632"/>
                  </a:lnTo>
                  <a:lnTo>
                    <a:pt x="2035" y="4151"/>
                  </a:lnTo>
                  <a:lnTo>
                    <a:pt x="2577" y="2632"/>
                  </a:lnTo>
                  <a:lnTo>
                    <a:pt x="4042" y="2089"/>
                  </a:lnTo>
                  <a:lnTo>
                    <a:pt x="2577" y="1520"/>
                  </a:lnTo>
                  <a:lnTo>
                    <a:pt x="20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4" name="Google Shape;3694;p59"/>
            <p:cNvSpPr/>
            <p:nvPr/>
          </p:nvSpPr>
          <p:spPr>
            <a:xfrm>
              <a:off x="5533375" y="1158850"/>
              <a:ext cx="50200" cy="52250"/>
            </a:xfrm>
            <a:custGeom>
              <a:avLst/>
              <a:gdLst/>
              <a:ahLst/>
              <a:cxnLst/>
              <a:rect l="l" t="t" r="r" b="b"/>
              <a:pathLst>
                <a:path w="2008" h="2090" extrusionOk="0">
                  <a:moveTo>
                    <a:pt x="1004" y="1"/>
                  </a:moveTo>
                  <a:lnTo>
                    <a:pt x="733" y="760"/>
                  </a:lnTo>
                  <a:lnTo>
                    <a:pt x="0" y="1032"/>
                  </a:lnTo>
                  <a:lnTo>
                    <a:pt x="733" y="1330"/>
                  </a:lnTo>
                  <a:lnTo>
                    <a:pt x="1004" y="2089"/>
                  </a:lnTo>
                  <a:lnTo>
                    <a:pt x="1275" y="1330"/>
                  </a:lnTo>
                  <a:lnTo>
                    <a:pt x="2007" y="1032"/>
                  </a:lnTo>
                  <a:lnTo>
                    <a:pt x="1275" y="760"/>
                  </a:lnTo>
                  <a:lnTo>
                    <a:pt x="10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5" name="Google Shape;3695;p59"/>
            <p:cNvSpPr/>
            <p:nvPr/>
          </p:nvSpPr>
          <p:spPr>
            <a:xfrm>
              <a:off x="6515250" y="1441625"/>
              <a:ext cx="50875" cy="51550"/>
            </a:xfrm>
            <a:custGeom>
              <a:avLst/>
              <a:gdLst/>
              <a:ahLst/>
              <a:cxnLst/>
              <a:rect l="l" t="t" r="r" b="b"/>
              <a:pathLst>
                <a:path w="2035" h="2062" extrusionOk="0">
                  <a:moveTo>
                    <a:pt x="1031" y="1"/>
                  </a:moveTo>
                  <a:lnTo>
                    <a:pt x="733" y="760"/>
                  </a:lnTo>
                  <a:lnTo>
                    <a:pt x="1" y="1031"/>
                  </a:lnTo>
                  <a:lnTo>
                    <a:pt x="733" y="1302"/>
                  </a:lnTo>
                  <a:lnTo>
                    <a:pt x="1031" y="2062"/>
                  </a:lnTo>
                  <a:lnTo>
                    <a:pt x="1276" y="1302"/>
                  </a:lnTo>
                  <a:lnTo>
                    <a:pt x="2035" y="1031"/>
                  </a:lnTo>
                  <a:lnTo>
                    <a:pt x="1276" y="76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6" name="Google Shape;3696;p59"/>
            <p:cNvSpPr/>
            <p:nvPr/>
          </p:nvSpPr>
          <p:spPr>
            <a:xfrm>
              <a:off x="5428275" y="1493150"/>
              <a:ext cx="50875" cy="52250"/>
            </a:xfrm>
            <a:custGeom>
              <a:avLst/>
              <a:gdLst/>
              <a:ahLst/>
              <a:cxnLst/>
              <a:rect l="l" t="t" r="r" b="b"/>
              <a:pathLst>
                <a:path w="2035" h="2090" extrusionOk="0">
                  <a:moveTo>
                    <a:pt x="1031" y="1"/>
                  </a:moveTo>
                  <a:lnTo>
                    <a:pt x="760" y="760"/>
                  </a:lnTo>
                  <a:lnTo>
                    <a:pt x="0" y="1059"/>
                  </a:lnTo>
                  <a:lnTo>
                    <a:pt x="760" y="1330"/>
                  </a:lnTo>
                  <a:lnTo>
                    <a:pt x="1031" y="2089"/>
                  </a:lnTo>
                  <a:lnTo>
                    <a:pt x="1302" y="1330"/>
                  </a:lnTo>
                  <a:lnTo>
                    <a:pt x="2034" y="1059"/>
                  </a:lnTo>
                  <a:lnTo>
                    <a:pt x="1302" y="760"/>
                  </a:lnTo>
                  <a:lnTo>
                    <a:pt x="10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7" name="Google Shape;3697;p59"/>
            <p:cNvSpPr/>
            <p:nvPr/>
          </p:nvSpPr>
          <p:spPr>
            <a:xfrm>
              <a:off x="5384200" y="1034775"/>
              <a:ext cx="25100" cy="26475"/>
            </a:xfrm>
            <a:custGeom>
              <a:avLst/>
              <a:gdLst/>
              <a:ahLst/>
              <a:cxnLst/>
              <a:rect l="l" t="t" r="r" b="b"/>
              <a:pathLst>
                <a:path w="1004" h="1059" extrusionOk="0">
                  <a:moveTo>
                    <a:pt x="488" y="0"/>
                  </a:moveTo>
                  <a:lnTo>
                    <a:pt x="353" y="380"/>
                  </a:lnTo>
                  <a:lnTo>
                    <a:pt x="0" y="516"/>
                  </a:lnTo>
                  <a:lnTo>
                    <a:pt x="353" y="678"/>
                  </a:lnTo>
                  <a:lnTo>
                    <a:pt x="488" y="1058"/>
                  </a:lnTo>
                  <a:lnTo>
                    <a:pt x="624" y="678"/>
                  </a:lnTo>
                  <a:lnTo>
                    <a:pt x="1004" y="516"/>
                  </a:lnTo>
                  <a:lnTo>
                    <a:pt x="624" y="380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8" name="Google Shape;3698;p59"/>
            <p:cNvSpPr/>
            <p:nvPr/>
          </p:nvSpPr>
          <p:spPr>
            <a:xfrm>
              <a:off x="6401325" y="1358225"/>
              <a:ext cx="25800" cy="25775"/>
            </a:xfrm>
            <a:custGeom>
              <a:avLst/>
              <a:gdLst/>
              <a:ahLst/>
              <a:cxnLst/>
              <a:rect l="l" t="t" r="r" b="b"/>
              <a:pathLst>
                <a:path w="1032" h="1031" extrusionOk="0">
                  <a:moveTo>
                    <a:pt x="516" y="0"/>
                  </a:moveTo>
                  <a:lnTo>
                    <a:pt x="381" y="380"/>
                  </a:lnTo>
                  <a:lnTo>
                    <a:pt x="1" y="516"/>
                  </a:lnTo>
                  <a:lnTo>
                    <a:pt x="381" y="651"/>
                  </a:lnTo>
                  <a:lnTo>
                    <a:pt x="516" y="1031"/>
                  </a:lnTo>
                  <a:lnTo>
                    <a:pt x="652" y="651"/>
                  </a:lnTo>
                  <a:lnTo>
                    <a:pt x="1032" y="516"/>
                  </a:lnTo>
                  <a:lnTo>
                    <a:pt x="652" y="380"/>
                  </a:lnTo>
                  <a:lnTo>
                    <a:pt x="5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99" name="Google Shape;3699;p59"/>
            <p:cNvSpPr/>
            <p:nvPr/>
          </p:nvSpPr>
          <p:spPr>
            <a:xfrm>
              <a:off x="6528150" y="1089700"/>
              <a:ext cx="25100" cy="26475"/>
            </a:xfrm>
            <a:custGeom>
              <a:avLst/>
              <a:gdLst/>
              <a:ahLst/>
              <a:cxnLst/>
              <a:rect l="l" t="t" r="r" b="b"/>
              <a:pathLst>
                <a:path w="1004" h="1059" extrusionOk="0">
                  <a:moveTo>
                    <a:pt x="515" y="0"/>
                  </a:moveTo>
                  <a:lnTo>
                    <a:pt x="353" y="407"/>
                  </a:lnTo>
                  <a:lnTo>
                    <a:pt x="0" y="543"/>
                  </a:lnTo>
                  <a:lnTo>
                    <a:pt x="353" y="678"/>
                  </a:lnTo>
                  <a:lnTo>
                    <a:pt x="515" y="1058"/>
                  </a:lnTo>
                  <a:lnTo>
                    <a:pt x="651" y="678"/>
                  </a:lnTo>
                  <a:lnTo>
                    <a:pt x="1004" y="516"/>
                  </a:lnTo>
                  <a:lnTo>
                    <a:pt x="624" y="380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0" name="Google Shape;3700;p59"/>
            <p:cNvSpPr/>
            <p:nvPr/>
          </p:nvSpPr>
          <p:spPr>
            <a:xfrm>
              <a:off x="5294000" y="1415175"/>
              <a:ext cx="25800" cy="26475"/>
            </a:xfrm>
            <a:custGeom>
              <a:avLst/>
              <a:gdLst/>
              <a:ahLst/>
              <a:cxnLst/>
              <a:rect l="l" t="t" r="r" b="b"/>
              <a:pathLst>
                <a:path w="1032" h="1059" extrusionOk="0">
                  <a:moveTo>
                    <a:pt x="516" y="1"/>
                  </a:moveTo>
                  <a:lnTo>
                    <a:pt x="380" y="380"/>
                  </a:lnTo>
                  <a:lnTo>
                    <a:pt x="1" y="543"/>
                  </a:lnTo>
                  <a:lnTo>
                    <a:pt x="380" y="679"/>
                  </a:lnTo>
                  <a:lnTo>
                    <a:pt x="516" y="1059"/>
                  </a:lnTo>
                  <a:lnTo>
                    <a:pt x="652" y="679"/>
                  </a:lnTo>
                  <a:lnTo>
                    <a:pt x="1031" y="543"/>
                  </a:lnTo>
                  <a:lnTo>
                    <a:pt x="652" y="380"/>
                  </a:lnTo>
                  <a:lnTo>
                    <a:pt x="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3159745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43"/>
          <p:cNvSpPr txBox="1">
            <a:spLocks noGrp="1"/>
          </p:cNvSpPr>
          <p:nvPr>
            <p:ph type="subTitle" idx="2"/>
          </p:nvPr>
        </p:nvSpPr>
        <p:spPr>
          <a:xfrm>
            <a:off x="3474163" y="2193170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revente</a:t>
            </a:r>
            <a:endParaRPr dirty="0"/>
          </a:p>
        </p:txBody>
      </p:sp>
      <p:sp>
        <p:nvSpPr>
          <p:cNvPr id="2863" name="Google Shape;2863;p43"/>
          <p:cNvSpPr txBox="1">
            <a:spLocks noGrp="1"/>
          </p:cNvSpPr>
          <p:nvPr>
            <p:ph type="subTitle" idx="5"/>
          </p:nvPr>
        </p:nvSpPr>
        <p:spPr>
          <a:xfrm>
            <a:off x="6221576" y="2193170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pour des séjours oenologiques</a:t>
            </a:r>
            <a:endParaRPr dirty="0"/>
          </a:p>
        </p:txBody>
      </p:sp>
      <p:sp>
        <p:nvSpPr>
          <p:cNvPr id="2864" name="Google Shape;2864;p43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Les 5 thèmes</a:t>
            </a:r>
            <a:endParaRPr dirty="0"/>
          </a:p>
        </p:txBody>
      </p:sp>
      <p:sp>
        <p:nvSpPr>
          <p:cNvPr id="2865" name="Google Shape;2865;p43"/>
          <p:cNvSpPr txBox="1">
            <a:spLocks noGrp="1"/>
          </p:cNvSpPr>
          <p:nvPr>
            <p:ph type="subTitle" idx="1"/>
          </p:nvPr>
        </p:nvSpPr>
        <p:spPr>
          <a:xfrm>
            <a:off x="726750" y="2193170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pour les déplacements achats</a:t>
            </a:r>
            <a:endParaRPr dirty="0"/>
          </a:p>
        </p:txBody>
      </p:sp>
      <p:sp>
        <p:nvSpPr>
          <p:cNvPr id="2866" name="Google Shape;2866;p43"/>
          <p:cNvSpPr txBox="1">
            <a:spLocks noGrp="1"/>
          </p:cNvSpPr>
          <p:nvPr>
            <p:ph type="subTitle" idx="3"/>
          </p:nvPr>
        </p:nvSpPr>
        <p:spPr>
          <a:xfrm>
            <a:off x="2199089" y="3771427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de ventes </a:t>
            </a:r>
            <a:r>
              <a:rPr lang="en" dirty="0" err="1"/>
              <a:t>meubles</a:t>
            </a:r>
            <a:endParaRPr dirty="0"/>
          </a:p>
        </p:txBody>
      </p:sp>
      <p:sp>
        <p:nvSpPr>
          <p:cNvPr id="2867" name="Google Shape;2867;p43"/>
          <p:cNvSpPr txBox="1">
            <a:spLocks noGrp="1"/>
          </p:cNvSpPr>
          <p:nvPr>
            <p:ph type="subTitle" idx="4"/>
          </p:nvPr>
        </p:nvSpPr>
        <p:spPr>
          <a:xfrm>
            <a:off x="4946502" y="3771427"/>
            <a:ext cx="2209200" cy="6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Site de ventes de vélos électriques</a:t>
            </a:r>
            <a:endParaRPr dirty="0"/>
          </a:p>
        </p:txBody>
      </p:sp>
      <p:sp>
        <p:nvSpPr>
          <p:cNvPr id="2869" name="Google Shape;2869;p43"/>
          <p:cNvSpPr txBox="1">
            <a:spLocks noGrp="1"/>
          </p:cNvSpPr>
          <p:nvPr>
            <p:ph type="subTitle" idx="7"/>
          </p:nvPr>
        </p:nvSpPr>
        <p:spPr>
          <a:xfrm>
            <a:off x="731113" y="1889149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UBER</a:t>
            </a:r>
            <a:endParaRPr dirty="0"/>
          </a:p>
        </p:txBody>
      </p:sp>
      <p:sp>
        <p:nvSpPr>
          <p:cNvPr id="2870" name="Google Shape;2870;p43"/>
          <p:cNvSpPr txBox="1">
            <a:spLocks noGrp="1"/>
          </p:cNvSpPr>
          <p:nvPr>
            <p:ph type="subTitle" idx="8"/>
          </p:nvPr>
        </p:nvSpPr>
        <p:spPr>
          <a:xfrm>
            <a:off x="3478527" y="1889149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Vinted</a:t>
            </a:r>
            <a:endParaRPr dirty="0"/>
          </a:p>
        </p:txBody>
      </p:sp>
      <p:sp>
        <p:nvSpPr>
          <p:cNvPr id="2871" name="Google Shape;2871;p43"/>
          <p:cNvSpPr txBox="1">
            <a:spLocks noGrp="1"/>
          </p:cNvSpPr>
          <p:nvPr>
            <p:ph type="subTitle" idx="9"/>
          </p:nvPr>
        </p:nvSpPr>
        <p:spPr>
          <a:xfrm>
            <a:off x="6225941" y="1889149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Vino</a:t>
            </a:r>
            <a:r>
              <a:rPr lang="fr-FR" dirty="0">
                <a:effectLst/>
              </a:rPr>
              <a:t> </a:t>
            </a:r>
            <a:endParaRPr dirty="0"/>
          </a:p>
        </p:txBody>
      </p:sp>
      <p:sp>
        <p:nvSpPr>
          <p:cNvPr id="2872" name="Google Shape;2872;p43"/>
          <p:cNvSpPr txBox="1">
            <a:spLocks noGrp="1"/>
          </p:cNvSpPr>
          <p:nvPr>
            <p:ph type="subTitle" idx="13"/>
          </p:nvPr>
        </p:nvSpPr>
        <p:spPr>
          <a:xfrm>
            <a:off x="2203427" y="3466015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Miliboo</a:t>
            </a:r>
            <a:endParaRPr dirty="0"/>
          </a:p>
        </p:txBody>
      </p:sp>
      <p:sp>
        <p:nvSpPr>
          <p:cNvPr id="2873" name="Google Shape;2873;p43"/>
          <p:cNvSpPr txBox="1">
            <a:spLocks noGrp="1"/>
          </p:cNvSpPr>
          <p:nvPr>
            <p:ph type="subTitle" idx="14"/>
          </p:nvPr>
        </p:nvSpPr>
        <p:spPr>
          <a:xfrm>
            <a:off x="4950841" y="3466015"/>
            <a:ext cx="2200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UPWAY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6" name="Google Shape;3446;p59"/>
          <p:cNvSpPr txBox="1">
            <a:spLocks noGrp="1"/>
          </p:cNvSpPr>
          <p:nvPr>
            <p:ph type="title"/>
          </p:nvPr>
        </p:nvSpPr>
        <p:spPr>
          <a:xfrm>
            <a:off x="4091575" y="2471388"/>
            <a:ext cx="4339200" cy="17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Rendez-vous</a:t>
            </a:r>
            <a:endParaRPr dirty="0"/>
          </a:p>
        </p:txBody>
      </p:sp>
      <p:sp>
        <p:nvSpPr>
          <p:cNvPr id="3447" name="Google Shape;3447;p59"/>
          <p:cNvSpPr txBox="1">
            <a:spLocks noGrp="1"/>
          </p:cNvSpPr>
          <p:nvPr>
            <p:ph type="title" idx="2"/>
          </p:nvPr>
        </p:nvSpPr>
        <p:spPr>
          <a:xfrm>
            <a:off x="6763975" y="1220825"/>
            <a:ext cx="1666800" cy="12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257" name="Google Shape;2715;p39">
            <a:extLst>
              <a:ext uri="{FF2B5EF4-FFF2-40B4-BE49-F238E27FC236}">
                <a16:creationId xmlns:a16="http://schemas.microsoft.com/office/drawing/2014/main" id="{92955808-29AF-7AE3-3A17-683FBE886BCC}"/>
              </a:ext>
            </a:extLst>
          </p:cNvPr>
          <p:cNvGrpSpPr/>
          <p:nvPr/>
        </p:nvGrpSpPr>
        <p:grpSpPr>
          <a:xfrm rot="1669014">
            <a:off x="356484" y="1444652"/>
            <a:ext cx="4188104" cy="4250790"/>
            <a:chOff x="11655350" y="3370100"/>
            <a:chExt cx="952050" cy="966300"/>
          </a:xfrm>
        </p:grpSpPr>
        <p:sp>
          <p:nvSpPr>
            <p:cNvPr id="258" name="Google Shape;2716;p39">
              <a:extLst>
                <a:ext uri="{FF2B5EF4-FFF2-40B4-BE49-F238E27FC236}">
                  <a16:creationId xmlns:a16="http://schemas.microsoft.com/office/drawing/2014/main" id="{9D187B7E-C6C2-B6A1-B088-460C70BF2A39}"/>
                </a:ext>
              </a:extLst>
            </p:cNvPr>
            <p:cNvSpPr/>
            <p:nvPr/>
          </p:nvSpPr>
          <p:spPr>
            <a:xfrm>
              <a:off x="12157800" y="3687450"/>
              <a:ext cx="449600" cy="370250"/>
            </a:xfrm>
            <a:custGeom>
              <a:avLst/>
              <a:gdLst/>
              <a:ahLst/>
              <a:cxnLst/>
              <a:rect l="l" t="t" r="r" b="b"/>
              <a:pathLst>
                <a:path w="17984" h="14810" extrusionOk="0">
                  <a:moveTo>
                    <a:pt x="2578" y="0"/>
                  </a:moveTo>
                  <a:lnTo>
                    <a:pt x="1" y="1519"/>
                  </a:lnTo>
                  <a:lnTo>
                    <a:pt x="570" y="2279"/>
                  </a:lnTo>
                  <a:cubicBezTo>
                    <a:pt x="326" y="3282"/>
                    <a:pt x="570" y="4340"/>
                    <a:pt x="1249" y="5127"/>
                  </a:cubicBezTo>
                  <a:cubicBezTo>
                    <a:pt x="2388" y="6456"/>
                    <a:pt x="10091" y="14810"/>
                    <a:pt x="10091" y="14810"/>
                  </a:cubicBezTo>
                  <a:lnTo>
                    <a:pt x="17984" y="9982"/>
                  </a:lnTo>
                  <a:cubicBezTo>
                    <a:pt x="17984" y="9982"/>
                    <a:pt x="11827" y="4882"/>
                    <a:pt x="9277" y="3391"/>
                  </a:cubicBezTo>
                  <a:cubicBezTo>
                    <a:pt x="4449" y="570"/>
                    <a:pt x="3988" y="163"/>
                    <a:pt x="3039" y="597"/>
                  </a:cubicBez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9" name="Google Shape;2717;p39">
              <a:extLst>
                <a:ext uri="{FF2B5EF4-FFF2-40B4-BE49-F238E27FC236}">
                  <a16:creationId xmlns:a16="http://schemas.microsoft.com/office/drawing/2014/main" id="{06D56AE4-D3BB-FAB2-3278-40585E82CCF7}"/>
                </a:ext>
              </a:extLst>
            </p:cNvPr>
            <p:cNvSpPr/>
            <p:nvPr/>
          </p:nvSpPr>
          <p:spPr>
            <a:xfrm>
              <a:off x="11811975" y="3852900"/>
              <a:ext cx="221100" cy="483500"/>
            </a:xfrm>
            <a:custGeom>
              <a:avLst/>
              <a:gdLst/>
              <a:ahLst/>
              <a:cxnLst/>
              <a:rect l="l" t="t" r="r" b="b"/>
              <a:pathLst>
                <a:path w="8844" h="19340" extrusionOk="0">
                  <a:moveTo>
                    <a:pt x="1981" y="1085"/>
                  </a:moveTo>
                  <a:lnTo>
                    <a:pt x="4774" y="0"/>
                  </a:lnTo>
                  <a:lnTo>
                    <a:pt x="4991" y="950"/>
                  </a:lnTo>
                  <a:cubicBezTo>
                    <a:pt x="5941" y="1384"/>
                    <a:pt x="6619" y="2224"/>
                    <a:pt x="6809" y="3255"/>
                  </a:cubicBezTo>
                  <a:cubicBezTo>
                    <a:pt x="7134" y="4964"/>
                    <a:pt x="8843" y="16193"/>
                    <a:pt x="8843" y="16193"/>
                  </a:cubicBezTo>
                  <a:lnTo>
                    <a:pt x="136" y="19340"/>
                  </a:lnTo>
                  <a:cubicBezTo>
                    <a:pt x="136" y="19340"/>
                    <a:pt x="1" y="11338"/>
                    <a:pt x="435" y="8436"/>
                  </a:cubicBezTo>
                  <a:cubicBezTo>
                    <a:pt x="1248" y="2903"/>
                    <a:pt x="1194" y="2279"/>
                    <a:pt x="2143" y="1818"/>
                  </a:cubicBezTo>
                  <a:close/>
                </a:path>
              </a:pathLst>
            </a:custGeom>
            <a:solidFill>
              <a:srgbClr val="C829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0" name="Google Shape;2718;p39">
              <a:extLst>
                <a:ext uri="{FF2B5EF4-FFF2-40B4-BE49-F238E27FC236}">
                  <a16:creationId xmlns:a16="http://schemas.microsoft.com/office/drawing/2014/main" id="{6948EB85-C95B-A2B5-BEAD-DE75A2A1C6FB}"/>
                </a:ext>
              </a:extLst>
            </p:cNvPr>
            <p:cNvSpPr/>
            <p:nvPr/>
          </p:nvSpPr>
          <p:spPr>
            <a:xfrm>
              <a:off x="11868250" y="3884100"/>
              <a:ext cx="62425" cy="19675"/>
            </a:xfrm>
            <a:custGeom>
              <a:avLst/>
              <a:gdLst/>
              <a:ahLst/>
              <a:cxnLst/>
              <a:rect l="l" t="t" r="r" b="b"/>
              <a:pathLst>
                <a:path w="2497" h="787" extrusionOk="0">
                  <a:moveTo>
                    <a:pt x="1" y="759"/>
                  </a:moveTo>
                  <a:cubicBezTo>
                    <a:pt x="55" y="759"/>
                    <a:pt x="109" y="759"/>
                    <a:pt x="164" y="732"/>
                  </a:cubicBezTo>
                  <a:cubicBezTo>
                    <a:pt x="625" y="624"/>
                    <a:pt x="1059" y="488"/>
                    <a:pt x="1520" y="353"/>
                  </a:cubicBezTo>
                  <a:cubicBezTo>
                    <a:pt x="1845" y="271"/>
                    <a:pt x="2171" y="163"/>
                    <a:pt x="2496" y="27"/>
                  </a:cubicBezTo>
                  <a:lnTo>
                    <a:pt x="2496" y="0"/>
                  </a:lnTo>
                  <a:cubicBezTo>
                    <a:pt x="2225" y="109"/>
                    <a:pt x="1927" y="217"/>
                    <a:pt x="1601" y="298"/>
                  </a:cubicBezTo>
                  <a:cubicBezTo>
                    <a:pt x="1167" y="434"/>
                    <a:pt x="706" y="542"/>
                    <a:pt x="245" y="678"/>
                  </a:cubicBezTo>
                  <a:cubicBezTo>
                    <a:pt x="218" y="678"/>
                    <a:pt x="164" y="705"/>
                    <a:pt x="137" y="705"/>
                  </a:cubicBezTo>
                  <a:lnTo>
                    <a:pt x="28" y="787"/>
                  </a:lnTo>
                  <a:lnTo>
                    <a:pt x="28" y="787"/>
                  </a:lnTo>
                  <a:cubicBezTo>
                    <a:pt x="28" y="787"/>
                    <a:pt x="1" y="759"/>
                    <a:pt x="1" y="75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1" name="Google Shape;2719;p39">
              <a:extLst>
                <a:ext uri="{FF2B5EF4-FFF2-40B4-BE49-F238E27FC236}">
                  <a16:creationId xmlns:a16="http://schemas.microsoft.com/office/drawing/2014/main" id="{F821107E-E908-B8D5-AE08-A80987CEC3F8}"/>
                </a:ext>
              </a:extLst>
            </p:cNvPr>
            <p:cNvSpPr/>
            <p:nvPr/>
          </p:nvSpPr>
          <p:spPr>
            <a:xfrm>
              <a:off x="11854700" y="3900350"/>
              <a:ext cx="25125" cy="153275"/>
            </a:xfrm>
            <a:custGeom>
              <a:avLst/>
              <a:gdLst/>
              <a:ahLst/>
              <a:cxnLst/>
              <a:rect l="l" t="t" r="r" b="b"/>
              <a:pathLst>
                <a:path w="1005" h="6131" extrusionOk="0">
                  <a:moveTo>
                    <a:pt x="977" y="1"/>
                  </a:moveTo>
                  <a:cubicBezTo>
                    <a:pt x="950" y="28"/>
                    <a:pt x="896" y="28"/>
                    <a:pt x="868" y="55"/>
                  </a:cubicBezTo>
                  <a:cubicBezTo>
                    <a:pt x="679" y="164"/>
                    <a:pt x="543" y="326"/>
                    <a:pt x="516" y="516"/>
                  </a:cubicBezTo>
                  <a:cubicBezTo>
                    <a:pt x="489" y="842"/>
                    <a:pt x="760" y="1140"/>
                    <a:pt x="651" y="1547"/>
                  </a:cubicBezTo>
                  <a:cubicBezTo>
                    <a:pt x="570" y="1818"/>
                    <a:pt x="299" y="2008"/>
                    <a:pt x="163" y="2252"/>
                  </a:cubicBezTo>
                  <a:cubicBezTo>
                    <a:pt x="109" y="2307"/>
                    <a:pt x="82" y="2361"/>
                    <a:pt x="82" y="2442"/>
                  </a:cubicBezTo>
                  <a:cubicBezTo>
                    <a:pt x="55" y="2523"/>
                    <a:pt x="55" y="2632"/>
                    <a:pt x="82" y="2713"/>
                  </a:cubicBezTo>
                  <a:cubicBezTo>
                    <a:pt x="109" y="2876"/>
                    <a:pt x="190" y="3012"/>
                    <a:pt x="299" y="3174"/>
                  </a:cubicBezTo>
                  <a:cubicBezTo>
                    <a:pt x="380" y="3283"/>
                    <a:pt x="434" y="3446"/>
                    <a:pt x="434" y="3608"/>
                  </a:cubicBezTo>
                  <a:cubicBezTo>
                    <a:pt x="407" y="3934"/>
                    <a:pt x="136" y="4178"/>
                    <a:pt x="28" y="4476"/>
                  </a:cubicBezTo>
                  <a:cubicBezTo>
                    <a:pt x="0" y="4558"/>
                    <a:pt x="0" y="4639"/>
                    <a:pt x="0" y="4748"/>
                  </a:cubicBezTo>
                  <a:cubicBezTo>
                    <a:pt x="28" y="5155"/>
                    <a:pt x="245" y="5236"/>
                    <a:pt x="326" y="5561"/>
                  </a:cubicBezTo>
                  <a:cubicBezTo>
                    <a:pt x="380" y="5724"/>
                    <a:pt x="380" y="5941"/>
                    <a:pt x="353" y="6131"/>
                  </a:cubicBezTo>
                  <a:lnTo>
                    <a:pt x="380" y="6131"/>
                  </a:lnTo>
                  <a:cubicBezTo>
                    <a:pt x="407" y="5941"/>
                    <a:pt x="407" y="5724"/>
                    <a:pt x="353" y="5534"/>
                  </a:cubicBezTo>
                  <a:cubicBezTo>
                    <a:pt x="272" y="5236"/>
                    <a:pt x="55" y="5155"/>
                    <a:pt x="55" y="4721"/>
                  </a:cubicBezTo>
                  <a:cubicBezTo>
                    <a:pt x="55" y="4639"/>
                    <a:pt x="55" y="4585"/>
                    <a:pt x="82" y="4504"/>
                  </a:cubicBezTo>
                  <a:cubicBezTo>
                    <a:pt x="190" y="4205"/>
                    <a:pt x="462" y="3934"/>
                    <a:pt x="489" y="3608"/>
                  </a:cubicBezTo>
                  <a:cubicBezTo>
                    <a:pt x="462" y="3446"/>
                    <a:pt x="407" y="3283"/>
                    <a:pt x="326" y="3120"/>
                  </a:cubicBezTo>
                  <a:cubicBezTo>
                    <a:pt x="217" y="2985"/>
                    <a:pt x="163" y="2849"/>
                    <a:pt x="109" y="2686"/>
                  </a:cubicBezTo>
                  <a:cubicBezTo>
                    <a:pt x="82" y="2605"/>
                    <a:pt x="82" y="2523"/>
                    <a:pt x="109" y="2469"/>
                  </a:cubicBezTo>
                  <a:cubicBezTo>
                    <a:pt x="190" y="2171"/>
                    <a:pt x="462" y="1981"/>
                    <a:pt x="597" y="1764"/>
                  </a:cubicBezTo>
                  <a:cubicBezTo>
                    <a:pt x="624" y="1683"/>
                    <a:pt x="651" y="1628"/>
                    <a:pt x="679" y="1547"/>
                  </a:cubicBezTo>
                  <a:cubicBezTo>
                    <a:pt x="814" y="1140"/>
                    <a:pt x="543" y="842"/>
                    <a:pt x="570" y="543"/>
                  </a:cubicBezTo>
                  <a:cubicBezTo>
                    <a:pt x="597" y="354"/>
                    <a:pt x="706" y="191"/>
                    <a:pt x="868" y="109"/>
                  </a:cubicBezTo>
                  <a:lnTo>
                    <a:pt x="977" y="28"/>
                  </a:lnTo>
                  <a:lnTo>
                    <a:pt x="977" y="28"/>
                  </a:lnTo>
                  <a:cubicBezTo>
                    <a:pt x="977" y="28"/>
                    <a:pt x="1004" y="1"/>
                    <a:pt x="97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2" name="Google Shape;2720;p39">
              <a:extLst>
                <a:ext uri="{FF2B5EF4-FFF2-40B4-BE49-F238E27FC236}">
                  <a16:creationId xmlns:a16="http://schemas.microsoft.com/office/drawing/2014/main" id="{39464749-7857-9405-D96B-CA471DBC9B46}"/>
                </a:ext>
              </a:extLst>
            </p:cNvPr>
            <p:cNvSpPr/>
            <p:nvPr/>
          </p:nvSpPr>
          <p:spPr>
            <a:xfrm>
              <a:off x="11895375" y="3895625"/>
              <a:ext cx="30550" cy="159375"/>
            </a:xfrm>
            <a:custGeom>
              <a:avLst/>
              <a:gdLst/>
              <a:ahLst/>
              <a:cxnLst/>
              <a:rect l="l" t="t" r="r" b="b"/>
              <a:pathLst>
                <a:path w="1222" h="6375" extrusionOk="0">
                  <a:moveTo>
                    <a:pt x="408" y="0"/>
                  </a:moveTo>
                  <a:lnTo>
                    <a:pt x="408" y="0"/>
                  </a:lnTo>
                  <a:cubicBezTo>
                    <a:pt x="408" y="0"/>
                    <a:pt x="354" y="27"/>
                    <a:pt x="354" y="54"/>
                  </a:cubicBezTo>
                  <a:cubicBezTo>
                    <a:pt x="137" y="190"/>
                    <a:pt x="1" y="461"/>
                    <a:pt x="1" y="732"/>
                  </a:cubicBezTo>
                  <a:cubicBezTo>
                    <a:pt x="28" y="1058"/>
                    <a:pt x="408" y="1329"/>
                    <a:pt x="489" y="1872"/>
                  </a:cubicBezTo>
                  <a:cubicBezTo>
                    <a:pt x="543" y="2197"/>
                    <a:pt x="245" y="2550"/>
                    <a:pt x="191" y="2875"/>
                  </a:cubicBezTo>
                  <a:cubicBezTo>
                    <a:pt x="164" y="2984"/>
                    <a:pt x="164" y="3065"/>
                    <a:pt x="191" y="3174"/>
                  </a:cubicBezTo>
                  <a:cubicBezTo>
                    <a:pt x="191" y="3228"/>
                    <a:pt x="245" y="3309"/>
                    <a:pt x="272" y="3391"/>
                  </a:cubicBezTo>
                  <a:cubicBezTo>
                    <a:pt x="462" y="3635"/>
                    <a:pt x="733" y="3825"/>
                    <a:pt x="842" y="4123"/>
                  </a:cubicBezTo>
                  <a:cubicBezTo>
                    <a:pt x="896" y="4231"/>
                    <a:pt x="896" y="4340"/>
                    <a:pt x="896" y="4448"/>
                  </a:cubicBezTo>
                  <a:cubicBezTo>
                    <a:pt x="815" y="4720"/>
                    <a:pt x="760" y="4991"/>
                    <a:pt x="706" y="5262"/>
                  </a:cubicBezTo>
                  <a:cubicBezTo>
                    <a:pt x="815" y="5506"/>
                    <a:pt x="923" y="5777"/>
                    <a:pt x="1086" y="6022"/>
                  </a:cubicBezTo>
                  <a:cubicBezTo>
                    <a:pt x="1113" y="6130"/>
                    <a:pt x="1167" y="6239"/>
                    <a:pt x="1167" y="6347"/>
                  </a:cubicBezTo>
                  <a:cubicBezTo>
                    <a:pt x="1167" y="6374"/>
                    <a:pt x="1194" y="6374"/>
                    <a:pt x="1221" y="6347"/>
                  </a:cubicBezTo>
                  <a:cubicBezTo>
                    <a:pt x="1194" y="6239"/>
                    <a:pt x="1167" y="6130"/>
                    <a:pt x="1140" y="6022"/>
                  </a:cubicBezTo>
                  <a:cubicBezTo>
                    <a:pt x="1004" y="5723"/>
                    <a:pt x="787" y="5452"/>
                    <a:pt x="787" y="5262"/>
                  </a:cubicBezTo>
                  <a:cubicBezTo>
                    <a:pt x="815" y="5018"/>
                    <a:pt x="896" y="4747"/>
                    <a:pt x="977" y="4503"/>
                  </a:cubicBezTo>
                  <a:cubicBezTo>
                    <a:pt x="977" y="4367"/>
                    <a:pt x="977" y="4231"/>
                    <a:pt x="923" y="4123"/>
                  </a:cubicBezTo>
                  <a:cubicBezTo>
                    <a:pt x="815" y="3825"/>
                    <a:pt x="516" y="3662"/>
                    <a:pt x="354" y="3391"/>
                  </a:cubicBezTo>
                  <a:cubicBezTo>
                    <a:pt x="299" y="3309"/>
                    <a:pt x="272" y="3255"/>
                    <a:pt x="245" y="3174"/>
                  </a:cubicBezTo>
                  <a:cubicBezTo>
                    <a:pt x="245" y="3092"/>
                    <a:pt x="245" y="3011"/>
                    <a:pt x="245" y="2929"/>
                  </a:cubicBezTo>
                  <a:cubicBezTo>
                    <a:pt x="326" y="2604"/>
                    <a:pt x="598" y="2251"/>
                    <a:pt x="570" y="1926"/>
                  </a:cubicBezTo>
                  <a:cubicBezTo>
                    <a:pt x="489" y="1383"/>
                    <a:pt x="109" y="1112"/>
                    <a:pt x="82" y="760"/>
                  </a:cubicBezTo>
                  <a:cubicBezTo>
                    <a:pt x="82" y="515"/>
                    <a:pt x="191" y="298"/>
                    <a:pt x="381" y="136"/>
                  </a:cubicBezTo>
                  <a:cubicBezTo>
                    <a:pt x="381" y="109"/>
                    <a:pt x="408" y="109"/>
                    <a:pt x="408" y="81"/>
                  </a:cubicBezTo>
                  <a:cubicBezTo>
                    <a:pt x="408" y="54"/>
                    <a:pt x="408" y="81"/>
                    <a:pt x="408" y="81"/>
                  </a:cubicBezTo>
                  <a:lnTo>
                    <a:pt x="408" y="8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3" name="Google Shape;2721;p39">
              <a:extLst>
                <a:ext uri="{FF2B5EF4-FFF2-40B4-BE49-F238E27FC236}">
                  <a16:creationId xmlns:a16="http://schemas.microsoft.com/office/drawing/2014/main" id="{2DE75680-813D-21D0-0E16-EE607585B7C1}"/>
                </a:ext>
              </a:extLst>
            </p:cNvPr>
            <p:cNvSpPr/>
            <p:nvPr/>
          </p:nvSpPr>
          <p:spPr>
            <a:xfrm>
              <a:off x="11926575" y="3886800"/>
              <a:ext cx="46125" cy="163450"/>
            </a:xfrm>
            <a:custGeom>
              <a:avLst/>
              <a:gdLst/>
              <a:ahLst/>
              <a:cxnLst/>
              <a:rect l="l" t="t" r="r" b="b"/>
              <a:pathLst>
                <a:path w="1845" h="6538" extrusionOk="0">
                  <a:moveTo>
                    <a:pt x="55" y="1"/>
                  </a:moveTo>
                  <a:lnTo>
                    <a:pt x="28" y="1"/>
                  </a:lnTo>
                  <a:cubicBezTo>
                    <a:pt x="1" y="1"/>
                    <a:pt x="28" y="28"/>
                    <a:pt x="28" y="55"/>
                  </a:cubicBezTo>
                  <a:cubicBezTo>
                    <a:pt x="1" y="217"/>
                    <a:pt x="28" y="380"/>
                    <a:pt x="82" y="543"/>
                  </a:cubicBezTo>
                  <a:cubicBezTo>
                    <a:pt x="163" y="679"/>
                    <a:pt x="272" y="814"/>
                    <a:pt x="407" y="923"/>
                  </a:cubicBezTo>
                  <a:cubicBezTo>
                    <a:pt x="570" y="1085"/>
                    <a:pt x="679" y="1302"/>
                    <a:pt x="733" y="1547"/>
                  </a:cubicBezTo>
                  <a:cubicBezTo>
                    <a:pt x="733" y="1845"/>
                    <a:pt x="679" y="2116"/>
                    <a:pt x="597" y="2415"/>
                  </a:cubicBezTo>
                  <a:cubicBezTo>
                    <a:pt x="597" y="2469"/>
                    <a:pt x="597" y="2550"/>
                    <a:pt x="624" y="2632"/>
                  </a:cubicBezTo>
                  <a:cubicBezTo>
                    <a:pt x="652" y="2740"/>
                    <a:pt x="706" y="2821"/>
                    <a:pt x="787" y="2876"/>
                  </a:cubicBezTo>
                  <a:cubicBezTo>
                    <a:pt x="923" y="3011"/>
                    <a:pt x="1140" y="3093"/>
                    <a:pt x="1248" y="3282"/>
                  </a:cubicBezTo>
                  <a:cubicBezTo>
                    <a:pt x="1303" y="3391"/>
                    <a:pt x="1330" y="3472"/>
                    <a:pt x="1330" y="3581"/>
                  </a:cubicBezTo>
                  <a:cubicBezTo>
                    <a:pt x="1275" y="3852"/>
                    <a:pt x="1275" y="4123"/>
                    <a:pt x="1303" y="4395"/>
                  </a:cubicBezTo>
                  <a:cubicBezTo>
                    <a:pt x="1357" y="4612"/>
                    <a:pt x="1574" y="4747"/>
                    <a:pt x="1682" y="4937"/>
                  </a:cubicBezTo>
                  <a:cubicBezTo>
                    <a:pt x="1709" y="4964"/>
                    <a:pt x="1709" y="5018"/>
                    <a:pt x="1709" y="5073"/>
                  </a:cubicBezTo>
                  <a:cubicBezTo>
                    <a:pt x="1737" y="5452"/>
                    <a:pt x="1709" y="5832"/>
                    <a:pt x="1628" y="6212"/>
                  </a:cubicBezTo>
                  <a:cubicBezTo>
                    <a:pt x="1628" y="6320"/>
                    <a:pt x="1655" y="6429"/>
                    <a:pt x="1682" y="6510"/>
                  </a:cubicBezTo>
                  <a:cubicBezTo>
                    <a:pt x="1682" y="6537"/>
                    <a:pt x="1682" y="6537"/>
                    <a:pt x="1709" y="6537"/>
                  </a:cubicBezTo>
                  <a:cubicBezTo>
                    <a:pt x="1709" y="6537"/>
                    <a:pt x="1737" y="6510"/>
                    <a:pt x="1737" y="6510"/>
                  </a:cubicBezTo>
                  <a:cubicBezTo>
                    <a:pt x="1709" y="6429"/>
                    <a:pt x="1709" y="6347"/>
                    <a:pt x="1737" y="6266"/>
                  </a:cubicBezTo>
                  <a:cubicBezTo>
                    <a:pt x="1737" y="5968"/>
                    <a:pt x="1818" y="5669"/>
                    <a:pt x="1818" y="5344"/>
                  </a:cubicBezTo>
                  <a:cubicBezTo>
                    <a:pt x="1845" y="5263"/>
                    <a:pt x="1845" y="5154"/>
                    <a:pt x="1818" y="5046"/>
                  </a:cubicBezTo>
                  <a:cubicBezTo>
                    <a:pt x="1818" y="4991"/>
                    <a:pt x="1791" y="4937"/>
                    <a:pt x="1764" y="4883"/>
                  </a:cubicBezTo>
                  <a:cubicBezTo>
                    <a:pt x="1655" y="4720"/>
                    <a:pt x="1438" y="4584"/>
                    <a:pt x="1411" y="4367"/>
                  </a:cubicBezTo>
                  <a:cubicBezTo>
                    <a:pt x="1384" y="4123"/>
                    <a:pt x="1384" y="3852"/>
                    <a:pt x="1438" y="3581"/>
                  </a:cubicBezTo>
                  <a:cubicBezTo>
                    <a:pt x="1411" y="3472"/>
                    <a:pt x="1384" y="3364"/>
                    <a:pt x="1330" y="3255"/>
                  </a:cubicBezTo>
                  <a:cubicBezTo>
                    <a:pt x="1221" y="3065"/>
                    <a:pt x="1004" y="2957"/>
                    <a:pt x="869" y="2821"/>
                  </a:cubicBezTo>
                  <a:cubicBezTo>
                    <a:pt x="787" y="2767"/>
                    <a:pt x="760" y="2713"/>
                    <a:pt x="733" y="2632"/>
                  </a:cubicBezTo>
                  <a:cubicBezTo>
                    <a:pt x="706" y="2550"/>
                    <a:pt x="706" y="2496"/>
                    <a:pt x="733" y="2415"/>
                  </a:cubicBezTo>
                  <a:cubicBezTo>
                    <a:pt x="787" y="2143"/>
                    <a:pt x="841" y="1845"/>
                    <a:pt x="869" y="1547"/>
                  </a:cubicBezTo>
                  <a:cubicBezTo>
                    <a:pt x="814" y="1302"/>
                    <a:pt x="679" y="1058"/>
                    <a:pt x="489" y="896"/>
                  </a:cubicBezTo>
                  <a:cubicBezTo>
                    <a:pt x="380" y="787"/>
                    <a:pt x="272" y="651"/>
                    <a:pt x="190" y="516"/>
                  </a:cubicBezTo>
                  <a:cubicBezTo>
                    <a:pt x="109" y="380"/>
                    <a:pt x="82" y="217"/>
                    <a:pt x="109" y="55"/>
                  </a:cubicBezTo>
                  <a:lnTo>
                    <a:pt x="109" y="28"/>
                  </a:lnTo>
                  <a:cubicBezTo>
                    <a:pt x="109" y="1"/>
                    <a:pt x="109" y="28"/>
                    <a:pt x="109" y="28"/>
                  </a:cubicBezTo>
                  <a:lnTo>
                    <a:pt x="109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4" name="Google Shape;2722;p39">
              <a:extLst>
                <a:ext uri="{FF2B5EF4-FFF2-40B4-BE49-F238E27FC236}">
                  <a16:creationId xmlns:a16="http://schemas.microsoft.com/office/drawing/2014/main" id="{86B61FFA-4AEE-C699-FCBE-D042C01C9FC4}"/>
                </a:ext>
              </a:extLst>
            </p:cNvPr>
            <p:cNvSpPr/>
            <p:nvPr/>
          </p:nvSpPr>
          <p:spPr>
            <a:xfrm>
              <a:off x="12178150" y="3705750"/>
              <a:ext cx="56975" cy="38675"/>
            </a:xfrm>
            <a:custGeom>
              <a:avLst/>
              <a:gdLst/>
              <a:ahLst/>
              <a:cxnLst/>
              <a:rect l="l" t="t" r="r" b="b"/>
              <a:pathLst>
                <a:path w="2279" h="1547" extrusionOk="0">
                  <a:moveTo>
                    <a:pt x="28" y="1547"/>
                  </a:moveTo>
                  <a:lnTo>
                    <a:pt x="82" y="1547"/>
                  </a:lnTo>
                  <a:lnTo>
                    <a:pt x="136" y="1492"/>
                  </a:lnTo>
                  <a:cubicBezTo>
                    <a:pt x="380" y="1302"/>
                    <a:pt x="652" y="1113"/>
                    <a:pt x="923" y="923"/>
                  </a:cubicBezTo>
                  <a:lnTo>
                    <a:pt x="1601" y="489"/>
                  </a:lnTo>
                  <a:lnTo>
                    <a:pt x="2279" y="28"/>
                  </a:lnTo>
                  <a:cubicBezTo>
                    <a:pt x="2279" y="28"/>
                    <a:pt x="2279" y="0"/>
                    <a:pt x="2279" y="0"/>
                  </a:cubicBezTo>
                  <a:cubicBezTo>
                    <a:pt x="2279" y="0"/>
                    <a:pt x="2252" y="0"/>
                    <a:pt x="2252" y="0"/>
                  </a:cubicBezTo>
                  <a:cubicBezTo>
                    <a:pt x="2008" y="136"/>
                    <a:pt x="1791" y="272"/>
                    <a:pt x="1547" y="434"/>
                  </a:cubicBezTo>
                  <a:cubicBezTo>
                    <a:pt x="1330" y="570"/>
                    <a:pt x="1086" y="733"/>
                    <a:pt x="869" y="896"/>
                  </a:cubicBezTo>
                  <a:cubicBezTo>
                    <a:pt x="652" y="1031"/>
                    <a:pt x="326" y="1275"/>
                    <a:pt x="82" y="1465"/>
                  </a:cubicBezTo>
                  <a:cubicBezTo>
                    <a:pt x="55" y="1492"/>
                    <a:pt x="55" y="1492"/>
                    <a:pt x="55" y="1519"/>
                  </a:cubicBezTo>
                  <a:cubicBezTo>
                    <a:pt x="28" y="1519"/>
                    <a:pt x="28" y="1547"/>
                    <a:pt x="1" y="1547"/>
                  </a:cubicBezTo>
                  <a:lnTo>
                    <a:pt x="1" y="154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" name="Google Shape;2723;p39">
              <a:extLst>
                <a:ext uri="{FF2B5EF4-FFF2-40B4-BE49-F238E27FC236}">
                  <a16:creationId xmlns:a16="http://schemas.microsoft.com/office/drawing/2014/main" id="{C679AC74-5D48-D247-8215-1BA4270B7B25}"/>
                </a:ext>
              </a:extLst>
            </p:cNvPr>
            <p:cNvSpPr/>
            <p:nvPr/>
          </p:nvSpPr>
          <p:spPr>
            <a:xfrm>
              <a:off x="12178825" y="3735575"/>
              <a:ext cx="128200" cy="181775"/>
            </a:xfrm>
            <a:custGeom>
              <a:avLst/>
              <a:gdLst/>
              <a:ahLst/>
              <a:cxnLst/>
              <a:rect l="l" t="t" r="r" b="b"/>
              <a:pathLst>
                <a:path w="5128" h="7271" extrusionOk="0">
                  <a:moveTo>
                    <a:pt x="516" y="1"/>
                  </a:moveTo>
                  <a:cubicBezTo>
                    <a:pt x="489" y="1"/>
                    <a:pt x="489" y="1"/>
                    <a:pt x="489" y="28"/>
                  </a:cubicBezTo>
                  <a:cubicBezTo>
                    <a:pt x="462" y="28"/>
                    <a:pt x="462" y="55"/>
                    <a:pt x="435" y="82"/>
                  </a:cubicBezTo>
                  <a:cubicBezTo>
                    <a:pt x="272" y="354"/>
                    <a:pt x="163" y="625"/>
                    <a:pt x="55" y="923"/>
                  </a:cubicBezTo>
                  <a:cubicBezTo>
                    <a:pt x="1" y="1167"/>
                    <a:pt x="1" y="1384"/>
                    <a:pt x="109" y="1601"/>
                  </a:cubicBezTo>
                  <a:cubicBezTo>
                    <a:pt x="163" y="1710"/>
                    <a:pt x="245" y="1791"/>
                    <a:pt x="326" y="1845"/>
                  </a:cubicBezTo>
                  <a:cubicBezTo>
                    <a:pt x="652" y="2117"/>
                    <a:pt x="1167" y="2117"/>
                    <a:pt x="1438" y="2469"/>
                  </a:cubicBezTo>
                  <a:cubicBezTo>
                    <a:pt x="1655" y="2740"/>
                    <a:pt x="1628" y="3174"/>
                    <a:pt x="1737" y="3527"/>
                  </a:cubicBezTo>
                  <a:cubicBezTo>
                    <a:pt x="1764" y="3663"/>
                    <a:pt x="1872" y="3825"/>
                    <a:pt x="2008" y="3907"/>
                  </a:cubicBezTo>
                  <a:cubicBezTo>
                    <a:pt x="2279" y="4124"/>
                    <a:pt x="2686" y="4015"/>
                    <a:pt x="2984" y="4124"/>
                  </a:cubicBezTo>
                  <a:cubicBezTo>
                    <a:pt x="3066" y="4151"/>
                    <a:pt x="3120" y="4178"/>
                    <a:pt x="3174" y="4232"/>
                  </a:cubicBezTo>
                  <a:cubicBezTo>
                    <a:pt x="3283" y="4314"/>
                    <a:pt x="3337" y="4422"/>
                    <a:pt x="3337" y="4558"/>
                  </a:cubicBezTo>
                  <a:cubicBezTo>
                    <a:pt x="3418" y="4829"/>
                    <a:pt x="3337" y="5154"/>
                    <a:pt x="3500" y="5399"/>
                  </a:cubicBezTo>
                  <a:cubicBezTo>
                    <a:pt x="3527" y="5480"/>
                    <a:pt x="3581" y="5507"/>
                    <a:pt x="3662" y="5561"/>
                  </a:cubicBezTo>
                  <a:cubicBezTo>
                    <a:pt x="3852" y="5670"/>
                    <a:pt x="4178" y="5643"/>
                    <a:pt x="4368" y="5833"/>
                  </a:cubicBezTo>
                  <a:cubicBezTo>
                    <a:pt x="4666" y="6158"/>
                    <a:pt x="4666" y="6646"/>
                    <a:pt x="4883" y="6999"/>
                  </a:cubicBezTo>
                  <a:cubicBezTo>
                    <a:pt x="4937" y="7107"/>
                    <a:pt x="4991" y="7189"/>
                    <a:pt x="5073" y="7270"/>
                  </a:cubicBezTo>
                  <a:cubicBezTo>
                    <a:pt x="5100" y="7270"/>
                    <a:pt x="5100" y="7270"/>
                    <a:pt x="5127" y="7270"/>
                  </a:cubicBezTo>
                  <a:cubicBezTo>
                    <a:pt x="5127" y="7243"/>
                    <a:pt x="5127" y="7243"/>
                    <a:pt x="5127" y="7243"/>
                  </a:cubicBezTo>
                  <a:cubicBezTo>
                    <a:pt x="5046" y="7162"/>
                    <a:pt x="4964" y="7080"/>
                    <a:pt x="4937" y="6972"/>
                  </a:cubicBezTo>
                  <a:cubicBezTo>
                    <a:pt x="4747" y="6592"/>
                    <a:pt x="4720" y="6104"/>
                    <a:pt x="4422" y="5778"/>
                  </a:cubicBezTo>
                  <a:cubicBezTo>
                    <a:pt x="4232" y="5588"/>
                    <a:pt x="3907" y="5616"/>
                    <a:pt x="3690" y="5480"/>
                  </a:cubicBezTo>
                  <a:cubicBezTo>
                    <a:pt x="3635" y="5453"/>
                    <a:pt x="3608" y="5426"/>
                    <a:pt x="3554" y="5371"/>
                  </a:cubicBezTo>
                  <a:cubicBezTo>
                    <a:pt x="3418" y="5127"/>
                    <a:pt x="3500" y="4802"/>
                    <a:pt x="3418" y="4531"/>
                  </a:cubicBezTo>
                  <a:cubicBezTo>
                    <a:pt x="3391" y="4395"/>
                    <a:pt x="3337" y="4286"/>
                    <a:pt x="3256" y="4205"/>
                  </a:cubicBezTo>
                  <a:cubicBezTo>
                    <a:pt x="3174" y="4124"/>
                    <a:pt x="3093" y="4069"/>
                    <a:pt x="3011" y="4042"/>
                  </a:cubicBezTo>
                  <a:cubicBezTo>
                    <a:pt x="2849" y="4015"/>
                    <a:pt x="2686" y="3988"/>
                    <a:pt x="2496" y="3988"/>
                  </a:cubicBezTo>
                  <a:cubicBezTo>
                    <a:pt x="2333" y="3988"/>
                    <a:pt x="2198" y="3934"/>
                    <a:pt x="2035" y="3852"/>
                  </a:cubicBezTo>
                  <a:cubicBezTo>
                    <a:pt x="1926" y="3771"/>
                    <a:pt x="1845" y="3635"/>
                    <a:pt x="1818" y="3500"/>
                  </a:cubicBezTo>
                  <a:cubicBezTo>
                    <a:pt x="1709" y="3147"/>
                    <a:pt x="1737" y="2713"/>
                    <a:pt x="1520" y="2442"/>
                  </a:cubicBezTo>
                  <a:cubicBezTo>
                    <a:pt x="1221" y="2062"/>
                    <a:pt x="706" y="2062"/>
                    <a:pt x="353" y="1818"/>
                  </a:cubicBezTo>
                  <a:cubicBezTo>
                    <a:pt x="272" y="1737"/>
                    <a:pt x="191" y="1683"/>
                    <a:pt x="136" y="1574"/>
                  </a:cubicBezTo>
                  <a:cubicBezTo>
                    <a:pt x="55" y="1384"/>
                    <a:pt x="28" y="1140"/>
                    <a:pt x="109" y="950"/>
                  </a:cubicBezTo>
                  <a:cubicBezTo>
                    <a:pt x="191" y="652"/>
                    <a:pt x="299" y="354"/>
                    <a:pt x="462" y="82"/>
                  </a:cubicBezTo>
                  <a:cubicBezTo>
                    <a:pt x="462" y="82"/>
                    <a:pt x="489" y="55"/>
                    <a:pt x="489" y="28"/>
                  </a:cubicBezTo>
                  <a:cubicBezTo>
                    <a:pt x="489" y="28"/>
                    <a:pt x="489" y="1"/>
                    <a:pt x="489" y="1"/>
                  </a:cubicBezTo>
                  <a:lnTo>
                    <a:pt x="489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" name="Google Shape;2724;p39">
              <a:extLst>
                <a:ext uri="{FF2B5EF4-FFF2-40B4-BE49-F238E27FC236}">
                  <a16:creationId xmlns:a16="http://schemas.microsoft.com/office/drawing/2014/main" id="{39F4F9A3-B342-6E00-2F6E-DE6CC07B3C8C}"/>
                </a:ext>
              </a:extLst>
            </p:cNvPr>
            <p:cNvSpPr/>
            <p:nvPr/>
          </p:nvSpPr>
          <p:spPr>
            <a:xfrm>
              <a:off x="12209350" y="3721350"/>
              <a:ext cx="107150" cy="133600"/>
            </a:xfrm>
            <a:custGeom>
              <a:avLst/>
              <a:gdLst/>
              <a:ahLst/>
              <a:cxnLst/>
              <a:rect l="l" t="t" r="r" b="b"/>
              <a:pathLst>
                <a:path w="4286" h="5344" extrusionOk="0">
                  <a:moveTo>
                    <a:pt x="163" y="27"/>
                  </a:moveTo>
                  <a:cubicBezTo>
                    <a:pt x="163" y="55"/>
                    <a:pt x="136" y="82"/>
                    <a:pt x="109" y="109"/>
                  </a:cubicBezTo>
                  <a:cubicBezTo>
                    <a:pt x="0" y="326"/>
                    <a:pt x="0" y="570"/>
                    <a:pt x="82" y="814"/>
                  </a:cubicBezTo>
                  <a:cubicBezTo>
                    <a:pt x="163" y="977"/>
                    <a:pt x="299" y="1112"/>
                    <a:pt x="461" y="1194"/>
                  </a:cubicBezTo>
                  <a:cubicBezTo>
                    <a:pt x="841" y="1384"/>
                    <a:pt x="1167" y="1655"/>
                    <a:pt x="1438" y="1953"/>
                  </a:cubicBezTo>
                  <a:cubicBezTo>
                    <a:pt x="1682" y="2252"/>
                    <a:pt x="1655" y="2713"/>
                    <a:pt x="1763" y="3011"/>
                  </a:cubicBezTo>
                  <a:cubicBezTo>
                    <a:pt x="1790" y="3120"/>
                    <a:pt x="1845" y="3201"/>
                    <a:pt x="1899" y="3282"/>
                  </a:cubicBezTo>
                  <a:cubicBezTo>
                    <a:pt x="1953" y="3337"/>
                    <a:pt x="2035" y="3391"/>
                    <a:pt x="2116" y="3418"/>
                  </a:cubicBezTo>
                  <a:cubicBezTo>
                    <a:pt x="2252" y="3445"/>
                    <a:pt x="2414" y="3445"/>
                    <a:pt x="2577" y="3418"/>
                  </a:cubicBezTo>
                  <a:cubicBezTo>
                    <a:pt x="2713" y="3391"/>
                    <a:pt x="2848" y="3391"/>
                    <a:pt x="2957" y="3472"/>
                  </a:cubicBezTo>
                  <a:cubicBezTo>
                    <a:pt x="3065" y="3526"/>
                    <a:pt x="3119" y="3635"/>
                    <a:pt x="3147" y="3716"/>
                  </a:cubicBezTo>
                  <a:cubicBezTo>
                    <a:pt x="3174" y="3988"/>
                    <a:pt x="3228" y="4232"/>
                    <a:pt x="3336" y="4476"/>
                  </a:cubicBezTo>
                  <a:cubicBezTo>
                    <a:pt x="3391" y="4584"/>
                    <a:pt x="3472" y="4693"/>
                    <a:pt x="3581" y="4774"/>
                  </a:cubicBezTo>
                  <a:cubicBezTo>
                    <a:pt x="3798" y="4964"/>
                    <a:pt x="4042" y="5100"/>
                    <a:pt x="4259" y="5317"/>
                  </a:cubicBezTo>
                  <a:cubicBezTo>
                    <a:pt x="4259" y="5344"/>
                    <a:pt x="4286" y="5344"/>
                    <a:pt x="4286" y="5317"/>
                  </a:cubicBezTo>
                  <a:cubicBezTo>
                    <a:pt x="4286" y="5317"/>
                    <a:pt x="4286" y="5289"/>
                    <a:pt x="4286" y="5289"/>
                  </a:cubicBezTo>
                  <a:cubicBezTo>
                    <a:pt x="4096" y="5072"/>
                    <a:pt x="3852" y="4910"/>
                    <a:pt x="3635" y="4720"/>
                  </a:cubicBezTo>
                  <a:cubicBezTo>
                    <a:pt x="3553" y="4638"/>
                    <a:pt x="3472" y="4530"/>
                    <a:pt x="3391" y="4421"/>
                  </a:cubicBezTo>
                  <a:cubicBezTo>
                    <a:pt x="3309" y="4204"/>
                    <a:pt x="3255" y="3960"/>
                    <a:pt x="3228" y="3689"/>
                  </a:cubicBezTo>
                  <a:cubicBezTo>
                    <a:pt x="3201" y="3581"/>
                    <a:pt x="3119" y="3472"/>
                    <a:pt x="3038" y="3418"/>
                  </a:cubicBezTo>
                  <a:cubicBezTo>
                    <a:pt x="2903" y="3309"/>
                    <a:pt x="2740" y="3282"/>
                    <a:pt x="2577" y="3309"/>
                  </a:cubicBezTo>
                  <a:cubicBezTo>
                    <a:pt x="2441" y="3337"/>
                    <a:pt x="2279" y="3337"/>
                    <a:pt x="2143" y="3309"/>
                  </a:cubicBezTo>
                  <a:cubicBezTo>
                    <a:pt x="2089" y="3309"/>
                    <a:pt x="2035" y="3282"/>
                    <a:pt x="1980" y="3228"/>
                  </a:cubicBezTo>
                  <a:cubicBezTo>
                    <a:pt x="1899" y="3120"/>
                    <a:pt x="1818" y="2984"/>
                    <a:pt x="1818" y="2821"/>
                  </a:cubicBezTo>
                  <a:cubicBezTo>
                    <a:pt x="1790" y="2604"/>
                    <a:pt x="1736" y="2387"/>
                    <a:pt x="1655" y="2143"/>
                  </a:cubicBezTo>
                  <a:cubicBezTo>
                    <a:pt x="1628" y="2062"/>
                    <a:pt x="1573" y="1980"/>
                    <a:pt x="1519" y="1899"/>
                  </a:cubicBezTo>
                  <a:cubicBezTo>
                    <a:pt x="1248" y="1573"/>
                    <a:pt x="895" y="1302"/>
                    <a:pt x="488" y="1112"/>
                  </a:cubicBezTo>
                  <a:cubicBezTo>
                    <a:pt x="353" y="1058"/>
                    <a:pt x="217" y="923"/>
                    <a:pt x="136" y="760"/>
                  </a:cubicBezTo>
                  <a:cubicBezTo>
                    <a:pt x="82" y="543"/>
                    <a:pt x="82" y="299"/>
                    <a:pt x="163" y="82"/>
                  </a:cubicBezTo>
                  <a:lnTo>
                    <a:pt x="163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" name="Google Shape;2725;p39">
              <a:extLst>
                <a:ext uri="{FF2B5EF4-FFF2-40B4-BE49-F238E27FC236}">
                  <a16:creationId xmlns:a16="http://schemas.microsoft.com/office/drawing/2014/main" id="{8703E017-A842-A70D-E892-4343361E4773}"/>
                </a:ext>
              </a:extLst>
            </p:cNvPr>
            <p:cNvSpPr/>
            <p:nvPr/>
          </p:nvSpPr>
          <p:spPr>
            <a:xfrm>
              <a:off x="12231050" y="3710500"/>
              <a:ext cx="90875" cy="79350"/>
            </a:xfrm>
            <a:custGeom>
              <a:avLst/>
              <a:gdLst/>
              <a:ahLst/>
              <a:cxnLst/>
              <a:rect l="l" t="t" r="r" b="b"/>
              <a:pathLst>
                <a:path w="3635" h="3174" extrusionOk="0">
                  <a:moveTo>
                    <a:pt x="27" y="27"/>
                  </a:moveTo>
                  <a:cubicBezTo>
                    <a:pt x="0" y="82"/>
                    <a:pt x="0" y="136"/>
                    <a:pt x="27" y="217"/>
                  </a:cubicBezTo>
                  <a:cubicBezTo>
                    <a:pt x="27" y="299"/>
                    <a:pt x="82" y="380"/>
                    <a:pt x="163" y="461"/>
                  </a:cubicBezTo>
                  <a:cubicBezTo>
                    <a:pt x="271" y="543"/>
                    <a:pt x="407" y="570"/>
                    <a:pt x="570" y="570"/>
                  </a:cubicBezTo>
                  <a:cubicBezTo>
                    <a:pt x="760" y="543"/>
                    <a:pt x="977" y="597"/>
                    <a:pt x="1167" y="678"/>
                  </a:cubicBezTo>
                  <a:cubicBezTo>
                    <a:pt x="1248" y="733"/>
                    <a:pt x="1302" y="814"/>
                    <a:pt x="1356" y="895"/>
                  </a:cubicBezTo>
                  <a:cubicBezTo>
                    <a:pt x="1438" y="1112"/>
                    <a:pt x="1573" y="1329"/>
                    <a:pt x="1709" y="1519"/>
                  </a:cubicBezTo>
                  <a:cubicBezTo>
                    <a:pt x="1736" y="1546"/>
                    <a:pt x="1790" y="1601"/>
                    <a:pt x="1845" y="1601"/>
                  </a:cubicBezTo>
                  <a:cubicBezTo>
                    <a:pt x="1953" y="1601"/>
                    <a:pt x="2062" y="1601"/>
                    <a:pt x="2143" y="1601"/>
                  </a:cubicBezTo>
                  <a:cubicBezTo>
                    <a:pt x="2251" y="1574"/>
                    <a:pt x="2333" y="1601"/>
                    <a:pt x="2414" y="1628"/>
                  </a:cubicBezTo>
                  <a:cubicBezTo>
                    <a:pt x="2468" y="1682"/>
                    <a:pt x="2496" y="1736"/>
                    <a:pt x="2523" y="1790"/>
                  </a:cubicBezTo>
                  <a:cubicBezTo>
                    <a:pt x="2550" y="1953"/>
                    <a:pt x="2604" y="2089"/>
                    <a:pt x="2658" y="2252"/>
                  </a:cubicBezTo>
                  <a:cubicBezTo>
                    <a:pt x="2821" y="2523"/>
                    <a:pt x="3119" y="2658"/>
                    <a:pt x="3364" y="2875"/>
                  </a:cubicBezTo>
                  <a:cubicBezTo>
                    <a:pt x="3418" y="2930"/>
                    <a:pt x="3472" y="2984"/>
                    <a:pt x="3526" y="3038"/>
                  </a:cubicBezTo>
                  <a:cubicBezTo>
                    <a:pt x="3553" y="3092"/>
                    <a:pt x="3581" y="3120"/>
                    <a:pt x="3608" y="3174"/>
                  </a:cubicBezTo>
                  <a:cubicBezTo>
                    <a:pt x="3608" y="3174"/>
                    <a:pt x="3635" y="3174"/>
                    <a:pt x="3635" y="3174"/>
                  </a:cubicBezTo>
                  <a:cubicBezTo>
                    <a:pt x="3635" y="3174"/>
                    <a:pt x="3635" y="3147"/>
                    <a:pt x="3635" y="3147"/>
                  </a:cubicBezTo>
                  <a:cubicBezTo>
                    <a:pt x="3608" y="3092"/>
                    <a:pt x="3608" y="3038"/>
                    <a:pt x="3581" y="3011"/>
                  </a:cubicBezTo>
                  <a:cubicBezTo>
                    <a:pt x="3526" y="2930"/>
                    <a:pt x="3472" y="2875"/>
                    <a:pt x="3418" y="2821"/>
                  </a:cubicBezTo>
                  <a:cubicBezTo>
                    <a:pt x="3174" y="2604"/>
                    <a:pt x="2875" y="2469"/>
                    <a:pt x="2713" y="2197"/>
                  </a:cubicBezTo>
                  <a:cubicBezTo>
                    <a:pt x="2658" y="2062"/>
                    <a:pt x="2604" y="1899"/>
                    <a:pt x="2577" y="1736"/>
                  </a:cubicBezTo>
                  <a:cubicBezTo>
                    <a:pt x="2550" y="1682"/>
                    <a:pt x="2523" y="1601"/>
                    <a:pt x="2441" y="1574"/>
                  </a:cubicBezTo>
                  <a:cubicBezTo>
                    <a:pt x="2360" y="1519"/>
                    <a:pt x="2279" y="1492"/>
                    <a:pt x="2197" y="1519"/>
                  </a:cubicBezTo>
                  <a:cubicBezTo>
                    <a:pt x="2089" y="1519"/>
                    <a:pt x="1980" y="1519"/>
                    <a:pt x="1872" y="1519"/>
                  </a:cubicBezTo>
                  <a:cubicBezTo>
                    <a:pt x="1818" y="1492"/>
                    <a:pt x="1790" y="1465"/>
                    <a:pt x="1736" y="1438"/>
                  </a:cubicBezTo>
                  <a:cubicBezTo>
                    <a:pt x="1628" y="1248"/>
                    <a:pt x="1492" y="1058"/>
                    <a:pt x="1411" y="841"/>
                  </a:cubicBezTo>
                  <a:cubicBezTo>
                    <a:pt x="1356" y="760"/>
                    <a:pt x="1275" y="678"/>
                    <a:pt x="1194" y="624"/>
                  </a:cubicBezTo>
                  <a:cubicBezTo>
                    <a:pt x="1004" y="516"/>
                    <a:pt x="787" y="461"/>
                    <a:pt x="570" y="489"/>
                  </a:cubicBezTo>
                  <a:cubicBezTo>
                    <a:pt x="434" y="516"/>
                    <a:pt x="299" y="461"/>
                    <a:pt x="163" y="407"/>
                  </a:cubicBezTo>
                  <a:cubicBezTo>
                    <a:pt x="109" y="353"/>
                    <a:pt x="82" y="272"/>
                    <a:pt x="54" y="190"/>
                  </a:cubicBezTo>
                  <a:cubicBezTo>
                    <a:pt x="54" y="136"/>
                    <a:pt x="27" y="55"/>
                    <a:pt x="27" y="0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" name="Google Shape;2726;p39">
              <a:extLst>
                <a:ext uri="{FF2B5EF4-FFF2-40B4-BE49-F238E27FC236}">
                  <a16:creationId xmlns:a16="http://schemas.microsoft.com/office/drawing/2014/main" id="{4B1B01CA-3620-7A25-BCCC-2D2277428A85}"/>
                </a:ext>
              </a:extLst>
            </p:cNvPr>
            <p:cNvSpPr/>
            <p:nvPr/>
          </p:nvSpPr>
          <p:spPr>
            <a:xfrm>
              <a:off x="11761125" y="3726100"/>
              <a:ext cx="151225" cy="160050"/>
            </a:xfrm>
            <a:custGeom>
              <a:avLst/>
              <a:gdLst/>
              <a:ahLst/>
              <a:cxnLst/>
              <a:rect l="l" t="t" r="r" b="b"/>
              <a:pathLst>
                <a:path w="6049" h="6402" extrusionOk="0">
                  <a:moveTo>
                    <a:pt x="0" y="2550"/>
                  </a:moveTo>
                  <a:lnTo>
                    <a:pt x="3662" y="5588"/>
                  </a:lnTo>
                  <a:lnTo>
                    <a:pt x="4503" y="6401"/>
                  </a:lnTo>
                  <a:lnTo>
                    <a:pt x="6049" y="5533"/>
                  </a:lnTo>
                  <a:lnTo>
                    <a:pt x="4801" y="3445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" name="Google Shape;2727;p39">
              <a:extLst>
                <a:ext uri="{FF2B5EF4-FFF2-40B4-BE49-F238E27FC236}">
                  <a16:creationId xmlns:a16="http://schemas.microsoft.com/office/drawing/2014/main" id="{2C78229F-5D2E-82D1-8489-5C823ACE40B1}"/>
                </a:ext>
              </a:extLst>
            </p:cNvPr>
            <p:cNvSpPr/>
            <p:nvPr/>
          </p:nvSpPr>
          <p:spPr>
            <a:xfrm>
              <a:off x="12142900" y="3556575"/>
              <a:ext cx="65800" cy="168875"/>
            </a:xfrm>
            <a:custGeom>
              <a:avLst/>
              <a:gdLst/>
              <a:ahLst/>
              <a:cxnLst/>
              <a:rect l="l" t="t" r="r" b="b"/>
              <a:pathLst>
                <a:path w="2632" h="6755" extrusionOk="0">
                  <a:moveTo>
                    <a:pt x="2333" y="1167"/>
                  </a:moveTo>
                  <a:lnTo>
                    <a:pt x="2414" y="4828"/>
                  </a:lnTo>
                  <a:lnTo>
                    <a:pt x="2631" y="5967"/>
                  </a:lnTo>
                  <a:lnTo>
                    <a:pt x="1031" y="6754"/>
                  </a:lnTo>
                  <a:lnTo>
                    <a:pt x="0" y="455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" name="Google Shape;2728;p39">
              <a:extLst>
                <a:ext uri="{FF2B5EF4-FFF2-40B4-BE49-F238E27FC236}">
                  <a16:creationId xmlns:a16="http://schemas.microsoft.com/office/drawing/2014/main" id="{CFD3B026-BDE2-1B23-131A-6EE02E799334}"/>
                </a:ext>
              </a:extLst>
            </p:cNvPr>
            <p:cNvSpPr/>
            <p:nvPr/>
          </p:nvSpPr>
          <p:spPr>
            <a:xfrm>
              <a:off x="11675000" y="3549775"/>
              <a:ext cx="252275" cy="69200"/>
            </a:xfrm>
            <a:custGeom>
              <a:avLst/>
              <a:gdLst/>
              <a:ahLst/>
              <a:cxnLst/>
              <a:rect l="l" t="t" r="r" b="b"/>
              <a:pathLst>
                <a:path w="10091" h="2768" extrusionOk="0">
                  <a:moveTo>
                    <a:pt x="8572" y="1764"/>
                  </a:moveTo>
                  <a:cubicBezTo>
                    <a:pt x="8572" y="1764"/>
                    <a:pt x="10091" y="1628"/>
                    <a:pt x="9114" y="489"/>
                  </a:cubicBezTo>
                  <a:cubicBezTo>
                    <a:pt x="9114" y="489"/>
                    <a:pt x="8680" y="1"/>
                    <a:pt x="6510" y="706"/>
                  </a:cubicBezTo>
                  <a:cubicBezTo>
                    <a:pt x="5263" y="1086"/>
                    <a:pt x="570" y="2225"/>
                    <a:pt x="570" y="2225"/>
                  </a:cubicBezTo>
                  <a:lnTo>
                    <a:pt x="1" y="2768"/>
                  </a:lnTo>
                  <a:lnTo>
                    <a:pt x="8246" y="1276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1" name="Google Shape;2729;p39">
              <a:extLst>
                <a:ext uri="{FF2B5EF4-FFF2-40B4-BE49-F238E27FC236}">
                  <a16:creationId xmlns:a16="http://schemas.microsoft.com/office/drawing/2014/main" id="{BC768AAD-01BD-2C5E-D346-7F0396C3B00E}"/>
                </a:ext>
              </a:extLst>
            </p:cNvPr>
            <p:cNvSpPr/>
            <p:nvPr/>
          </p:nvSpPr>
          <p:spPr>
            <a:xfrm>
              <a:off x="11655350" y="3570800"/>
              <a:ext cx="242775" cy="48175"/>
            </a:xfrm>
            <a:custGeom>
              <a:avLst/>
              <a:gdLst/>
              <a:ahLst/>
              <a:cxnLst/>
              <a:rect l="l" t="t" r="r" b="b"/>
              <a:pathLst>
                <a:path w="9711" h="1927" extrusionOk="0">
                  <a:moveTo>
                    <a:pt x="9710" y="543"/>
                  </a:moveTo>
                  <a:cubicBezTo>
                    <a:pt x="9710" y="516"/>
                    <a:pt x="9683" y="516"/>
                    <a:pt x="9683" y="489"/>
                  </a:cubicBezTo>
                  <a:cubicBezTo>
                    <a:pt x="9629" y="408"/>
                    <a:pt x="9575" y="353"/>
                    <a:pt x="9521" y="299"/>
                  </a:cubicBezTo>
                  <a:cubicBezTo>
                    <a:pt x="9439" y="218"/>
                    <a:pt x="9358" y="164"/>
                    <a:pt x="9249" y="136"/>
                  </a:cubicBezTo>
                  <a:cubicBezTo>
                    <a:pt x="8951" y="28"/>
                    <a:pt x="8653" y="1"/>
                    <a:pt x="8354" y="28"/>
                  </a:cubicBezTo>
                  <a:cubicBezTo>
                    <a:pt x="7920" y="55"/>
                    <a:pt x="7459" y="109"/>
                    <a:pt x="7025" y="218"/>
                  </a:cubicBezTo>
                  <a:cubicBezTo>
                    <a:pt x="5750" y="570"/>
                    <a:pt x="3065" y="1140"/>
                    <a:pt x="1383" y="1547"/>
                  </a:cubicBezTo>
                  <a:cubicBezTo>
                    <a:pt x="705" y="1710"/>
                    <a:pt x="217" y="1845"/>
                    <a:pt x="0" y="1927"/>
                  </a:cubicBezTo>
                  <a:lnTo>
                    <a:pt x="0" y="1927"/>
                  </a:lnTo>
                  <a:lnTo>
                    <a:pt x="0" y="1927"/>
                  </a:lnTo>
                  <a:cubicBezTo>
                    <a:pt x="136" y="1872"/>
                    <a:pt x="380" y="1818"/>
                    <a:pt x="678" y="1737"/>
                  </a:cubicBezTo>
                  <a:cubicBezTo>
                    <a:pt x="1193" y="1628"/>
                    <a:pt x="1844" y="1466"/>
                    <a:pt x="2604" y="1303"/>
                  </a:cubicBezTo>
                  <a:cubicBezTo>
                    <a:pt x="4177" y="950"/>
                    <a:pt x="6022" y="516"/>
                    <a:pt x="7025" y="245"/>
                  </a:cubicBezTo>
                  <a:cubicBezTo>
                    <a:pt x="7459" y="136"/>
                    <a:pt x="7920" y="82"/>
                    <a:pt x="8354" y="55"/>
                  </a:cubicBezTo>
                  <a:cubicBezTo>
                    <a:pt x="8653" y="28"/>
                    <a:pt x="8951" y="55"/>
                    <a:pt x="9222" y="164"/>
                  </a:cubicBezTo>
                  <a:cubicBezTo>
                    <a:pt x="9304" y="191"/>
                    <a:pt x="9385" y="218"/>
                    <a:pt x="9439" y="272"/>
                  </a:cubicBezTo>
                  <a:cubicBezTo>
                    <a:pt x="9493" y="326"/>
                    <a:pt x="9575" y="408"/>
                    <a:pt x="9629" y="489"/>
                  </a:cubicBezTo>
                  <a:cubicBezTo>
                    <a:pt x="9629" y="489"/>
                    <a:pt x="9683" y="516"/>
                    <a:pt x="9683" y="543"/>
                  </a:cubicBezTo>
                  <a:lnTo>
                    <a:pt x="9683" y="54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2" name="Google Shape;2730;p39">
              <a:extLst>
                <a:ext uri="{FF2B5EF4-FFF2-40B4-BE49-F238E27FC236}">
                  <a16:creationId xmlns:a16="http://schemas.microsoft.com/office/drawing/2014/main" id="{7C99540F-5284-23D1-61C4-095019CEEFD7}"/>
                </a:ext>
              </a:extLst>
            </p:cNvPr>
            <p:cNvSpPr/>
            <p:nvPr/>
          </p:nvSpPr>
          <p:spPr>
            <a:xfrm>
              <a:off x="11679075" y="3562675"/>
              <a:ext cx="236000" cy="46800"/>
            </a:xfrm>
            <a:custGeom>
              <a:avLst/>
              <a:gdLst/>
              <a:ahLst/>
              <a:cxnLst/>
              <a:rect l="l" t="t" r="r" b="b"/>
              <a:pathLst>
                <a:path w="9440" h="1872" extrusionOk="0">
                  <a:moveTo>
                    <a:pt x="27" y="1872"/>
                  </a:moveTo>
                  <a:lnTo>
                    <a:pt x="190" y="1818"/>
                  </a:lnTo>
                  <a:cubicBezTo>
                    <a:pt x="353" y="1791"/>
                    <a:pt x="489" y="1763"/>
                    <a:pt x="624" y="1736"/>
                  </a:cubicBezTo>
                  <a:lnTo>
                    <a:pt x="787" y="1682"/>
                  </a:lnTo>
                  <a:cubicBezTo>
                    <a:pt x="1411" y="1519"/>
                    <a:pt x="2008" y="1329"/>
                    <a:pt x="2631" y="1140"/>
                  </a:cubicBezTo>
                  <a:cubicBezTo>
                    <a:pt x="2903" y="1085"/>
                    <a:pt x="3174" y="1004"/>
                    <a:pt x="3445" y="950"/>
                  </a:cubicBezTo>
                  <a:cubicBezTo>
                    <a:pt x="3852" y="841"/>
                    <a:pt x="4259" y="733"/>
                    <a:pt x="4693" y="651"/>
                  </a:cubicBezTo>
                  <a:cubicBezTo>
                    <a:pt x="5317" y="516"/>
                    <a:pt x="5941" y="407"/>
                    <a:pt x="6564" y="272"/>
                  </a:cubicBezTo>
                  <a:cubicBezTo>
                    <a:pt x="7161" y="109"/>
                    <a:pt x="7812" y="55"/>
                    <a:pt x="8436" y="109"/>
                  </a:cubicBezTo>
                  <a:cubicBezTo>
                    <a:pt x="8680" y="136"/>
                    <a:pt x="8897" y="244"/>
                    <a:pt x="9114" y="380"/>
                  </a:cubicBezTo>
                  <a:cubicBezTo>
                    <a:pt x="9222" y="489"/>
                    <a:pt x="9358" y="597"/>
                    <a:pt x="9439" y="733"/>
                  </a:cubicBezTo>
                  <a:cubicBezTo>
                    <a:pt x="9358" y="597"/>
                    <a:pt x="9222" y="461"/>
                    <a:pt x="9114" y="353"/>
                  </a:cubicBezTo>
                  <a:cubicBezTo>
                    <a:pt x="8897" y="217"/>
                    <a:pt x="8680" y="109"/>
                    <a:pt x="8436" y="82"/>
                  </a:cubicBezTo>
                  <a:cubicBezTo>
                    <a:pt x="7785" y="0"/>
                    <a:pt x="7161" y="82"/>
                    <a:pt x="6564" y="244"/>
                  </a:cubicBezTo>
                  <a:cubicBezTo>
                    <a:pt x="5941" y="380"/>
                    <a:pt x="5290" y="489"/>
                    <a:pt x="4666" y="624"/>
                  </a:cubicBezTo>
                  <a:cubicBezTo>
                    <a:pt x="4259" y="706"/>
                    <a:pt x="3825" y="814"/>
                    <a:pt x="3418" y="923"/>
                  </a:cubicBezTo>
                  <a:cubicBezTo>
                    <a:pt x="3147" y="977"/>
                    <a:pt x="2876" y="1058"/>
                    <a:pt x="2631" y="1140"/>
                  </a:cubicBezTo>
                  <a:cubicBezTo>
                    <a:pt x="2008" y="1302"/>
                    <a:pt x="1384" y="1492"/>
                    <a:pt x="760" y="1655"/>
                  </a:cubicBezTo>
                  <a:cubicBezTo>
                    <a:pt x="597" y="1709"/>
                    <a:pt x="407" y="1736"/>
                    <a:pt x="244" y="1791"/>
                  </a:cubicBezTo>
                  <a:lnTo>
                    <a:pt x="0" y="1845"/>
                  </a:lnTo>
                  <a:lnTo>
                    <a:pt x="0" y="184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3" name="Google Shape;2731;p39">
              <a:extLst>
                <a:ext uri="{FF2B5EF4-FFF2-40B4-BE49-F238E27FC236}">
                  <a16:creationId xmlns:a16="http://schemas.microsoft.com/office/drawing/2014/main" id="{9E9A8C0F-0305-8032-4ACC-8F810878376F}"/>
                </a:ext>
              </a:extLst>
            </p:cNvPr>
            <p:cNvSpPr/>
            <p:nvPr/>
          </p:nvSpPr>
          <p:spPr>
            <a:xfrm>
              <a:off x="11665500" y="3573525"/>
              <a:ext cx="339075" cy="235325"/>
            </a:xfrm>
            <a:custGeom>
              <a:avLst/>
              <a:gdLst/>
              <a:ahLst/>
              <a:cxnLst/>
              <a:rect l="l" t="t" r="r" b="b"/>
              <a:pathLst>
                <a:path w="13563" h="9413" extrusionOk="0">
                  <a:moveTo>
                    <a:pt x="1" y="1818"/>
                  </a:moveTo>
                  <a:lnTo>
                    <a:pt x="5995" y="9412"/>
                  </a:lnTo>
                  <a:lnTo>
                    <a:pt x="13563" y="7622"/>
                  </a:lnTo>
                  <a:lnTo>
                    <a:pt x="8491" y="0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4" name="Google Shape;2732;p39">
              <a:extLst>
                <a:ext uri="{FF2B5EF4-FFF2-40B4-BE49-F238E27FC236}">
                  <a16:creationId xmlns:a16="http://schemas.microsoft.com/office/drawing/2014/main" id="{F41006C0-AC60-F469-1C1F-8D48EB04060C}"/>
                </a:ext>
              </a:extLst>
            </p:cNvPr>
            <p:cNvSpPr/>
            <p:nvPr/>
          </p:nvSpPr>
          <p:spPr>
            <a:xfrm>
              <a:off x="11896750" y="3386375"/>
              <a:ext cx="162075" cy="230575"/>
            </a:xfrm>
            <a:custGeom>
              <a:avLst/>
              <a:gdLst/>
              <a:ahLst/>
              <a:cxnLst/>
              <a:rect l="l" t="t" r="r" b="b"/>
              <a:pathLst>
                <a:path w="6483" h="9223" extrusionOk="0">
                  <a:moveTo>
                    <a:pt x="1628" y="7161"/>
                  </a:moveTo>
                  <a:cubicBezTo>
                    <a:pt x="1628" y="7161"/>
                    <a:pt x="624" y="9222"/>
                    <a:pt x="244" y="7025"/>
                  </a:cubicBezTo>
                  <a:cubicBezTo>
                    <a:pt x="244" y="7025"/>
                    <a:pt x="0" y="6401"/>
                    <a:pt x="1628" y="4828"/>
                  </a:cubicBezTo>
                  <a:cubicBezTo>
                    <a:pt x="2550" y="3906"/>
                    <a:pt x="5696" y="271"/>
                    <a:pt x="5696" y="271"/>
                  </a:cubicBezTo>
                  <a:lnTo>
                    <a:pt x="6483" y="0"/>
                  </a:lnTo>
                  <a:lnTo>
                    <a:pt x="1329" y="6618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5" name="Google Shape;2733;p39">
              <a:extLst>
                <a:ext uri="{FF2B5EF4-FFF2-40B4-BE49-F238E27FC236}">
                  <a16:creationId xmlns:a16="http://schemas.microsoft.com/office/drawing/2014/main" id="{47E8F71F-003B-00AB-BC69-F2D0F0F601D1}"/>
                </a:ext>
              </a:extLst>
            </p:cNvPr>
            <p:cNvSpPr/>
            <p:nvPr/>
          </p:nvSpPr>
          <p:spPr>
            <a:xfrm>
              <a:off x="11912325" y="3378900"/>
              <a:ext cx="144475" cy="198725"/>
            </a:xfrm>
            <a:custGeom>
              <a:avLst/>
              <a:gdLst/>
              <a:ahLst/>
              <a:cxnLst/>
              <a:rect l="l" t="t" r="r" b="b"/>
              <a:pathLst>
                <a:path w="5779" h="7949" extrusionOk="0">
                  <a:moveTo>
                    <a:pt x="218" y="7921"/>
                  </a:moveTo>
                  <a:cubicBezTo>
                    <a:pt x="218" y="7894"/>
                    <a:pt x="218" y="7894"/>
                    <a:pt x="218" y="7867"/>
                  </a:cubicBezTo>
                  <a:cubicBezTo>
                    <a:pt x="218" y="7840"/>
                    <a:pt x="218" y="7812"/>
                    <a:pt x="191" y="7812"/>
                  </a:cubicBezTo>
                  <a:cubicBezTo>
                    <a:pt x="55" y="7460"/>
                    <a:pt x="55" y="7053"/>
                    <a:pt x="191" y="6700"/>
                  </a:cubicBezTo>
                  <a:cubicBezTo>
                    <a:pt x="462" y="6131"/>
                    <a:pt x="842" y="5615"/>
                    <a:pt x="1276" y="5181"/>
                  </a:cubicBezTo>
                  <a:cubicBezTo>
                    <a:pt x="1764" y="4693"/>
                    <a:pt x="2198" y="4178"/>
                    <a:pt x="2632" y="3635"/>
                  </a:cubicBezTo>
                  <a:cubicBezTo>
                    <a:pt x="3391" y="2795"/>
                    <a:pt x="4097" y="1954"/>
                    <a:pt x="4829" y="1086"/>
                  </a:cubicBezTo>
                  <a:cubicBezTo>
                    <a:pt x="5155" y="733"/>
                    <a:pt x="5453" y="381"/>
                    <a:pt x="5778" y="1"/>
                  </a:cubicBezTo>
                  <a:lnTo>
                    <a:pt x="5778" y="1"/>
                  </a:lnTo>
                  <a:lnTo>
                    <a:pt x="5778" y="1"/>
                  </a:lnTo>
                  <a:cubicBezTo>
                    <a:pt x="5399" y="408"/>
                    <a:pt x="5046" y="815"/>
                    <a:pt x="4666" y="1221"/>
                  </a:cubicBezTo>
                  <a:cubicBezTo>
                    <a:pt x="3825" y="2198"/>
                    <a:pt x="3012" y="3174"/>
                    <a:pt x="2171" y="4151"/>
                  </a:cubicBezTo>
                  <a:cubicBezTo>
                    <a:pt x="1845" y="4476"/>
                    <a:pt x="1547" y="4829"/>
                    <a:pt x="1249" y="5154"/>
                  </a:cubicBezTo>
                  <a:cubicBezTo>
                    <a:pt x="788" y="5588"/>
                    <a:pt x="408" y="6131"/>
                    <a:pt x="137" y="6700"/>
                  </a:cubicBezTo>
                  <a:cubicBezTo>
                    <a:pt x="1" y="7053"/>
                    <a:pt x="1" y="7460"/>
                    <a:pt x="137" y="7812"/>
                  </a:cubicBezTo>
                  <a:cubicBezTo>
                    <a:pt x="137" y="7812"/>
                    <a:pt x="137" y="7867"/>
                    <a:pt x="164" y="7894"/>
                  </a:cubicBezTo>
                  <a:cubicBezTo>
                    <a:pt x="191" y="7894"/>
                    <a:pt x="191" y="7921"/>
                    <a:pt x="218" y="7948"/>
                  </a:cubicBezTo>
                  <a:lnTo>
                    <a:pt x="218" y="7948"/>
                  </a:lnTo>
                  <a:cubicBezTo>
                    <a:pt x="218" y="7948"/>
                    <a:pt x="218" y="7921"/>
                    <a:pt x="218" y="792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6" name="Google Shape;2734;p39">
              <a:extLst>
                <a:ext uri="{FF2B5EF4-FFF2-40B4-BE49-F238E27FC236}">
                  <a16:creationId xmlns:a16="http://schemas.microsoft.com/office/drawing/2014/main" id="{25425053-4FF4-2C56-FA5F-67A3C7570AFD}"/>
                </a:ext>
              </a:extLst>
            </p:cNvPr>
            <p:cNvSpPr/>
            <p:nvPr/>
          </p:nvSpPr>
          <p:spPr>
            <a:xfrm>
              <a:off x="11923175" y="3370100"/>
              <a:ext cx="154650" cy="198700"/>
            </a:xfrm>
            <a:custGeom>
              <a:avLst/>
              <a:gdLst/>
              <a:ahLst/>
              <a:cxnLst/>
              <a:rect l="l" t="t" r="r" b="b"/>
              <a:pathLst>
                <a:path w="6186" h="7948" extrusionOk="0">
                  <a:moveTo>
                    <a:pt x="137" y="7893"/>
                  </a:moveTo>
                  <a:lnTo>
                    <a:pt x="137" y="7893"/>
                  </a:lnTo>
                  <a:cubicBezTo>
                    <a:pt x="137" y="7893"/>
                    <a:pt x="137" y="7812"/>
                    <a:pt x="109" y="7785"/>
                  </a:cubicBezTo>
                  <a:cubicBezTo>
                    <a:pt x="55" y="7432"/>
                    <a:pt x="109" y="7052"/>
                    <a:pt x="245" y="6727"/>
                  </a:cubicBezTo>
                  <a:cubicBezTo>
                    <a:pt x="543" y="6184"/>
                    <a:pt x="896" y="5696"/>
                    <a:pt x="1303" y="5262"/>
                  </a:cubicBezTo>
                  <a:cubicBezTo>
                    <a:pt x="2090" y="4367"/>
                    <a:pt x="2903" y="3472"/>
                    <a:pt x="3717" y="2577"/>
                  </a:cubicBezTo>
                  <a:cubicBezTo>
                    <a:pt x="4124" y="2143"/>
                    <a:pt x="4531" y="1709"/>
                    <a:pt x="4938" y="1275"/>
                  </a:cubicBezTo>
                  <a:cubicBezTo>
                    <a:pt x="5344" y="841"/>
                    <a:pt x="5778" y="407"/>
                    <a:pt x="6185" y="0"/>
                  </a:cubicBezTo>
                  <a:lnTo>
                    <a:pt x="6185" y="0"/>
                  </a:lnTo>
                  <a:lnTo>
                    <a:pt x="6185" y="0"/>
                  </a:lnTo>
                  <a:cubicBezTo>
                    <a:pt x="5751" y="407"/>
                    <a:pt x="5344" y="841"/>
                    <a:pt x="4910" y="1248"/>
                  </a:cubicBezTo>
                  <a:cubicBezTo>
                    <a:pt x="4504" y="1682"/>
                    <a:pt x="4097" y="2116"/>
                    <a:pt x="3690" y="2550"/>
                  </a:cubicBezTo>
                  <a:cubicBezTo>
                    <a:pt x="2876" y="3445"/>
                    <a:pt x="2062" y="4313"/>
                    <a:pt x="1276" y="5235"/>
                  </a:cubicBezTo>
                  <a:cubicBezTo>
                    <a:pt x="842" y="5669"/>
                    <a:pt x="489" y="6157"/>
                    <a:pt x="218" y="6700"/>
                  </a:cubicBezTo>
                  <a:cubicBezTo>
                    <a:pt x="55" y="7052"/>
                    <a:pt x="1" y="7432"/>
                    <a:pt x="82" y="7785"/>
                  </a:cubicBezTo>
                  <a:cubicBezTo>
                    <a:pt x="82" y="7839"/>
                    <a:pt x="82" y="7866"/>
                    <a:pt x="82" y="7893"/>
                  </a:cubicBezTo>
                  <a:cubicBezTo>
                    <a:pt x="109" y="7947"/>
                    <a:pt x="82" y="7893"/>
                    <a:pt x="82" y="7893"/>
                  </a:cubicBezTo>
                  <a:lnTo>
                    <a:pt x="82" y="789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7" name="Google Shape;2735;p39">
              <a:extLst>
                <a:ext uri="{FF2B5EF4-FFF2-40B4-BE49-F238E27FC236}">
                  <a16:creationId xmlns:a16="http://schemas.microsoft.com/office/drawing/2014/main" id="{E361C526-E31B-DD9E-8439-DA559F9A8ADA}"/>
                </a:ext>
              </a:extLst>
            </p:cNvPr>
            <p:cNvSpPr/>
            <p:nvPr/>
          </p:nvSpPr>
          <p:spPr>
            <a:xfrm>
              <a:off x="11925900" y="3376875"/>
              <a:ext cx="237350" cy="368225"/>
            </a:xfrm>
            <a:custGeom>
              <a:avLst/>
              <a:gdLst/>
              <a:ahLst/>
              <a:cxnLst/>
              <a:rect l="l" t="t" r="r" b="b"/>
              <a:pathLst>
                <a:path w="9494" h="14729" extrusionOk="0">
                  <a:moveTo>
                    <a:pt x="5534" y="0"/>
                  </a:moveTo>
                  <a:lnTo>
                    <a:pt x="9494" y="8843"/>
                  </a:lnTo>
                  <a:lnTo>
                    <a:pt x="4395" y="14729"/>
                  </a:lnTo>
                  <a:lnTo>
                    <a:pt x="0" y="6700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8" name="Google Shape;2736;p39">
              <a:extLst>
                <a:ext uri="{FF2B5EF4-FFF2-40B4-BE49-F238E27FC236}">
                  <a16:creationId xmlns:a16="http://schemas.microsoft.com/office/drawing/2014/main" id="{265458FB-3D95-51C8-4CBE-2431DB625416}"/>
                </a:ext>
              </a:extLst>
            </p:cNvPr>
            <p:cNvSpPr/>
            <p:nvPr/>
          </p:nvSpPr>
          <p:spPr>
            <a:xfrm>
              <a:off x="11880475" y="3553850"/>
              <a:ext cx="166825" cy="218375"/>
            </a:xfrm>
            <a:custGeom>
              <a:avLst/>
              <a:gdLst/>
              <a:ahLst/>
              <a:cxnLst/>
              <a:rect l="l" t="t" r="r" b="b"/>
              <a:pathLst>
                <a:path w="6673" h="8735" extrusionOk="0">
                  <a:moveTo>
                    <a:pt x="0" y="1384"/>
                  </a:moveTo>
                  <a:lnTo>
                    <a:pt x="4476" y="8735"/>
                  </a:lnTo>
                  <a:lnTo>
                    <a:pt x="6673" y="7378"/>
                  </a:lnTo>
                  <a:lnTo>
                    <a:pt x="2306" y="1"/>
                  </a:lnTo>
                  <a:close/>
                </a:path>
              </a:pathLst>
            </a:custGeom>
            <a:solidFill>
              <a:srgbClr val="46B2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9" name="Google Shape;2737;p39">
              <a:extLst>
                <a:ext uri="{FF2B5EF4-FFF2-40B4-BE49-F238E27FC236}">
                  <a16:creationId xmlns:a16="http://schemas.microsoft.com/office/drawing/2014/main" id="{4C701EA2-36B1-40E2-BE61-9B73C32B6281}"/>
                </a:ext>
              </a:extLst>
            </p:cNvPr>
            <p:cNvSpPr/>
            <p:nvPr/>
          </p:nvSpPr>
          <p:spPr>
            <a:xfrm>
              <a:off x="11700100" y="3599300"/>
              <a:ext cx="271250" cy="189200"/>
            </a:xfrm>
            <a:custGeom>
              <a:avLst/>
              <a:gdLst/>
              <a:ahLst/>
              <a:cxnLst/>
              <a:rect l="l" t="t" r="r" b="b"/>
              <a:pathLst>
                <a:path w="10850" h="7568" extrusionOk="0">
                  <a:moveTo>
                    <a:pt x="27" y="1410"/>
                  </a:moveTo>
                  <a:cubicBezTo>
                    <a:pt x="27" y="1410"/>
                    <a:pt x="0" y="1410"/>
                    <a:pt x="0" y="1438"/>
                  </a:cubicBezTo>
                  <a:cubicBezTo>
                    <a:pt x="0" y="1438"/>
                    <a:pt x="0" y="1465"/>
                    <a:pt x="0" y="1492"/>
                  </a:cubicBezTo>
                  <a:lnTo>
                    <a:pt x="4774" y="7540"/>
                  </a:lnTo>
                  <a:cubicBezTo>
                    <a:pt x="4774" y="7540"/>
                    <a:pt x="4801" y="7568"/>
                    <a:pt x="4801" y="7568"/>
                  </a:cubicBezTo>
                  <a:lnTo>
                    <a:pt x="10823" y="6455"/>
                  </a:lnTo>
                  <a:cubicBezTo>
                    <a:pt x="10823" y="6455"/>
                    <a:pt x="10850" y="6455"/>
                    <a:pt x="10850" y="6428"/>
                  </a:cubicBezTo>
                  <a:cubicBezTo>
                    <a:pt x="10850" y="6428"/>
                    <a:pt x="10850" y="6401"/>
                    <a:pt x="10850" y="6401"/>
                  </a:cubicBezTo>
                  <a:lnTo>
                    <a:pt x="6863" y="27"/>
                  </a:lnTo>
                  <a:cubicBezTo>
                    <a:pt x="6835" y="27"/>
                    <a:pt x="6835" y="0"/>
                    <a:pt x="6808" y="27"/>
                  </a:cubicBezTo>
                  <a:close/>
                  <a:moveTo>
                    <a:pt x="109" y="1492"/>
                  </a:moveTo>
                  <a:lnTo>
                    <a:pt x="6808" y="109"/>
                  </a:lnTo>
                  <a:lnTo>
                    <a:pt x="10741" y="6401"/>
                  </a:lnTo>
                  <a:lnTo>
                    <a:pt x="4828" y="7459"/>
                  </a:lnTo>
                  <a:lnTo>
                    <a:pt x="109" y="146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0" name="Google Shape;2738;p39">
              <a:extLst>
                <a:ext uri="{FF2B5EF4-FFF2-40B4-BE49-F238E27FC236}">
                  <a16:creationId xmlns:a16="http://schemas.microsoft.com/office/drawing/2014/main" id="{FEE57644-5437-2BE9-3D77-11DC1FF401C1}"/>
                </a:ext>
              </a:extLst>
            </p:cNvPr>
            <p:cNvSpPr/>
            <p:nvPr/>
          </p:nvSpPr>
          <p:spPr>
            <a:xfrm>
              <a:off x="11955725" y="3408075"/>
              <a:ext cx="194650" cy="307200"/>
            </a:xfrm>
            <a:custGeom>
              <a:avLst/>
              <a:gdLst/>
              <a:ahLst/>
              <a:cxnLst/>
              <a:rect l="l" t="t" r="r" b="b"/>
              <a:pathLst>
                <a:path w="7786" h="12288" extrusionOk="0">
                  <a:moveTo>
                    <a:pt x="4259" y="27"/>
                  </a:moveTo>
                  <a:cubicBezTo>
                    <a:pt x="4259" y="27"/>
                    <a:pt x="4259" y="0"/>
                    <a:pt x="4232" y="0"/>
                  </a:cubicBezTo>
                  <a:cubicBezTo>
                    <a:pt x="4232" y="0"/>
                    <a:pt x="4205" y="0"/>
                    <a:pt x="4205" y="0"/>
                  </a:cubicBezTo>
                  <a:lnTo>
                    <a:pt x="28" y="5913"/>
                  </a:lnTo>
                  <a:cubicBezTo>
                    <a:pt x="1" y="5913"/>
                    <a:pt x="1" y="5940"/>
                    <a:pt x="28" y="5940"/>
                  </a:cubicBezTo>
                  <a:lnTo>
                    <a:pt x="3581" y="12260"/>
                  </a:lnTo>
                  <a:cubicBezTo>
                    <a:pt x="3581" y="12260"/>
                    <a:pt x="3608" y="12287"/>
                    <a:pt x="3608" y="12287"/>
                  </a:cubicBezTo>
                  <a:cubicBezTo>
                    <a:pt x="3636" y="12287"/>
                    <a:pt x="3636" y="12287"/>
                    <a:pt x="3663" y="12287"/>
                  </a:cubicBezTo>
                  <a:lnTo>
                    <a:pt x="7785" y="7703"/>
                  </a:lnTo>
                  <a:cubicBezTo>
                    <a:pt x="7785" y="7676"/>
                    <a:pt x="7785" y="7676"/>
                    <a:pt x="7785" y="7649"/>
                  </a:cubicBezTo>
                  <a:close/>
                  <a:moveTo>
                    <a:pt x="4232" y="136"/>
                  </a:moveTo>
                  <a:cubicBezTo>
                    <a:pt x="4232" y="136"/>
                    <a:pt x="7487" y="7188"/>
                    <a:pt x="7704" y="7649"/>
                  </a:cubicBezTo>
                  <a:lnTo>
                    <a:pt x="3636" y="12179"/>
                  </a:lnTo>
                  <a:lnTo>
                    <a:pt x="109" y="5913"/>
                  </a:lnTo>
                  <a:cubicBezTo>
                    <a:pt x="354" y="5560"/>
                    <a:pt x="3798" y="705"/>
                    <a:pt x="4205" y="13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1" name="Google Shape;2739;p39">
              <a:extLst>
                <a:ext uri="{FF2B5EF4-FFF2-40B4-BE49-F238E27FC236}">
                  <a16:creationId xmlns:a16="http://schemas.microsoft.com/office/drawing/2014/main" id="{8ED72DF7-505B-91EE-91B8-2DC2030F9B45}"/>
                </a:ext>
              </a:extLst>
            </p:cNvPr>
            <p:cNvSpPr/>
            <p:nvPr/>
          </p:nvSpPr>
          <p:spPr>
            <a:xfrm>
              <a:off x="12077125" y="3503000"/>
              <a:ext cx="132925" cy="118000"/>
            </a:xfrm>
            <a:custGeom>
              <a:avLst/>
              <a:gdLst/>
              <a:ahLst/>
              <a:cxnLst/>
              <a:rect l="l" t="t" r="r" b="b"/>
              <a:pathLst>
                <a:path w="5317" h="4720" extrusionOk="0">
                  <a:moveTo>
                    <a:pt x="4177" y="326"/>
                  </a:moveTo>
                  <a:cubicBezTo>
                    <a:pt x="3987" y="245"/>
                    <a:pt x="732" y="0"/>
                    <a:pt x="515" y="28"/>
                  </a:cubicBezTo>
                  <a:cubicBezTo>
                    <a:pt x="0" y="82"/>
                    <a:pt x="760" y="1818"/>
                    <a:pt x="1058" y="2279"/>
                  </a:cubicBezTo>
                  <a:cubicBezTo>
                    <a:pt x="1546" y="2984"/>
                    <a:pt x="4014" y="4367"/>
                    <a:pt x="4665" y="4557"/>
                  </a:cubicBezTo>
                  <a:cubicBezTo>
                    <a:pt x="5316" y="4720"/>
                    <a:pt x="4638" y="516"/>
                    <a:pt x="4177" y="326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2" name="Google Shape;2740;p39">
              <a:extLst>
                <a:ext uri="{FF2B5EF4-FFF2-40B4-BE49-F238E27FC236}">
                  <a16:creationId xmlns:a16="http://schemas.microsoft.com/office/drawing/2014/main" id="{1D314DDF-2EE5-3B12-8D56-D8E779E04FD0}"/>
                </a:ext>
              </a:extLst>
            </p:cNvPr>
            <p:cNvSpPr/>
            <p:nvPr/>
          </p:nvSpPr>
          <p:spPr>
            <a:xfrm>
              <a:off x="12095425" y="3536900"/>
              <a:ext cx="15625" cy="9525"/>
            </a:xfrm>
            <a:custGeom>
              <a:avLst/>
              <a:gdLst/>
              <a:ahLst/>
              <a:cxnLst/>
              <a:rect l="l" t="t" r="r" b="b"/>
              <a:pathLst>
                <a:path w="625" h="381" extrusionOk="0">
                  <a:moveTo>
                    <a:pt x="0" y="272"/>
                  </a:moveTo>
                  <a:lnTo>
                    <a:pt x="0" y="272"/>
                  </a:lnTo>
                  <a:cubicBezTo>
                    <a:pt x="0" y="272"/>
                    <a:pt x="28" y="299"/>
                    <a:pt x="28" y="299"/>
                  </a:cubicBezTo>
                  <a:cubicBezTo>
                    <a:pt x="82" y="326"/>
                    <a:pt x="109" y="353"/>
                    <a:pt x="163" y="353"/>
                  </a:cubicBezTo>
                  <a:cubicBezTo>
                    <a:pt x="217" y="380"/>
                    <a:pt x="299" y="380"/>
                    <a:pt x="380" y="380"/>
                  </a:cubicBezTo>
                  <a:cubicBezTo>
                    <a:pt x="462" y="353"/>
                    <a:pt x="543" y="326"/>
                    <a:pt x="570" y="245"/>
                  </a:cubicBezTo>
                  <a:cubicBezTo>
                    <a:pt x="624" y="163"/>
                    <a:pt x="597" y="82"/>
                    <a:pt x="543" y="1"/>
                  </a:cubicBezTo>
                  <a:lnTo>
                    <a:pt x="543" y="1"/>
                  </a:lnTo>
                  <a:cubicBezTo>
                    <a:pt x="570" y="82"/>
                    <a:pt x="570" y="163"/>
                    <a:pt x="543" y="218"/>
                  </a:cubicBezTo>
                  <a:cubicBezTo>
                    <a:pt x="489" y="272"/>
                    <a:pt x="434" y="326"/>
                    <a:pt x="353" y="326"/>
                  </a:cubicBezTo>
                  <a:cubicBezTo>
                    <a:pt x="299" y="326"/>
                    <a:pt x="217" y="326"/>
                    <a:pt x="163" y="326"/>
                  </a:cubicBezTo>
                  <a:cubicBezTo>
                    <a:pt x="109" y="326"/>
                    <a:pt x="82" y="299"/>
                    <a:pt x="28" y="272"/>
                  </a:cubicBezTo>
                  <a:cubicBezTo>
                    <a:pt x="28" y="272"/>
                    <a:pt x="0" y="245"/>
                    <a:pt x="0" y="245"/>
                  </a:cubicBezTo>
                  <a:lnTo>
                    <a:pt x="0" y="24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3" name="Google Shape;2741;p39">
              <a:extLst>
                <a:ext uri="{FF2B5EF4-FFF2-40B4-BE49-F238E27FC236}">
                  <a16:creationId xmlns:a16="http://schemas.microsoft.com/office/drawing/2014/main" id="{49464678-0F51-2336-3F3E-7C25B2687E94}"/>
                </a:ext>
              </a:extLst>
            </p:cNvPr>
            <p:cNvSpPr/>
            <p:nvPr/>
          </p:nvSpPr>
          <p:spPr>
            <a:xfrm>
              <a:off x="12121875" y="3544350"/>
              <a:ext cx="1375" cy="4775"/>
            </a:xfrm>
            <a:custGeom>
              <a:avLst/>
              <a:gdLst/>
              <a:ahLst/>
              <a:cxnLst/>
              <a:rect l="l" t="t" r="r" b="b"/>
              <a:pathLst>
                <a:path w="55" h="191" extrusionOk="0">
                  <a:moveTo>
                    <a:pt x="0" y="191"/>
                  </a:moveTo>
                  <a:lnTo>
                    <a:pt x="27" y="164"/>
                  </a:lnTo>
                  <a:cubicBezTo>
                    <a:pt x="27" y="164"/>
                    <a:pt x="27" y="137"/>
                    <a:pt x="55" y="137"/>
                  </a:cubicBezTo>
                  <a:cubicBezTo>
                    <a:pt x="55" y="82"/>
                    <a:pt x="55" y="55"/>
                    <a:pt x="55" y="1"/>
                  </a:cubicBezTo>
                  <a:lnTo>
                    <a:pt x="55" y="1"/>
                  </a:lnTo>
                  <a:cubicBezTo>
                    <a:pt x="55" y="28"/>
                    <a:pt x="55" y="55"/>
                    <a:pt x="55" y="55"/>
                  </a:cubicBezTo>
                  <a:cubicBezTo>
                    <a:pt x="27" y="82"/>
                    <a:pt x="27" y="109"/>
                    <a:pt x="27" y="164"/>
                  </a:cubicBezTo>
                  <a:lnTo>
                    <a:pt x="27" y="164"/>
                  </a:lnTo>
                  <a:cubicBezTo>
                    <a:pt x="27" y="164"/>
                    <a:pt x="27" y="164"/>
                    <a:pt x="27" y="191"/>
                  </a:cubicBezTo>
                  <a:lnTo>
                    <a:pt x="27" y="1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742;p39">
              <a:extLst>
                <a:ext uri="{FF2B5EF4-FFF2-40B4-BE49-F238E27FC236}">
                  <a16:creationId xmlns:a16="http://schemas.microsoft.com/office/drawing/2014/main" id="{D4048F50-19DE-E573-6B64-3B07930027EA}"/>
                </a:ext>
              </a:extLst>
            </p:cNvPr>
            <p:cNvSpPr/>
            <p:nvPr/>
          </p:nvSpPr>
          <p:spPr>
            <a:xfrm>
              <a:off x="12126625" y="3543000"/>
              <a:ext cx="2725" cy="4775"/>
            </a:xfrm>
            <a:custGeom>
              <a:avLst/>
              <a:gdLst/>
              <a:ahLst/>
              <a:cxnLst/>
              <a:rect l="l" t="t" r="r" b="b"/>
              <a:pathLst>
                <a:path w="109" h="191" extrusionOk="0">
                  <a:moveTo>
                    <a:pt x="0" y="191"/>
                  </a:moveTo>
                  <a:cubicBezTo>
                    <a:pt x="27" y="163"/>
                    <a:pt x="27" y="163"/>
                    <a:pt x="54" y="136"/>
                  </a:cubicBezTo>
                  <a:cubicBezTo>
                    <a:pt x="54" y="109"/>
                    <a:pt x="54" y="82"/>
                    <a:pt x="82" y="28"/>
                  </a:cubicBezTo>
                  <a:cubicBezTo>
                    <a:pt x="109" y="1"/>
                    <a:pt x="82" y="28"/>
                    <a:pt x="82" y="28"/>
                  </a:cubicBezTo>
                  <a:lnTo>
                    <a:pt x="82" y="28"/>
                  </a:lnTo>
                  <a:lnTo>
                    <a:pt x="27" y="191"/>
                  </a:lnTo>
                  <a:lnTo>
                    <a:pt x="27" y="1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5" name="Google Shape;2743;p39">
              <a:extLst>
                <a:ext uri="{FF2B5EF4-FFF2-40B4-BE49-F238E27FC236}">
                  <a16:creationId xmlns:a16="http://schemas.microsoft.com/office/drawing/2014/main" id="{A458E84F-6BF2-10C1-EA69-2223651A57A8}"/>
                </a:ext>
              </a:extLst>
            </p:cNvPr>
            <p:cNvSpPr/>
            <p:nvPr/>
          </p:nvSpPr>
          <p:spPr>
            <a:xfrm>
              <a:off x="12087275" y="3518600"/>
              <a:ext cx="17675" cy="10875"/>
            </a:xfrm>
            <a:custGeom>
              <a:avLst/>
              <a:gdLst/>
              <a:ahLst/>
              <a:cxnLst/>
              <a:rect l="l" t="t" r="r" b="b"/>
              <a:pathLst>
                <a:path w="707" h="435" extrusionOk="0">
                  <a:moveTo>
                    <a:pt x="1" y="244"/>
                  </a:moveTo>
                  <a:lnTo>
                    <a:pt x="1" y="244"/>
                  </a:lnTo>
                  <a:lnTo>
                    <a:pt x="1" y="244"/>
                  </a:lnTo>
                  <a:cubicBezTo>
                    <a:pt x="82" y="380"/>
                    <a:pt x="245" y="434"/>
                    <a:pt x="408" y="407"/>
                  </a:cubicBezTo>
                  <a:cubicBezTo>
                    <a:pt x="462" y="380"/>
                    <a:pt x="516" y="353"/>
                    <a:pt x="571" y="326"/>
                  </a:cubicBezTo>
                  <a:cubicBezTo>
                    <a:pt x="625" y="326"/>
                    <a:pt x="652" y="272"/>
                    <a:pt x="679" y="244"/>
                  </a:cubicBezTo>
                  <a:cubicBezTo>
                    <a:pt x="706" y="163"/>
                    <a:pt x="679" y="82"/>
                    <a:pt x="543" y="0"/>
                  </a:cubicBezTo>
                  <a:lnTo>
                    <a:pt x="543" y="0"/>
                  </a:lnTo>
                  <a:lnTo>
                    <a:pt x="543" y="0"/>
                  </a:lnTo>
                  <a:cubicBezTo>
                    <a:pt x="625" y="82"/>
                    <a:pt x="679" y="163"/>
                    <a:pt x="652" y="217"/>
                  </a:cubicBezTo>
                  <a:cubicBezTo>
                    <a:pt x="625" y="244"/>
                    <a:pt x="598" y="272"/>
                    <a:pt x="571" y="299"/>
                  </a:cubicBezTo>
                  <a:cubicBezTo>
                    <a:pt x="516" y="326"/>
                    <a:pt x="462" y="326"/>
                    <a:pt x="408" y="353"/>
                  </a:cubicBezTo>
                  <a:cubicBezTo>
                    <a:pt x="326" y="353"/>
                    <a:pt x="272" y="353"/>
                    <a:pt x="191" y="353"/>
                  </a:cubicBezTo>
                  <a:cubicBezTo>
                    <a:pt x="137" y="326"/>
                    <a:pt x="82" y="272"/>
                    <a:pt x="28" y="244"/>
                  </a:cubicBezTo>
                  <a:lnTo>
                    <a:pt x="28" y="244"/>
                  </a:lnTo>
                  <a:lnTo>
                    <a:pt x="28" y="24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6" name="Google Shape;2744;p39">
              <a:extLst>
                <a:ext uri="{FF2B5EF4-FFF2-40B4-BE49-F238E27FC236}">
                  <a16:creationId xmlns:a16="http://schemas.microsoft.com/office/drawing/2014/main" id="{6D84E191-BE65-91CF-C287-3E74718ABBA3}"/>
                </a:ext>
              </a:extLst>
            </p:cNvPr>
            <p:cNvSpPr/>
            <p:nvPr/>
          </p:nvSpPr>
          <p:spPr>
            <a:xfrm>
              <a:off x="12121200" y="3527400"/>
              <a:ext cx="700" cy="4100"/>
            </a:xfrm>
            <a:custGeom>
              <a:avLst/>
              <a:gdLst/>
              <a:ahLst/>
              <a:cxnLst/>
              <a:rect l="l" t="t" r="r" b="b"/>
              <a:pathLst>
                <a:path w="28" h="164" extrusionOk="0">
                  <a:moveTo>
                    <a:pt x="0" y="164"/>
                  </a:moveTo>
                  <a:lnTo>
                    <a:pt x="0" y="164"/>
                  </a:lnTo>
                  <a:lnTo>
                    <a:pt x="0" y="164"/>
                  </a:lnTo>
                  <a:cubicBezTo>
                    <a:pt x="27" y="137"/>
                    <a:pt x="27" y="137"/>
                    <a:pt x="27" y="109"/>
                  </a:cubicBezTo>
                  <a:cubicBezTo>
                    <a:pt x="27" y="82"/>
                    <a:pt x="27" y="55"/>
                    <a:pt x="27" y="1"/>
                  </a:cubicBezTo>
                  <a:lnTo>
                    <a:pt x="27" y="1"/>
                  </a:lnTo>
                  <a:lnTo>
                    <a:pt x="27" y="1"/>
                  </a:lnTo>
                  <a:cubicBezTo>
                    <a:pt x="27" y="28"/>
                    <a:pt x="27" y="55"/>
                    <a:pt x="27" y="82"/>
                  </a:cubicBezTo>
                  <a:cubicBezTo>
                    <a:pt x="27" y="109"/>
                    <a:pt x="27" y="137"/>
                    <a:pt x="27" y="137"/>
                  </a:cubicBezTo>
                  <a:lnTo>
                    <a:pt x="27" y="137"/>
                  </a:lnTo>
                  <a:lnTo>
                    <a:pt x="27" y="137"/>
                  </a:lnTo>
                  <a:lnTo>
                    <a:pt x="27" y="137"/>
                  </a:lnTo>
                  <a:lnTo>
                    <a:pt x="27" y="13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745;p39">
              <a:extLst>
                <a:ext uri="{FF2B5EF4-FFF2-40B4-BE49-F238E27FC236}">
                  <a16:creationId xmlns:a16="http://schemas.microsoft.com/office/drawing/2014/main" id="{D15DC294-5A3D-9F1A-93B9-75B10DD62182}"/>
                </a:ext>
              </a:extLst>
            </p:cNvPr>
            <p:cNvSpPr/>
            <p:nvPr/>
          </p:nvSpPr>
          <p:spPr>
            <a:xfrm>
              <a:off x="12125950" y="3528100"/>
              <a:ext cx="0" cy="2725"/>
            </a:xfrm>
            <a:custGeom>
              <a:avLst/>
              <a:gdLst/>
              <a:ahLst/>
              <a:cxnLst/>
              <a:rect l="l" t="t" r="r" b="b"/>
              <a:pathLst>
                <a:path h="109" extrusionOk="0">
                  <a:moveTo>
                    <a:pt x="0" y="109"/>
                  </a:moveTo>
                  <a:lnTo>
                    <a:pt x="0" y="109"/>
                  </a:lnTo>
                  <a:lnTo>
                    <a:pt x="0" y="8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27"/>
                    <a:pt x="0" y="81"/>
                    <a:pt x="0" y="109"/>
                  </a:cubicBezTo>
                  <a:lnTo>
                    <a:pt x="0" y="109"/>
                  </a:lnTo>
                  <a:lnTo>
                    <a:pt x="0" y="109"/>
                  </a:lnTo>
                  <a:lnTo>
                    <a:pt x="0" y="109"/>
                  </a:lnTo>
                  <a:cubicBezTo>
                    <a:pt x="0" y="109"/>
                    <a:pt x="0" y="109"/>
                    <a:pt x="0" y="10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746;p39">
              <a:extLst>
                <a:ext uri="{FF2B5EF4-FFF2-40B4-BE49-F238E27FC236}">
                  <a16:creationId xmlns:a16="http://schemas.microsoft.com/office/drawing/2014/main" id="{41CF856D-132C-728A-98B4-5BF2B58C6A9C}"/>
                </a:ext>
              </a:extLst>
            </p:cNvPr>
            <p:cNvSpPr/>
            <p:nvPr/>
          </p:nvSpPr>
          <p:spPr>
            <a:xfrm>
              <a:off x="12083225" y="3500275"/>
              <a:ext cx="20350" cy="15625"/>
            </a:xfrm>
            <a:custGeom>
              <a:avLst/>
              <a:gdLst/>
              <a:ahLst/>
              <a:cxnLst/>
              <a:rect l="l" t="t" r="r" b="b"/>
              <a:pathLst>
                <a:path w="814" h="625" extrusionOk="0">
                  <a:moveTo>
                    <a:pt x="0" y="354"/>
                  </a:moveTo>
                  <a:cubicBezTo>
                    <a:pt x="0" y="381"/>
                    <a:pt x="27" y="408"/>
                    <a:pt x="54" y="435"/>
                  </a:cubicBezTo>
                  <a:cubicBezTo>
                    <a:pt x="109" y="516"/>
                    <a:pt x="190" y="571"/>
                    <a:pt x="271" y="598"/>
                  </a:cubicBezTo>
                  <a:cubicBezTo>
                    <a:pt x="407" y="625"/>
                    <a:pt x="543" y="625"/>
                    <a:pt x="678" y="571"/>
                  </a:cubicBezTo>
                  <a:cubicBezTo>
                    <a:pt x="760" y="516"/>
                    <a:pt x="814" y="435"/>
                    <a:pt x="814" y="326"/>
                  </a:cubicBezTo>
                  <a:cubicBezTo>
                    <a:pt x="814" y="218"/>
                    <a:pt x="760" y="137"/>
                    <a:pt x="678" y="82"/>
                  </a:cubicBezTo>
                  <a:cubicBezTo>
                    <a:pt x="651" y="55"/>
                    <a:pt x="624" y="55"/>
                    <a:pt x="597" y="28"/>
                  </a:cubicBezTo>
                  <a:lnTo>
                    <a:pt x="488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597" y="55"/>
                  </a:lnTo>
                  <a:lnTo>
                    <a:pt x="678" y="82"/>
                  </a:lnTo>
                  <a:cubicBezTo>
                    <a:pt x="733" y="137"/>
                    <a:pt x="787" y="218"/>
                    <a:pt x="787" y="326"/>
                  </a:cubicBezTo>
                  <a:cubicBezTo>
                    <a:pt x="787" y="408"/>
                    <a:pt x="733" y="462"/>
                    <a:pt x="651" y="516"/>
                  </a:cubicBezTo>
                  <a:cubicBezTo>
                    <a:pt x="543" y="571"/>
                    <a:pt x="407" y="571"/>
                    <a:pt x="271" y="543"/>
                  </a:cubicBezTo>
                  <a:cubicBezTo>
                    <a:pt x="190" y="516"/>
                    <a:pt x="109" y="489"/>
                    <a:pt x="54" y="435"/>
                  </a:cubicBezTo>
                  <a:cubicBezTo>
                    <a:pt x="27" y="381"/>
                    <a:pt x="0" y="354"/>
                    <a:pt x="0" y="326"/>
                  </a:cubicBezTo>
                  <a:lnTo>
                    <a:pt x="0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747;p39">
              <a:extLst>
                <a:ext uri="{FF2B5EF4-FFF2-40B4-BE49-F238E27FC236}">
                  <a16:creationId xmlns:a16="http://schemas.microsoft.com/office/drawing/2014/main" id="{7729A84C-D770-450F-1A38-A8E7AE628198}"/>
                </a:ext>
              </a:extLst>
            </p:cNvPr>
            <p:cNvSpPr/>
            <p:nvPr/>
          </p:nvSpPr>
          <p:spPr>
            <a:xfrm>
              <a:off x="12123225" y="3511125"/>
              <a:ext cx="25" cy="4775"/>
            </a:xfrm>
            <a:custGeom>
              <a:avLst/>
              <a:gdLst/>
              <a:ahLst/>
              <a:cxnLst/>
              <a:rect l="l" t="t" r="r" b="b"/>
              <a:pathLst>
                <a:path w="1" h="191" extrusionOk="0">
                  <a:moveTo>
                    <a:pt x="1" y="191"/>
                  </a:moveTo>
                  <a:lnTo>
                    <a:pt x="1" y="191"/>
                  </a:lnTo>
                  <a:cubicBezTo>
                    <a:pt x="1" y="164"/>
                    <a:pt x="1" y="164"/>
                    <a:pt x="1" y="137"/>
                  </a:cubicBezTo>
                  <a:lnTo>
                    <a:pt x="1" y="28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28"/>
                    <a:pt x="1" y="28"/>
                  </a:cubicBezTo>
                  <a:lnTo>
                    <a:pt x="1" y="164"/>
                  </a:lnTo>
                  <a:lnTo>
                    <a:pt x="1" y="191"/>
                  </a:lnTo>
                  <a:lnTo>
                    <a:pt x="1" y="191"/>
                  </a:lnTo>
                  <a:lnTo>
                    <a:pt x="1" y="19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748;p39">
              <a:extLst>
                <a:ext uri="{FF2B5EF4-FFF2-40B4-BE49-F238E27FC236}">
                  <a16:creationId xmlns:a16="http://schemas.microsoft.com/office/drawing/2014/main" id="{B8B12991-1279-720D-6AB4-5BBA5464C25A}"/>
                </a:ext>
              </a:extLst>
            </p:cNvPr>
            <p:cNvSpPr/>
            <p:nvPr/>
          </p:nvSpPr>
          <p:spPr>
            <a:xfrm>
              <a:off x="12127975" y="3510450"/>
              <a:ext cx="700" cy="3425"/>
            </a:xfrm>
            <a:custGeom>
              <a:avLst/>
              <a:gdLst/>
              <a:ahLst/>
              <a:cxnLst/>
              <a:rect l="l" t="t" r="r" b="b"/>
              <a:pathLst>
                <a:path w="28" h="137" extrusionOk="0">
                  <a:moveTo>
                    <a:pt x="0" y="136"/>
                  </a:moveTo>
                  <a:cubicBezTo>
                    <a:pt x="28" y="109"/>
                    <a:pt x="28" y="82"/>
                    <a:pt x="28" y="55"/>
                  </a:cubicBezTo>
                  <a:cubicBezTo>
                    <a:pt x="28" y="55"/>
                    <a:pt x="28" y="28"/>
                    <a:pt x="28" y="1"/>
                  </a:cubicBezTo>
                  <a:lnTo>
                    <a:pt x="28" y="1"/>
                  </a:lnTo>
                  <a:lnTo>
                    <a:pt x="28" y="1"/>
                  </a:lnTo>
                  <a:cubicBezTo>
                    <a:pt x="28" y="28"/>
                    <a:pt x="28" y="55"/>
                    <a:pt x="28" y="82"/>
                  </a:cubicBezTo>
                  <a:cubicBezTo>
                    <a:pt x="28" y="109"/>
                    <a:pt x="28" y="109"/>
                    <a:pt x="28" y="136"/>
                  </a:cubicBezTo>
                  <a:lnTo>
                    <a:pt x="28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1" name="Google Shape;2749;p39">
              <a:extLst>
                <a:ext uri="{FF2B5EF4-FFF2-40B4-BE49-F238E27FC236}">
                  <a16:creationId xmlns:a16="http://schemas.microsoft.com/office/drawing/2014/main" id="{B4354B6D-C6E6-6FCB-28CF-D3C88C159E59}"/>
                </a:ext>
              </a:extLst>
            </p:cNvPr>
            <p:cNvSpPr/>
            <p:nvPr/>
          </p:nvSpPr>
          <p:spPr>
            <a:xfrm>
              <a:off x="12178825" y="3521300"/>
              <a:ext cx="1375" cy="3425"/>
            </a:xfrm>
            <a:custGeom>
              <a:avLst/>
              <a:gdLst/>
              <a:ahLst/>
              <a:cxnLst/>
              <a:rect l="l" t="t" r="r" b="b"/>
              <a:pathLst>
                <a:path w="55" h="137" extrusionOk="0">
                  <a:moveTo>
                    <a:pt x="1" y="109"/>
                  </a:moveTo>
                  <a:cubicBezTo>
                    <a:pt x="1" y="109"/>
                    <a:pt x="1" y="82"/>
                    <a:pt x="28" y="82"/>
                  </a:cubicBezTo>
                  <a:cubicBezTo>
                    <a:pt x="28" y="55"/>
                    <a:pt x="28" y="28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cubicBezTo>
                    <a:pt x="28" y="1"/>
                    <a:pt x="28" y="28"/>
                    <a:pt x="28" y="55"/>
                  </a:cubicBezTo>
                  <a:cubicBezTo>
                    <a:pt x="28" y="82"/>
                    <a:pt x="1" y="109"/>
                    <a:pt x="1" y="136"/>
                  </a:cubicBezTo>
                  <a:lnTo>
                    <a:pt x="1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2" name="Google Shape;2750;p39">
              <a:extLst>
                <a:ext uri="{FF2B5EF4-FFF2-40B4-BE49-F238E27FC236}">
                  <a16:creationId xmlns:a16="http://schemas.microsoft.com/office/drawing/2014/main" id="{3082F066-C709-72C3-A6BF-E73D13F0843E}"/>
                </a:ext>
              </a:extLst>
            </p:cNvPr>
            <p:cNvSpPr/>
            <p:nvPr/>
          </p:nvSpPr>
          <p:spPr>
            <a:xfrm>
              <a:off x="12173400" y="3543675"/>
              <a:ext cx="1375" cy="2750"/>
            </a:xfrm>
            <a:custGeom>
              <a:avLst/>
              <a:gdLst/>
              <a:ahLst/>
              <a:cxnLst/>
              <a:rect l="l" t="t" r="r" b="b"/>
              <a:pathLst>
                <a:path w="55" h="110" extrusionOk="0">
                  <a:moveTo>
                    <a:pt x="1" y="109"/>
                  </a:moveTo>
                  <a:cubicBezTo>
                    <a:pt x="28" y="109"/>
                    <a:pt x="28" y="82"/>
                    <a:pt x="28" y="55"/>
                  </a:cubicBezTo>
                  <a:cubicBezTo>
                    <a:pt x="28" y="28"/>
                    <a:pt x="55" y="1"/>
                    <a:pt x="55" y="1"/>
                  </a:cubicBezTo>
                  <a:lnTo>
                    <a:pt x="55" y="1"/>
                  </a:lnTo>
                  <a:lnTo>
                    <a:pt x="55" y="1"/>
                  </a:lnTo>
                  <a:lnTo>
                    <a:pt x="55" y="28"/>
                  </a:lnTo>
                  <a:lnTo>
                    <a:pt x="28" y="82"/>
                  </a:lnTo>
                  <a:cubicBezTo>
                    <a:pt x="28" y="109"/>
                    <a:pt x="28" y="109"/>
                    <a:pt x="28" y="109"/>
                  </a:cubicBezTo>
                  <a:lnTo>
                    <a:pt x="28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3" name="Google Shape;2751;p39">
              <a:extLst>
                <a:ext uri="{FF2B5EF4-FFF2-40B4-BE49-F238E27FC236}">
                  <a16:creationId xmlns:a16="http://schemas.microsoft.com/office/drawing/2014/main" id="{DBC6D815-2F3B-0640-D696-A31987403C09}"/>
                </a:ext>
              </a:extLst>
            </p:cNvPr>
            <p:cNvSpPr/>
            <p:nvPr/>
          </p:nvSpPr>
          <p:spPr>
            <a:xfrm>
              <a:off x="12104250" y="3557250"/>
              <a:ext cx="16275" cy="8825"/>
            </a:xfrm>
            <a:custGeom>
              <a:avLst/>
              <a:gdLst/>
              <a:ahLst/>
              <a:cxnLst/>
              <a:rect l="l" t="t" r="r" b="b"/>
              <a:pathLst>
                <a:path w="651" h="353" extrusionOk="0">
                  <a:moveTo>
                    <a:pt x="0" y="82"/>
                  </a:moveTo>
                  <a:lnTo>
                    <a:pt x="0" y="82"/>
                  </a:lnTo>
                  <a:lnTo>
                    <a:pt x="0" y="82"/>
                  </a:lnTo>
                  <a:cubicBezTo>
                    <a:pt x="54" y="190"/>
                    <a:pt x="136" y="244"/>
                    <a:pt x="244" y="299"/>
                  </a:cubicBezTo>
                  <a:cubicBezTo>
                    <a:pt x="326" y="326"/>
                    <a:pt x="461" y="353"/>
                    <a:pt x="570" y="326"/>
                  </a:cubicBezTo>
                  <a:cubicBezTo>
                    <a:pt x="651" y="299"/>
                    <a:pt x="651" y="272"/>
                    <a:pt x="651" y="217"/>
                  </a:cubicBezTo>
                  <a:cubicBezTo>
                    <a:pt x="624" y="163"/>
                    <a:pt x="597" y="109"/>
                    <a:pt x="543" y="82"/>
                  </a:cubicBezTo>
                  <a:lnTo>
                    <a:pt x="380" y="0"/>
                  </a:lnTo>
                  <a:lnTo>
                    <a:pt x="380" y="0"/>
                  </a:lnTo>
                  <a:lnTo>
                    <a:pt x="461" y="55"/>
                  </a:lnTo>
                  <a:cubicBezTo>
                    <a:pt x="488" y="55"/>
                    <a:pt x="515" y="55"/>
                    <a:pt x="543" y="82"/>
                  </a:cubicBezTo>
                  <a:cubicBezTo>
                    <a:pt x="570" y="109"/>
                    <a:pt x="624" y="163"/>
                    <a:pt x="624" y="217"/>
                  </a:cubicBezTo>
                  <a:cubicBezTo>
                    <a:pt x="624" y="244"/>
                    <a:pt x="624" y="272"/>
                    <a:pt x="570" y="299"/>
                  </a:cubicBezTo>
                  <a:cubicBezTo>
                    <a:pt x="461" y="299"/>
                    <a:pt x="326" y="299"/>
                    <a:pt x="217" y="244"/>
                  </a:cubicBezTo>
                  <a:cubicBezTo>
                    <a:pt x="136" y="217"/>
                    <a:pt x="54" y="163"/>
                    <a:pt x="0" y="82"/>
                  </a:cubicBezTo>
                  <a:lnTo>
                    <a:pt x="0" y="55"/>
                  </a:lnTo>
                  <a:lnTo>
                    <a:pt x="0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4" name="Google Shape;2752;p39">
              <a:extLst>
                <a:ext uri="{FF2B5EF4-FFF2-40B4-BE49-F238E27FC236}">
                  <a16:creationId xmlns:a16="http://schemas.microsoft.com/office/drawing/2014/main" id="{2087BC12-9776-A11D-4F7C-8C1328F96797}"/>
                </a:ext>
              </a:extLst>
            </p:cNvPr>
            <p:cNvSpPr/>
            <p:nvPr/>
          </p:nvSpPr>
          <p:spPr>
            <a:xfrm>
              <a:off x="12128650" y="3566750"/>
              <a:ext cx="1375" cy="2725"/>
            </a:xfrm>
            <a:custGeom>
              <a:avLst/>
              <a:gdLst/>
              <a:ahLst/>
              <a:cxnLst/>
              <a:rect l="l" t="t" r="r" b="b"/>
              <a:pathLst>
                <a:path w="55" h="109" extrusionOk="0">
                  <a:moveTo>
                    <a:pt x="1" y="109"/>
                  </a:moveTo>
                  <a:lnTo>
                    <a:pt x="1" y="109"/>
                  </a:lnTo>
                  <a:cubicBezTo>
                    <a:pt x="28" y="81"/>
                    <a:pt x="28" y="27"/>
                    <a:pt x="55" y="0"/>
                  </a:cubicBezTo>
                  <a:lnTo>
                    <a:pt x="55" y="0"/>
                  </a:lnTo>
                  <a:lnTo>
                    <a:pt x="55" y="0"/>
                  </a:lnTo>
                  <a:cubicBezTo>
                    <a:pt x="55" y="0"/>
                    <a:pt x="28" y="81"/>
                    <a:pt x="1" y="109"/>
                  </a:cubicBezTo>
                  <a:lnTo>
                    <a:pt x="1" y="109"/>
                  </a:lnTo>
                  <a:lnTo>
                    <a:pt x="1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" name="Google Shape;2753;p39">
              <a:extLst>
                <a:ext uri="{FF2B5EF4-FFF2-40B4-BE49-F238E27FC236}">
                  <a16:creationId xmlns:a16="http://schemas.microsoft.com/office/drawing/2014/main" id="{F3A0C1F6-7621-E955-5E21-B11D82D4DF31}"/>
                </a:ext>
              </a:extLst>
            </p:cNvPr>
            <p:cNvSpPr/>
            <p:nvPr/>
          </p:nvSpPr>
          <p:spPr>
            <a:xfrm>
              <a:off x="12132050" y="3567425"/>
              <a:ext cx="1375" cy="2050"/>
            </a:xfrm>
            <a:custGeom>
              <a:avLst/>
              <a:gdLst/>
              <a:ahLst/>
              <a:cxnLst/>
              <a:rect l="l" t="t" r="r" b="b"/>
              <a:pathLst>
                <a:path w="55" h="82" extrusionOk="0">
                  <a:moveTo>
                    <a:pt x="0" y="82"/>
                  </a:moveTo>
                  <a:lnTo>
                    <a:pt x="0" y="82"/>
                  </a:lnTo>
                  <a:lnTo>
                    <a:pt x="27" y="54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27" y="27"/>
                  </a:lnTo>
                  <a:cubicBezTo>
                    <a:pt x="27" y="54"/>
                    <a:pt x="0" y="54"/>
                    <a:pt x="0" y="82"/>
                  </a:cubicBezTo>
                  <a:lnTo>
                    <a:pt x="0" y="82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6" name="Google Shape;2754;p39">
              <a:extLst>
                <a:ext uri="{FF2B5EF4-FFF2-40B4-BE49-F238E27FC236}">
                  <a16:creationId xmlns:a16="http://schemas.microsoft.com/office/drawing/2014/main" id="{A2858AE1-3D4F-F194-2B06-7A9680625FA7}"/>
                </a:ext>
              </a:extLst>
            </p:cNvPr>
            <p:cNvSpPr/>
            <p:nvPr/>
          </p:nvSpPr>
          <p:spPr>
            <a:xfrm>
              <a:off x="12186300" y="3589125"/>
              <a:ext cx="13575" cy="10875"/>
            </a:xfrm>
            <a:custGeom>
              <a:avLst/>
              <a:gdLst/>
              <a:ahLst/>
              <a:cxnLst/>
              <a:rect l="l" t="t" r="r" b="b"/>
              <a:pathLst>
                <a:path w="543" h="435" extrusionOk="0">
                  <a:moveTo>
                    <a:pt x="543" y="27"/>
                  </a:moveTo>
                  <a:lnTo>
                    <a:pt x="543" y="27"/>
                  </a:lnTo>
                  <a:lnTo>
                    <a:pt x="515" y="54"/>
                  </a:lnTo>
                  <a:cubicBezTo>
                    <a:pt x="461" y="136"/>
                    <a:pt x="380" y="190"/>
                    <a:pt x="298" y="244"/>
                  </a:cubicBezTo>
                  <a:cubicBezTo>
                    <a:pt x="217" y="326"/>
                    <a:pt x="109" y="380"/>
                    <a:pt x="0" y="434"/>
                  </a:cubicBezTo>
                  <a:lnTo>
                    <a:pt x="0" y="434"/>
                  </a:lnTo>
                  <a:lnTo>
                    <a:pt x="0" y="434"/>
                  </a:lnTo>
                  <a:cubicBezTo>
                    <a:pt x="136" y="380"/>
                    <a:pt x="217" y="326"/>
                    <a:pt x="326" y="244"/>
                  </a:cubicBezTo>
                  <a:cubicBezTo>
                    <a:pt x="407" y="190"/>
                    <a:pt x="461" y="136"/>
                    <a:pt x="515" y="54"/>
                  </a:cubicBezTo>
                  <a:cubicBezTo>
                    <a:pt x="543" y="27"/>
                    <a:pt x="543" y="27"/>
                    <a:pt x="543" y="0"/>
                  </a:cubicBezTo>
                  <a:cubicBezTo>
                    <a:pt x="543" y="0"/>
                    <a:pt x="543" y="0"/>
                    <a:pt x="543" y="0"/>
                  </a:cubicBezTo>
                  <a:lnTo>
                    <a:pt x="543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7" name="Google Shape;2755;p39">
              <a:extLst>
                <a:ext uri="{FF2B5EF4-FFF2-40B4-BE49-F238E27FC236}">
                  <a16:creationId xmlns:a16="http://schemas.microsoft.com/office/drawing/2014/main" id="{217EE9F2-83D8-293E-460D-1A2C0FE8A40E}"/>
                </a:ext>
              </a:extLst>
            </p:cNvPr>
            <p:cNvSpPr/>
            <p:nvPr/>
          </p:nvSpPr>
          <p:spPr>
            <a:xfrm>
              <a:off x="12186975" y="3599300"/>
              <a:ext cx="9500" cy="5425"/>
            </a:xfrm>
            <a:custGeom>
              <a:avLst/>
              <a:gdLst/>
              <a:ahLst/>
              <a:cxnLst/>
              <a:rect l="l" t="t" r="r" b="b"/>
              <a:pathLst>
                <a:path w="380" h="217" extrusionOk="0">
                  <a:moveTo>
                    <a:pt x="0" y="190"/>
                  </a:moveTo>
                  <a:cubicBezTo>
                    <a:pt x="82" y="190"/>
                    <a:pt x="136" y="163"/>
                    <a:pt x="217" y="136"/>
                  </a:cubicBezTo>
                  <a:cubicBezTo>
                    <a:pt x="271" y="81"/>
                    <a:pt x="326" y="54"/>
                    <a:pt x="380" y="0"/>
                  </a:cubicBezTo>
                  <a:lnTo>
                    <a:pt x="380" y="0"/>
                  </a:lnTo>
                  <a:cubicBezTo>
                    <a:pt x="326" y="54"/>
                    <a:pt x="271" y="81"/>
                    <a:pt x="217" y="109"/>
                  </a:cubicBezTo>
                  <a:cubicBezTo>
                    <a:pt x="136" y="163"/>
                    <a:pt x="82" y="190"/>
                    <a:pt x="0" y="217"/>
                  </a:cubicBezTo>
                  <a:lnTo>
                    <a:pt x="0" y="21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8" name="Google Shape;2756;p39">
              <a:extLst>
                <a:ext uri="{FF2B5EF4-FFF2-40B4-BE49-F238E27FC236}">
                  <a16:creationId xmlns:a16="http://schemas.microsoft.com/office/drawing/2014/main" id="{6FF03BC3-7087-BFE7-0B16-3C18E442B6AB}"/>
                </a:ext>
              </a:extLst>
            </p:cNvPr>
            <p:cNvSpPr/>
            <p:nvPr/>
          </p:nvSpPr>
          <p:spPr>
            <a:xfrm>
              <a:off x="11729250" y="3680650"/>
              <a:ext cx="79375" cy="148525"/>
            </a:xfrm>
            <a:custGeom>
              <a:avLst/>
              <a:gdLst/>
              <a:ahLst/>
              <a:cxnLst/>
              <a:rect l="l" t="t" r="r" b="b"/>
              <a:pathLst>
                <a:path w="3175" h="5941" extrusionOk="0">
                  <a:moveTo>
                    <a:pt x="82" y="3120"/>
                  </a:moveTo>
                  <a:cubicBezTo>
                    <a:pt x="109" y="2957"/>
                    <a:pt x="1411" y="462"/>
                    <a:pt x="1519" y="326"/>
                  </a:cubicBezTo>
                  <a:cubicBezTo>
                    <a:pt x="1818" y="1"/>
                    <a:pt x="2713" y="1330"/>
                    <a:pt x="2876" y="1764"/>
                  </a:cubicBezTo>
                  <a:cubicBezTo>
                    <a:pt x="3174" y="2442"/>
                    <a:pt x="3066" y="4856"/>
                    <a:pt x="2876" y="5399"/>
                  </a:cubicBezTo>
                  <a:cubicBezTo>
                    <a:pt x="2713" y="5941"/>
                    <a:pt x="1" y="3527"/>
                    <a:pt x="82" y="3120"/>
                  </a:cubicBez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9" name="Google Shape;2757;p39">
              <a:extLst>
                <a:ext uri="{FF2B5EF4-FFF2-40B4-BE49-F238E27FC236}">
                  <a16:creationId xmlns:a16="http://schemas.microsoft.com/office/drawing/2014/main" id="{32078A8F-2A4B-CDFB-A2F9-25CB0667BF4B}"/>
                </a:ext>
              </a:extLst>
            </p:cNvPr>
            <p:cNvSpPr/>
            <p:nvPr/>
          </p:nvSpPr>
          <p:spPr>
            <a:xfrm>
              <a:off x="11783500" y="3711175"/>
              <a:ext cx="10875" cy="10200"/>
            </a:xfrm>
            <a:custGeom>
              <a:avLst/>
              <a:gdLst/>
              <a:ahLst/>
              <a:cxnLst/>
              <a:rect l="l" t="t" r="r" b="b"/>
              <a:pathLst>
                <a:path w="435" h="408" extrusionOk="0">
                  <a:moveTo>
                    <a:pt x="407" y="0"/>
                  </a:moveTo>
                  <a:lnTo>
                    <a:pt x="407" y="0"/>
                  </a:lnTo>
                  <a:cubicBezTo>
                    <a:pt x="407" y="0"/>
                    <a:pt x="407" y="28"/>
                    <a:pt x="407" y="28"/>
                  </a:cubicBezTo>
                  <a:cubicBezTo>
                    <a:pt x="407" y="82"/>
                    <a:pt x="407" y="109"/>
                    <a:pt x="380" y="163"/>
                  </a:cubicBezTo>
                  <a:cubicBezTo>
                    <a:pt x="380" y="217"/>
                    <a:pt x="353" y="245"/>
                    <a:pt x="299" y="299"/>
                  </a:cubicBezTo>
                  <a:cubicBezTo>
                    <a:pt x="272" y="353"/>
                    <a:pt x="217" y="380"/>
                    <a:pt x="136" y="380"/>
                  </a:cubicBezTo>
                  <a:cubicBezTo>
                    <a:pt x="82" y="380"/>
                    <a:pt x="28" y="326"/>
                    <a:pt x="0" y="272"/>
                  </a:cubicBezTo>
                  <a:lnTo>
                    <a:pt x="0" y="272"/>
                  </a:lnTo>
                  <a:cubicBezTo>
                    <a:pt x="28" y="353"/>
                    <a:pt x="82" y="407"/>
                    <a:pt x="163" y="407"/>
                  </a:cubicBezTo>
                  <a:cubicBezTo>
                    <a:pt x="245" y="407"/>
                    <a:pt x="299" y="380"/>
                    <a:pt x="353" y="326"/>
                  </a:cubicBezTo>
                  <a:cubicBezTo>
                    <a:pt x="380" y="272"/>
                    <a:pt x="407" y="217"/>
                    <a:pt x="434" y="163"/>
                  </a:cubicBezTo>
                  <a:cubicBezTo>
                    <a:pt x="434" y="109"/>
                    <a:pt x="434" y="82"/>
                    <a:pt x="434" y="28"/>
                  </a:cubicBezTo>
                  <a:cubicBezTo>
                    <a:pt x="434" y="28"/>
                    <a:pt x="434" y="0"/>
                    <a:pt x="434" y="0"/>
                  </a:cubicBezTo>
                  <a:lnTo>
                    <a:pt x="434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0" name="Google Shape;2758;p39">
              <a:extLst>
                <a:ext uri="{FF2B5EF4-FFF2-40B4-BE49-F238E27FC236}">
                  <a16:creationId xmlns:a16="http://schemas.microsoft.com/office/drawing/2014/main" id="{78D9D501-073B-C433-17B1-4A30AFAC592A}"/>
                </a:ext>
              </a:extLst>
            </p:cNvPr>
            <p:cNvSpPr/>
            <p:nvPr/>
          </p:nvSpPr>
          <p:spPr>
            <a:xfrm>
              <a:off x="11782150" y="3731525"/>
              <a:ext cx="4075" cy="1375"/>
            </a:xfrm>
            <a:custGeom>
              <a:avLst/>
              <a:gdLst/>
              <a:ahLst/>
              <a:cxnLst/>
              <a:rect l="l" t="t" r="r" b="b"/>
              <a:pathLst>
                <a:path w="163" h="55" extrusionOk="0">
                  <a:moveTo>
                    <a:pt x="136" y="54"/>
                  </a:moveTo>
                  <a:lnTo>
                    <a:pt x="109" y="27"/>
                  </a:lnTo>
                  <a:lnTo>
                    <a:pt x="54" y="27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7" y="0"/>
                    <a:pt x="54" y="27"/>
                    <a:pt x="82" y="54"/>
                  </a:cubicBezTo>
                  <a:lnTo>
                    <a:pt x="136" y="54"/>
                  </a:lnTo>
                  <a:lnTo>
                    <a:pt x="163" y="54"/>
                  </a:lnTo>
                  <a:lnTo>
                    <a:pt x="163" y="5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1" name="Google Shape;2759;p39">
              <a:extLst>
                <a:ext uri="{FF2B5EF4-FFF2-40B4-BE49-F238E27FC236}">
                  <a16:creationId xmlns:a16="http://schemas.microsoft.com/office/drawing/2014/main" id="{DF1FA46A-788D-3A4A-7113-9FA31D7999C6}"/>
                </a:ext>
              </a:extLst>
            </p:cNvPr>
            <p:cNvSpPr/>
            <p:nvPr/>
          </p:nvSpPr>
          <p:spPr>
            <a:xfrm>
              <a:off x="11779425" y="3734900"/>
              <a:ext cx="3425" cy="700"/>
            </a:xfrm>
            <a:custGeom>
              <a:avLst/>
              <a:gdLst/>
              <a:ahLst/>
              <a:cxnLst/>
              <a:rect l="l" t="t" r="r" b="b"/>
              <a:pathLst>
                <a:path w="137" h="28" extrusionOk="0">
                  <a:moveTo>
                    <a:pt x="136" y="28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82" y="28"/>
                  </a:lnTo>
                  <a:lnTo>
                    <a:pt x="136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2" name="Google Shape;2760;p39">
              <a:extLst>
                <a:ext uri="{FF2B5EF4-FFF2-40B4-BE49-F238E27FC236}">
                  <a16:creationId xmlns:a16="http://schemas.microsoft.com/office/drawing/2014/main" id="{589F0478-67A1-C24E-20AD-1A2DEB043513}"/>
                </a:ext>
              </a:extLst>
            </p:cNvPr>
            <p:cNvSpPr/>
            <p:nvPr/>
          </p:nvSpPr>
          <p:spPr>
            <a:xfrm>
              <a:off x="11774000" y="3696925"/>
              <a:ext cx="11550" cy="12250"/>
            </a:xfrm>
            <a:custGeom>
              <a:avLst/>
              <a:gdLst/>
              <a:ahLst/>
              <a:cxnLst/>
              <a:rect l="l" t="t" r="r" b="b"/>
              <a:pathLst>
                <a:path w="462" h="490" extrusionOk="0">
                  <a:moveTo>
                    <a:pt x="380" y="1"/>
                  </a:moveTo>
                  <a:lnTo>
                    <a:pt x="380" y="1"/>
                  </a:lnTo>
                  <a:lnTo>
                    <a:pt x="380" y="1"/>
                  </a:lnTo>
                  <a:cubicBezTo>
                    <a:pt x="408" y="55"/>
                    <a:pt x="408" y="136"/>
                    <a:pt x="380" y="191"/>
                  </a:cubicBezTo>
                  <a:cubicBezTo>
                    <a:pt x="380" y="245"/>
                    <a:pt x="353" y="299"/>
                    <a:pt x="299" y="353"/>
                  </a:cubicBezTo>
                  <a:cubicBezTo>
                    <a:pt x="272" y="381"/>
                    <a:pt x="218" y="408"/>
                    <a:pt x="191" y="435"/>
                  </a:cubicBezTo>
                  <a:cubicBezTo>
                    <a:pt x="163" y="435"/>
                    <a:pt x="136" y="462"/>
                    <a:pt x="109" y="462"/>
                  </a:cubicBezTo>
                  <a:cubicBezTo>
                    <a:pt x="55" y="462"/>
                    <a:pt x="28" y="381"/>
                    <a:pt x="1" y="272"/>
                  </a:cubicBezTo>
                  <a:lnTo>
                    <a:pt x="1" y="272"/>
                  </a:lnTo>
                  <a:lnTo>
                    <a:pt x="1" y="272"/>
                  </a:lnTo>
                  <a:cubicBezTo>
                    <a:pt x="1" y="408"/>
                    <a:pt x="55" y="462"/>
                    <a:pt x="109" y="489"/>
                  </a:cubicBezTo>
                  <a:cubicBezTo>
                    <a:pt x="163" y="489"/>
                    <a:pt x="191" y="489"/>
                    <a:pt x="218" y="462"/>
                  </a:cubicBezTo>
                  <a:cubicBezTo>
                    <a:pt x="272" y="435"/>
                    <a:pt x="299" y="408"/>
                    <a:pt x="353" y="381"/>
                  </a:cubicBezTo>
                  <a:cubicBezTo>
                    <a:pt x="380" y="326"/>
                    <a:pt x="435" y="245"/>
                    <a:pt x="435" y="191"/>
                  </a:cubicBezTo>
                  <a:cubicBezTo>
                    <a:pt x="462" y="109"/>
                    <a:pt x="435" y="55"/>
                    <a:pt x="408" y="1"/>
                  </a:cubicBezTo>
                  <a:lnTo>
                    <a:pt x="408" y="1"/>
                  </a:lnTo>
                  <a:lnTo>
                    <a:pt x="408" y="1"/>
                  </a:lnTo>
                  <a:lnTo>
                    <a:pt x="408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3" name="Google Shape;2761;p39">
              <a:extLst>
                <a:ext uri="{FF2B5EF4-FFF2-40B4-BE49-F238E27FC236}">
                  <a16:creationId xmlns:a16="http://schemas.microsoft.com/office/drawing/2014/main" id="{34CDFF6C-17EB-28CE-A703-432681E694AD}"/>
                </a:ext>
              </a:extLst>
            </p:cNvPr>
            <p:cNvSpPr/>
            <p:nvPr/>
          </p:nvSpPr>
          <p:spPr>
            <a:xfrm>
              <a:off x="11770625" y="3723375"/>
              <a:ext cx="3400" cy="1375"/>
            </a:xfrm>
            <a:custGeom>
              <a:avLst/>
              <a:gdLst/>
              <a:ahLst/>
              <a:cxnLst/>
              <a:rect l="l" t="t" r="r" b="b"/>
              <a:pathLst>
                <a:path w="136" h="55" extrusionOk="0">
                  <a:moveTo>
                    <a:pt x="109" y="55"/>
                  </a:moveTo>
                  <a:lnTo>
                    <a:pt x="109" y="55"/>
                  </a:lnTo>
                  <a:lnTo>
                    <a:pt x="109" y="55"/>
                  </a:lnTo>
                  <a:lnTo>
                    <a:pt x="109" y="55"/>
                  </a:lnTo>
                  <a:cubicBezTo>
                    <a:pt x="81" y="55"/>
                    <a:pt x="81" y="55"/>
                    <a:pt x="54" y="55"/>
                  </a:cubicBezTo>
                  <a:cubicBezTo>
                    <a:pt x="27" y="28"/>
                    <a:pt x="27" y="28"/>
                    <a:pt x="0" y="1"/>
                  </a:cubicBezTo>
                  <a:lnTo>
                    <a:pt x="0" y="1"/>
                  </a:lnTo>
                  <a:cubicBezTo>
                    <a:pt x="27" y="28"/>
                    <a:pt x="54" y="55"/>
                    <a:pt x="81" y="55"/>
                  </a:cubicBezTo>
                  <a:cubicBezTo>
                    <a:pt x="81" y="55"/>
                    <a:pt x="109" y="55"/>
                    <a:pt x="136" y="5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4" name="Google Shape;2762;p39">
              <a:extLst>
                <a:ext uri="{FF2B5EF4-FFF2-40B4-BE49-F238E27FC236}">
                  <a16:creationId xmlns:a16="http://schemas.microsoft.com/office/drawing/2014/main" id="{E118F283-73E7-2B7F-2152-1FDC83D1B782}"/>
                </a:ext>
              </a:extLst>
            </p:cNvPr>
            <p:cNvSpPr/>
            <p:nvPr/>
          </p:nvSpPr>
          <p:spPr>
            <a:xfrm>
              <a:off x="11768575" y="3726775"/>
              <a:ext cx="2075" cy="700"/>
            </a:xfrm>
            <a:custGeom>
              <a:avLst/>
              <a:gdLst/>
              <a:ahLst/>
              <a:cxnLst/>
              <a:rect l="l" t="t" r="r" b="b"/>
              <a:pathLst>
                <a:path w="83" h="28" extrusionOk="0">
                  <a:moveTo>
                    <a:pt x="82" y="27"/>
                  </a:moveTo>
                  <a:lnTo>
                    <a:pt x="82" y="27"/>
                  </a:lnTo>
                  <a:lnTo>
                    <a:pt x="82" y="27"/>
                  </a:lnTo>
                  <a:lnTo>
                    <a:pt x="1" y="0"/>
                  </a:lnTo>
                  <a:lnTo>
                    <a:pt x="1" y="0"/>
                  </a:lnTo>
                  <a:lnTo>
                    <a:pt x="55" y="27"/>
                  </a:lnTo>
                  <a:lnTo>
                    <a:pt x="82" y="27"/>
                  </a:lnTo>
                  <a:lnTo>
                    <a:pt x="82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5" name="Google Shape;2763;p39">
              <a:extLst>
                <a:ext uri="{FF2B5EF4-FFF2-40B4-BE49-F238E27FC236}">
                  <a16:creationId xmlns:a16="http://schemas.microsoft.com/office/drawing/2014/main" id="{AA971E39-65FF-108D-975A-182B938AD78B}"/>
                </a:ext>
              </a:extLst>
            </p:cNvPr>
            <p:cNvSpPr/>
            <p:nvPr/>
          </p:nvSpPr>
          <p:spPr>
            <a:xfrm>
              <a:off x="11757050" y="3717275"/>
              <a:ext cx="4100" cy="1375"/>
            </a:xfrm>
            <a:custGeom>
              <a:avLst/>
              <a:gdLst/>
              <a:ahLst/>
              <a:cxnLst/>
              <a:rect l="l" t="t" r="r" b="b"/>
              <a:pathLst>
                <a:path w="164" h="55" extrusionOk="0">
                  <a:moveTo>
                    <a:pt x="163" y="55"/>
                  </a:moveTo>
                  <a:lnTo>
                    <a:pt x="163" y="55"/>
                  </a:lnTo>
                  <a:lnTo>
                    <a:pt x="136" y="55"/>
                  </a:lnTo>
                  <a:lnTo>
                    <a:pt x="55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28" y="1"/>
                  </a:lnTo>
                  <a:lnTo>
                    <a:pt x="109" y="55"/>
                  </a:lnTo>
                  <a:cubicBezTo>
                    <a:pt x="136" y="55"/>
                    <a:pt x="136" y="55"/>
                    <a:pt x="163" y="55"/>
                  </a:cubicBezTo>
                  <a:lnTo>
                    <a:pt x="163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6" name="Google Shape;2764;p39">
              <a:extLst>
                <a:ext uri="{FF2B5EF4-FFF2-40B4-BE49-F238E27FC236}">
                  <a16:creationId xmlns:a16="http://schemas.microsoft.com/office/drawing/2014/main" id="{B982F6C9-20FF-F05A-E47C-012852BA79F9}"/>
                </a:ext>
              </a:extLst>
            </p:cNvPr>
            <p:cNvSpPr/>
            <p:nvPr/>
          </p:nvSpPr>
          <p:spPr>
            <a:xfrm>
              <a:off x="11754350" y="3720675"/>
              <a:ext cx="3400" cy="700"/>
            </a:xfrm>
            <a:custGeom>
              <a:avLst/>
              <a:gdLst/>
              <a:ahLst/>
              <a:cxnLst/>
              <a:rect l="l" t="t" r="r" b="b"/>
              <a:pathLst>
                <a:path w="136" h="28" extrusionOk="0">
                  <a:moveTo>
                    <a:pt x="136" y="27"/>
                  </a:moveTo>
                  <a:lnTo>
                    <a:pt x="81" y="2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" y="27"/>
                  </a:lnTo>
                  <a:cubicBezTo>
                    <a:pt x="81" y="27"/>
                    <a:pt x="109" y="27"/>
                    <a:pt x="136" y="27"/>
                  </a:cubicBezTo>
                  <a:lnTo>
                    <a:pt x="136" y="2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7" name="Google Shape;2765;p39">
              <a:extLst>
                <a:ext uri="{FF2B5EF4-FFF2-40B4-BE49-F238E27FC236}">
                  <a16:creationId xmlns:a16="http://schemas.microsoft.com/office/drawing/2014/main" id="{D160B72B-D031-4BCB-2163-206ED593304E}"/>
                </a:ext>
              </a:extLst>
            </p:cNvPr>
            <p:cNvSpPr/>
            <p:nvPr/>
          </p:nvSpPr>
          <p:spPr>
            <a:xfrm>
              <a:off x="11768575" y="3778975"/>
              <a:ext cx="3425" cy="1400"/>
            </a:xfrm>
            <a:custGeom>
              <a:avLst/>
              <a:gdLst/>
              <a:ahLst/>
              <a:cxnLst/>
              <a:rect l="l" t="t" r="r" b="b"/>
              <a:pathLst>
                <a:path w="137" h="56" extrusionOk="0">
                  <a:moveTo>
                    <a:pt x="136" y="55"/>
                  </a:moveTo>
                  <a:lnTo>
                    <a:pt x="109" y="28"/>
                  </a:lnTo>
                  <a:lnTo>
                    <a:pt x="109" y="2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09" y="55"/>
                  </a:lnTo>
                  <a:lnTo>
                    <a:pt x="109" y="55"/>
                  </a:lnTo>
                  <a:lnTo>
                    <a:pt x="136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8" name="Google Shape;2766;p39">
              <a:extLst>
                <a:ext uri="{FF2B5EF4-FFF2-40B4-BE49-F238E27FC236}">
                  <a16:creationId xmlns:a16="http://schemas.microsoft.com/office/drawing/2014/main" id="{D97D5B3E-760B-5962-3EB2-98A349590ECB}"/>
                </a:ext>
              </a:extLst>
            </p:cNvPr>
            <p:cNvSpPr/>
            <p:nvPr/>
          </p:nvSpPr>
          <p:spPr>
            <a:xfrm>
              <a:off x="11739425" y="3761350"/>
              <a:ext cx="2725" cy="700"/>
            </a:xfrm>
            <a:custGeom>
              <a:avLst/>
              <a:gdLst/>
              <a:ahLst/>
              <a:cxnLst/>
              <a:rect l="l" t="t" r="r" b="b"/>
              <a:pathLst>
                <a:path w="109" h="28" extrusionOk="0">
                  <a:moveTo>
                    <a:pt x="109" y="28"/>
                  </a:moveTo>
                  <a:cubicBezTo>
                    <a:pt x="82" y="28"/>
                    <a:pt x="55" y="28"/>
                    <a:pt x="55" y="28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55" y="28"/>
                  </a:lnTo>
                  <a:lnTo>
                    <a:pt x="109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9" name="Google Shape;2767;p39">
              <a:extLst>
                <a:ext uri="{FF2B5EF4-FFF2-40B4-BE49-F238E27FC236}">
                  <a16:creationId xmlns:a16="http://schemas.microsoft.com/office/drawing/2014/main" id="{936B5D3C-F2DA-68D6-3BDC-A311D60FE1C5}"/>
                </a:ext>
              </a:extLst>
            </p:cNvPr>
            <p:cNvSpPr/>
            <p:nvPr/>
          </p:nvSpPr>
          <p:spPr>
            <a:xfrm>
              <a:off x="11757725" y="3768800"/>
              <a:ext cx="2750" cy="725"/>
            </a:xfrm>
            <a:custGeom>
              <a:avLst/>
              <a:gdLst/>
              <a:ahLst/>
              <a:cxnLst/>
              <a:rect l="l" t="t" r="r" b="b"/>
              <a:pathLst>
                <a:path w="110" h="29" extrusionOk="0">
                  <a:moveTo>
                    <a:pt x="109" y="1"/>
                  </a:moveTo>
                  <a:lnTo>
                    <a:pt x="82" y="1"/>
                  </a:lnTo>
                  <a:lnTo>
                    <a:pt x="2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28" y="1"/>
                    <a:pt x="55" y="28"/>
                  </a:cubicBezTo>
                  <a:lnTo>
                    <a:pt x="109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0" name="Google Shape;2768;p39">
              <a:extLst>
                <a:ext uri="{FF2B5EF4-FFF2-40B4-BE49-F238E27FC236}">
                  <a16:creationId xmlns:a16="http://schemas.microsoft.com/office/drawing/2014/main" id="{7B3FCCC7-A9DE-F2DC-E27F-1C9E0DB5C0D2}"/>
                </a:ext>
              </a:extLst>
            </p:cNvPr>
            <p:cNvSpPr/>
            <p:nvPr/>
          </p:nvSpPr>
          <p:spPr>
            <a:xfrm>
              <a:off x="11793675" y="3724725"/>
              <a:ext cx="8150" cy="14275"/>
            </a:xfrm>
            <a:custGeom>
              <a:avLst/>
              <a:gdLst/>
              <a:ahLst/>
              <a:cxnLst/>
              <a:rect l="l" t="t" r="r" b="b"/>
              <a:pathLst>
                <a:path w="326" h="571" extrusionOk="0">
                  <a:moveTo>
                    <a:pt x="299" y="1"/>
                  </a:moveTo>
                  <a:lnTo>
                    <a:pt x="299" y="1"/>
                  </a:lnTo>
                  <a:lnTo>
                    <a:pt x="299" y="28"/>
                  </a:lnTo>
                  <a:cubicBezTo>
                    <a:pt x="326" y="82"/>
                    <a:pt x="326" y="191"/>
                    <a:pt x="299" y="272"/>
                  </a:cubicBezTo>
                  <a:cubicBezTo>
                    <a:pt x="272" y="354"/>
                    <a:pt x="217" y="435"/>
                    <a:pt x="163" y="516"/>
                  </a:cubicBezTo>
                  <a:cubicBezTo>
                    <a:pt x="136" y="516"/>
                    <a:pt x="109" y="516"/>
                    <a:pt x="82" y="516"/>
                  </a:cubicBezTo>
                  <a:cubicBezTo>
                    <a:pt x="55" y="462"/>
                    <a:pt x="27" y="435"/>
                    <a:pt x="27" y="381"/>
                  </a:cubicBezTo>
                  <a:lnTo>
                    <a:pt x="27" y="245"/>
                  </a:lnTo>
                  <a:lnTo>
                    <a:pt x="27" y="245"/>
                  </a:lnTo>
                  <a:lnTo>
                    <a:pt x="0" y="381"/>
                  </a:lnTo>
                  <a:cubicBezTo>
                    <a:pt x="0" y="435"/>
                    <a:pt x="27" y="489"/>
                    <a:pt x="55" y="543"/>
                  </a:cubicBezTo>
                  <a:cubicBezTo>
                    <a:pt x="82" y="571"/>
                    <a:pt x="136" y="571"/>
                    <a:pt x="163" y="543"/>
                  </a:cubicBezTo>
                  <a:cubicBezTo>
                    <a:pt x="244" y="462"/>
                    <a:pt x="272" y="354"/>
                    <a:pt x="299" y="272"/>
                  </a:cubicBezTo>
                  <a:cubicBezTo>
                    <a:pt x="326" y="191"/>
                    <a:pt x="326" y="82"/>
                    <a:pt x="272" y="1"/>
                  </a:cubicBezTo>
                  <a:lnTo>
                    <a:pt x="272" y="1"/>
                  </a:lnTo>
                  <a:lnTo>
                    <a:pt x="272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1" name="Google Shape;2769;p39">
              <a:extLst>
                <a:ext uri="{FF2B5EF4-FFF2-40B4-BE49-F238E27FC236}">
                  <a16:creationId xmlns:a16="http://schemas.microsoft.com/office/drawing/2014/main" id="{DBE45764-FB1D-57CE-EEE9-49A7307EBB32}"/>
                </a:ext>
              </a:extLst>
            </p:cNvPr>
            <p:cNvSpPr/>
            <p:nvPr/>
          </p:nvSpPr>
          <p:spPr>
            <a:xfrm>
              <a:off x="11795025" y="3746425"/>
              <a:ext cx="2050" cy="700"/>
            </a:xfrm>
            <a:custGeom>
              <a:avLst/>
              <a:gdLst/>
              <a:ahLst/>
              <a:cxnLst/>
              <a:rect l="l" t="t" r="r" b="b"/>
              <a:pathLst>
                <a:path w="82" h="28" extrusionOk="0">
                  <a:moveTo>
                    <a:pt x="82" y="28"/>
                  </a:moveTo>
                  <a:lnTo>
                    <a:pt x="82" y="28"/>
                  </a:lnTo>
                  <a:cubicBezTo>
                    <a:pt x="55" y="28"/>
                    <a:pt x="28" y="1"/>
                    <a:pt x="1" y="1"/>
                  </a:cubicBezTo>
                  <a:lnTo>
                    <a:pt x="1" y="1"/>
                  </a:lnTo>
                  <a:cubicBezTo>
                    <a:pt x="28" y="28"/>
                    <a:pt x="55" y="28"/>
                    <a:pt x="82" y="28"/>
                  </a:cubicBezTo>
                  <a:lnTo>
                    <a:pt x="82" y="28"/>
                  </a:lnTo>
                  <a:lnTo>
                    <a:pt x="82" y="28"/>
                  </a:lnTo>
                  <a:lnTo>
                    <a:pt x="82" y="28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2" name="Google Shape;2770;p39">
              <a:extLst>
                <a:ext uri="{FF2B5EF4-FFF2-40B4-BE49-F238E27FC236}">
                  <a16:creationId xmlns:a16="http://schemas.microsoft.com/office/drawing/2014/main" id="{D42E2A1D-5648-B759-59A5-6770A00F199D}"/>
                </a:ext>
              </a:extLst>
            </p:cNvPr>
            <p:cNvSpPr/>
            <p:nvPr/>
          </p:nvSpPr>
          <p:spPr>
            <a:xfrm>
              <a:off x="11793675" y="3749150"/>
              <a:ext cx="2050" cy="25"/>
            </a:xfrm>
            <a:custGeom>
              <a:avLst/>
              <a:gdLst/>
              <a:ahLst/>
              <a:cxnLst/>
              <a:rect l="l" t="t" r="r" b="b"/>
              <a:pathLst>
                <a:path w="82" h="1" extrusionOk="0">
                  <a:moveTo>
                    <a:pt x="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3" name="Google Shape;2771;p39">
              <a:extLst>
                <a:ext uri="{FF2B5EF4-FFF2-40B4-BE49-F238E27FC236}">
                  <a16:creationId xmlns:a16="http://schemas.microsoft.com/office/drawing/2014/main" id="{5255C1FD-5044-9A43-69E2-F8FF3235C004}"/>
                </a:ext>
              </a:extLst>
            </p:cNvPr>
            <p:cNvSpPr/>
            <p:nvPr/>
          </p:nvSpPr>
          <p:spPr>
            <a:xfrm>
              <a:off x="11787575" y="3804750"/>
              <a:ext cx="8150" cy="4775"/>
            </a:xfrm>
            <a:custGeom>
              <a:avLst/>
              <a:gdLst/>
              <a:ahLst/>
              <a:cxnLst/>
              <a:rect l="l" t="t" r="r" b="b"/>
              <a:pathLst>
                <a:path w="326" h="191" extrusionOk="0">
                  <a:moveTo>
                    <a:pt x="326" y="1"/>
                  </a:moveTo>
                  <a:cubicBezTo>
                    <a:pt x="271" y="55"/>
                    <a:pt x="217" y="82"/>
                    <a:pt x="163" y="109"/>
                  </a:cubicBezTo>
                  <a:cubicBezTo>
                    <a:pt x="109" y="136"/>
                    <a:pt x="54" y="163"/>
                    <a:pt x="0" y="190"/>
                  </a:cubicBezTo>
                  <a:lnTo>
                    <a:pt x="0" y="190"/>
                  </a:lnTo>
                  <a:lnTo>
                    <a:pt x="0" y="190"/>
                  </a:lnTo>
                  <a:cubicBezTo>
                    <a:pt x="54" y="163"/>
                    <a:pt x="109" y="136"/>
                    <a:pt x="163" y="109"/>
                  </a:cubicBezTo>
                  <a:cubicBezTo>
                    <a:pt x="217" y="82"/>
                    <a:pt x="271" y="28"/>
                    <a:pt x="326" y="1"/>
                  </a:cubicBezTo>
                  <a:lnTo>
                    <a:pt x="326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1601221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6" name="Google Shape;2776;p40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Rdv</a:t>
            </a:r>
            <a:endParaRPr dirty="0"/>
          </a:p>
        </p:txBody>
      </p:sp>
      <p:sp>
        <p:nvSpPr>
          <p:cNvPr id="2777" name="Google Shape;2777;p40"/>
          <p:cNvSpPr txBox="1">
            <a:spLocks noGrp="1"/>
          </p:cNvSpPr>
          <p:nvPr>
            <p:ph type="subTitle" idx="1"/>
          </p:nvPr>
        </p:nvSpPr>
        <p:spPr>
          <a:xfrm>
            <a:off x="4991196" y="2971310"/>
            <a:ext cx="29907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15 novembre 2024 18H</a:t>
            </a:r>
            <a:endParaRPr dirty="0"/>
          </a:p>
        </p:txBody>
      </p:sp>
      <p:sp>
        <p:nvSpPr>
          <p:cNvPr id="2778" name="Google Shape;2778;p40"/>
          <p:cNvSpPr txBox="1">
            <a:spLocks noGrp="1"/>
          </p:cNvSpPr>
          <p:nvPr>
            <p:ph type="subTitle" idx="2"/>
          </p:nvPr>
        </p:nvSpPr>
        <p:spPr>
          <a:xfrm>
            <a:off x="1162103" y="2971310"/>
            <a:ext cx="2990700" cy="11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18 Octobre 2024 18H</a:t>
            </a:r>
            <a:endParaRPr dirty="0"/>
          </a:p>
        </p:txBody>
      </p:sp>
      <p:sp>
        <p:nvSpPr>
          <p:cNvPr id="2779" name="Google Shape;2779;p40"/>
          <p:cNvSpPr txBox="1">
            <a:spLocks noGrp="1"/>
          </p:cNvSpPr>
          <p:nvPr>
            <p:ph type="subTitle" idx="3"/>
          </p:nvPr>
        </p:nvSpPr>
        <p:spPr>
          <a:xfrm>
            <a:off x="1162109" y="2494388"/>
            <a:ext cx="2990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UML BPMN</a:t>
            </a:r>
            <a:endParaRPr dirty="0"/>
          </a:p>
        </p:txBody>
      </p:sp>
      <p:sp>
        <p:nvSpPr>
          <p:cNvPr id="2780" name="Google Shape;2780;p40"/>
          <p:cNvSpPr txBox="1">
            <a:spLocks noGrp="1"/>
          </p:cNvSpPr>
          <p:nvPr>
            <p:ph type="subTitle" idx="4"/>
          </p:nvPr>
        </p:nvSpPr>
        <p:spPr>
          <a:xfrm>
            <a:off x="4991197" y="2494388"/>
            <a:ext cx="2990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MCD MLD</a:t>
            </a:r>
            <a:endParaRPr dirty="0"/>
          </a:p>
        </p:txBody>
      </p:sp>
      <p:sp>
        <p:nvSpPr>
          <p:cNvPr id="2781" name="Google Shape;2781;p40"/>
          <p:cNvSpPr/>
          <p:nvPr/>
        </p:nvSpPr>
        <p:spPr>
          <a:xfrm>
            <a:off x="1247878" y="1864225"/>
            <a:ext cx="652200" cy="5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82" name="Google Shape;2782;p40"/>
          <p:cNvSpPr/>
          <p:nvPr/>
        </p:nvSpPr>
        <p:spPr>
          <a:xfrm>
            <a:off x="5081778" y="1864225"/>
            <a:ext cx="652200" cy="5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783" name="Google Shape;2783;p40"/>
          <p:cNvGrpSpPr/>
          <p:nvPr/>
        </p:nvGrpSpPr>
        <p:grpSpPr>
          <a:xfrm>
            <a:off x="5199748" y="1954586"/>
            <a:ext cx="416260" cy="378176"/>
            <a:chOff x="7038408" y="1979870"/>
            <a:chExt cx="442641" cy="437451"/>
          </a:xfrm>
        </p:grpSpPr>
        <p:sp>
          <p:nvSpPr>
            <p:cNvPr id="2784" name="Google Shape;2784;p40"/>
            <p:cNvSpPr/>
            <p:nvPr/>
          </p:nvSpPr>
          <p:spPr>
            <a:xfrm>
              <a:off x="7119226" y="1979870"/>
              <a:ext cx="285455" cy="266919"/>
            </a:xfrm>
            <a:custGeom>
              <a:avLst/>
              <a:gdLst/>
              <a:ahLst/>
              <a:cxnLst/>
              <a:rect l="l" t="t" r="r" b="b"/>
              <a:pathLst>
                <a:path w="385" h="360" extrusionOk="0">
                  <a:moveTo>
                    <a:pt x="31" y="1"/>
                  </a:moveTo>
                  <a:cubicBezTo>
                    <a:pt x="14" y="1"/>
                    <a:pt x="0" y="16"/>
                    <a:pt x="0" y="33"/>
                  </a:cubicBezTo>
                  <a:lnTo>
                    <a:pt x="0" y="56"/>
                  </a:lnTo>
                  <a:cubicBezTo>
                    <a:pt x="1" y="60"/>
                    <a:pt x="5" y="63"/>
                    <a:pt x="8" y="63"/>
                  </a:cubicBezTo>
                  <a:cubicBezTo>
                    <a:pt x="12" y="63"/>
                    <a:pt x="16" y="60"/>
                    <a:pt x="18" y="56"/>
                  </a:cubicBezTo>
                  <a:lnTo>
                    <a:pt x="18" y="33"/>
                  </a:lnTo>
                  <a:cubicBezTo>
                    <a:pt x="16" y="25"/>
                    <a:pt x="24" y="18"/>
                    <a:pt x="31" y="17"/>
                  </a:cubicBezTo>
                  <a:lnTo>
                    <a:pt x="353" y="17"/>
                  </a:lnTo>
                  <a:cubicBezTo>
                    <a:pt x="361" y="17"/>
                    <a:pt x="367" y="25"/>
                    <a:pt x="367" y="33"/>
                  </a:cubicBezTo>
                  <a:lnTo>
                    <a:pt x="367" y="254"/>
                  </a:lnTo>
                  <a:cubicBezTo>
                    <a:pt x="367" y="263"/>
                    <a:pt x="361" y="270"/>
                    <a:pt x="353" y="270"/>
                  </a:cubicBezTo>
                  <a:lnTo>
                    <a:pt x="247" y="270"/>
                  </a:lnTo>
                  <a:cubicBezTo>
                    <a:pt x="246" y="270"/>
                    <a:pt x="245" y="270"/>
                    <a:pt x="244" y="270"/>
                  </a:cubicBezTo>
                  <a:cubicBezTo>
                    <a:pt x="234" y="270"/>
                    <a:pt x="226" y="276"/>
                    <a:pt x="220" y="285"/>
                  </a:cubicBezTo>
                  <a:lnTo>
                    <a:pt x="193" y="333"/>
                  </a:lnTo>
                  <a:lnTo>
                    <a:pt x="164" y="285"/>
                  </a:lnTo>
                  <a:cubicBezTo>
                    <a:pt x="159" y="276"/>
                    <a:pt x="150" y="270"/>
                    <a:pt x="140" y="270"/>
                  </a:cubicBezTo>
                  <a:cubicBezTo>
                    <a:pt x="139" y="270"/>
                    <a:pt x="138" y="270"/>
                    <a:pt x="137" y="270"/>
                  </a:cubicBezTo>
                  <a:lnTo>
                    <a:pt x="31" y="270"/>
                  </a:lnTo>
                  <a:cubicBezTo>
                    <a:pt x="24" y="269"/>
                    <a:pt x="16" y="263"/>
                    <a:pt x="16" y="254"/>
                  </a:cubicBezTo>
                  <a:lnTo>
                    <a:pt x="16" y="101"/>
                  </a:lnTo>
                  <a:cubicBezTo>
                    <a:pt x="16" y="96"/>
                    <a:pt x="12" y="94"/>
                    <a:pt x="8" y="94"/>
                  </a:cubicBezTo>
                  <a:cubicBezTo>
                    <a:pt x="5" y="94"/>
                    <a:pt x="1" y="96"/>
                    <a:pt x="0" y="101"/>
                  </a:cubicBezTo>
                  <a:lnTo>
                    <a:pt x="0" y="254"/>
                  </a:lnTo>
                  <a:cubicBezTo>
                    <a:pt x="0" y="271"/>
                    <a:pt x="14" y="286"/>
                    <a:pt x="31" y="286"/>
                  </a:cubicBezTo>
                  <a:lnTo>
                    <a:pt x="137" y="286"/>
                  </a:lnTo>
                  <a:cubicBezTo>
                    <a:pt x="142" y="286"/>
                    <a:pt x="147" y="289"/>
                    <a:pt x="149" y="294"/>
                  </a:cubicBezTo>
                  <a:lnTo>
                    <a:pt x="184" y="355"/>
                  </a:lnTo>
                  <a:cubicBezTo>
                    <a:pt x="186" y="358"/>
                    <a:pt x="189" y="359"/>
                    <a:pt x="192" y="359"/>
                  </a:cubicBezTo>
                  <a:cubicBezTo>
                    <a:pt x="195" y="359"/>
                    <a:pt x="198" y="358"/>
                    <a:pt x="200" y="355"/>
                  </a:cubicBezTo>
                  <a:lnTo>
                    <a:pt x="235" y="294"/>
                  </a:lnTo>
                  <a:cubicBezTo>
                    <a:pt x="237" y="289"/>
                    <a:pt x="242" y="286"/>
                    <a:pt x="247" y="286"/>
                  </a:cubicBezTo>
                  <a:lnTo>
                    <a:pt x="353" y="286"/>
                  </a:lnTo>
                  <a:cubicBezTo>
                    <a:pt x="370" y="286"/>
                    <a:pt x="385" y="271"/>
                    <a:pt x="385" y="254"/>
                  </a:cubicBezTo>
                  <a:lnTo>
                    <a:pt x="385" y="33"/>
                  </a:lnTo>
                  <a:cubicBezTo>
                    <a:pt x="385" y="16"/>
                    <a:pt x="370" y="1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785" name="Google Shape;2785;p40"/>
            <p:cNvSpPr/>
            <p:nvPr/>
          </p:nvSpPr>
          <p:spPr>
            <a:xfrm>
              <a:off x="7038408" y="2284603"/>
              <a:ext cx="442641" cy="132718"/>
            </a:xfrm>
            <a:custGeom>
              <a:avLst/>
              <a:gdLst/>
              <a:ahLst/>
              <a:cxnLst/>
              <a:rect l="l" t="t" r="r" b="b"/>
              <a:pathLst>
                <a:path w="597" h="179" extrusionOk="0">
                  <a:moveTo>
                    <a:pt x="361" y="18"/>
                  </a:moveTo>
                  <a:cubicBezTo>
                    <a:pt x="381" y="18"/>
                    <a:pt x="403" y="27"/>
                    <a:pt x="431" y="39"/>
                  </a:cubicBezTo>
                  <a:lnTo>
                    <a:pt x="431" y="94"/>
                  </a:lnTo>
                  <a:lnTo>
                    <a:pt x="310" y="94"/>
                  </a:lnTo>
                  <a:lnTo>
                    <a:pt x="310" y="45"/>
                  </a:lnTo>
                  <a:cubicBezTo>
                    <a:pt x="326" y="26"/>
                    <a:pt x="342" y="18"/>
                    <a:pt x="361" y="18"/>
                  </a:cubicBezTo>
                  <a:close/>
                  <a:moveTo>
                    <a:pt x="495" y="64"/>
                  </a:moveTo>
                  <a:cubicBezTo>
                    <a:pt x="510" y="70"/>
                    <a:pt x="526" y="73"/>
                    <a:pt x="543" y="74"/>
                  </a:cubicBezTo>
                  <a:lnTo>
                    <a:pt x="543" y="94"/>
                  </a:lnTo>
                  <a:lnTo>
                    <a:pt x="495" y="94"/>
                  </a:lnTo>
                  <a:lnTo>
                    <a:pt x="495" y="64"/>
                  </a:lnTo>
                  <a:close/>
                  <a:moveTo>
                    <a:pt x="242" y="19"/>
                  </a:moveTo>
                  <a:cubicBezTo>
                    <a:pt x="262" y="19"/>
                    <a:pt x="280" y="30"/>
                    <a:pt x="293" y="47"/>
                  </a:cubicBezTo>
                  <a:lnTo>
                    <a:pt x="293" y="95"/>
                  </a:lnTo>
                  <a:lnTo>
                    <a:pt x="60" y="95"/>
                  </a:lnTo>
                  <a:lnTo>
                    <a:pt x="60" y="74"/>
                  </a:lnTo>
                  <a:cubicBezTo>
                    <a:pt x="96" y="70"/>
                    <a:pt x="132" y="59"/>
                    <a:pt x="163" y="43"/>
                  </a:cubicBezTo>
                  <a:cubicBezTo>
                    <a:pt x="186" y="30"/>
                    <a:pt x="211" y="23"/>
                    <a:pt x="236" y="19"/>
                  </a:cubicBezTo>
                  <a:cubicBezTo>
                    <a:pt x="238" y="19"/>
                    <a:pt x="240" y="19"/>
                    <a:pt x="242" y="19"/>
                  </a:cubicBezTo>
                  <a:close/>
                  <a:moveTo>
                    <a:pt x="431" y="112"/>
                  </a:moveTo>
                  <a:lnTo>
                    <a:pt x="431" y="127"/>
                  </a:lnTo>
                  <a:lnTo>
                    <a:pt x="324" y="127"/>
                  </a:lnTo>
                  <a:cubicBezTo>
                    <a:pt x="318" y="120"/>
                    <a:pt x="310" y="116"/>
                    <a:pt x="302" y="116"/>
                  </a:cubicBezTo>
                  <a:cubicBezTo>
                    <a:pt x="293" y="116"/>
                    <a:pt x="285" y="120"/>
                    <a:pt x="279" y="127"/>
                  </a:cubicBezTo>
                  <a:lnTo>
                    <a:pt x="31" y="127"/>
                  </a:lnTo>
                  <a:cubicBezTo>
                    <a:pt x="24" y="125"/>
                    <a:pt x="24" y="115"/>
                    <a:pt x="31" y="112"/>
                  </a:cubicBezTo>
                  <a:close/>
                  <a:moveTo>
                    <a:pt x="448" y="28"/>
                  </a:moveTo>
                  <a:lnTo>
                    <a:pt x="478" y="40"/>
                  </a:lnTo>
                  <a:lnTo>
                    <a:pt x="478" y="140"/>
                  </a:lnTo>
                  <a:lnTo>
                    <a:pt x="448" y="156"/>
                  </a:lnTo>
                  <a:lnTo>
                    <a:pt x="448" y="33"/>
                  </a:lnTo>
                  <a:lnTo>
                    <a:pt x="448" y="28"/>
                  </a:lnTo>
                  <a:close/>
                  <a:moveTo>
                    <a:pt x="235" y="1"/>
                  </a:moveTo>
                  <a:cubicBezTo>
                    <a:pt x="207" y="4"/>
                    <a:pt x="181" y="13"/>
                    <a:pt x="156" y="27"/>
                  </a:cubicBezTo>
                  <a:cubicBezTo>
                    <a:pt x="124" y="44"/>
                    <a:pt x="88" y="54"/>
                    <a:pt x="51" y="56"/>
                  </a:cubicBezTo>
                  <a:cubicBezTo>
                    <a:pt x="47" y="56"/>
                    <a:pt x="42" y="60"/>
                    <a:pt x="42" y="65"/>
                  </a:cubicBezTo>
                  <a:lnTo>
                    <a:pt x="42" y="94"/>
                  </a:lnTo>
                  <a:lnTo>
                    <a:pt x="31" y="94"/>
                  </a:lnTo>
                  <a:cubicBezTo>
                    <a:pt x="0" y="96"/>
                    <a:pt x="0" y="142"/>
                    <a:pt x="31" y="145"/>
                  </a:cubicBezTo>
                  <a:lnTo>
                    <a:pt x="283" y="145"/>
                  </a:lnTo>
                  <a:cubicBezTo>
                    <a:pt x="287" y="145"/>
                    <a:pt x="289" y="142"/>
                    <a:pt x="290" y="140"/>
                  </a:cubicBezTo>
                  <a:cubicBezTo>
                    <a:pt x="292" y="135"/>
                    <a:pt x="296" y="133"/>
                    <a:pt x="300" y="133"/>
                  </a:cubicBezTo>
                  <a:cubicBezTo>
                    <a:pt x="304" y="133"/>
                    <a:pt x="308" y="135"/>
                    <a:pt x="310" y="140"/>
                  </a:cubicBezTo>
                  <a:cubicBezTo>
                    <a:pt x="311" y="142"/>
                    <a:pt x="314" y="145"/>
                    <a:pt x="318" y="145"/>
                  </a:cubicBezTo>
                  <a:lnTo>
                    <a:pt x="431" y="145"/>
                  </a:lnTo>
                  <a:lnTo>
                    <a:pt x="431" y="171"/>
                  </a:lnTo>
                  <a:cubicBezTo>
                    <a:pt x="431" y="175"/>
                    <a:pt x="434" y="179"/>
                    <a:pt x="439" y="179"/>
                  </a:cubicBezTo>
                  <a:cubicBezTo>
                    <a:pt x="440" y="179"/>
                    <a:pt x="442" y="179"/>
                    <a:pt x="443" y="178"/>
                  </a:cubicBezTo>
                  <a:lnTo>
                    <a:pt x="490" y="152"/>
                  </a:lnTo>
                  <a:cubicBezTo>
                    <a:pt x="493" y="151"/>
                    <a:pt x="494" y="147"/>
                    <a:pt x="494" y="145"/>
                  </a:cubicBezTo>
                  <a:lnTo>
                    <a:pt x="510" y="145"/>
                  </a:lnTo>
                  <a:cubicBezTo>
                    <a:pt x="522" y="145"/>
                    <a:pt x="522" y="127"/>
                    <a:pt x="510" y="127"/>
                  </a:cubicBezTo>
                  <a:lnTo>
                    <a:pt x="494" y="127"/>
                  </a:lnTo>
                  <a:lnTo>
                    <a:pt x="494" y="111"/>
                  </a:lnTo>
                  <a:lnTo>
                    <a:pt x="568" y="111"/>
                  </a:lnTo>
                  <a:cubicBezTo>
                    <a:pt x="574" y="111"/>
                    <a:pt x="581" y="118"/>
                    <a:pt x="576" y="125"/>
                  </a:cubicBezTo>
                  <a:cubicBezTo>
                    <a:pt x="573" y="128"/>
                    <a:pt x="571" y="128"/>
                    <a:pt x="569" y="128"/>
                  </a:cubicBezTo>
                  <a:cubicBezTo>
                    <a:pt x="566" y="128"/>
                    <a:pt x="563" y="127"/>
                    <a:pt x="561" y="127"/>
                  </a:cubicBezTo>
                  <a:cubicBezTo>
                    <a:pt x="548" y="127"/>
                    <a:pt x="548" y="145"/>
                    <a:pt x="561" y="145"/>
                  </a:cubicBezTo>
                  <a:lnTo>
                    <a:pt x="566" y="145"/>
                  </a:lnTo>
                  <a:cubicBezTo>
                    <a:pt x="567" y="145"/>
                    <a:pt x="568" y="145"/>
                    <a:pt x="569" y="145"/>
                  </a:cubicBezTo>
                  <a:cubicBezTo>
                    <a:pt x="577" y="145"/>
                    <a:pt x="585" y="141"/>
                    <a:pt x="591" y="136"/>
                  </a:cubicBezTo>
                  <a:cubicBezTo>
                    <a:pt x="596" y="128"/>
                    <a:pt x="597" y="118"/>
                    <a:pt x="593" y="110"/>
                  </a:cubicBezTo>
                  <a:cubicBezTo>
                    <a:pt x="588" y="100"/>
                    <a:pt x="579" y="94"/>
                    <a:pt x="568" y="94"/>
                  </a:cubicBezTo>
                  <a:lnTo>
                    <a:pt x="560" y="94"/>
                  </a:lnTo>
                  <a:lnTo>
                    <a:pt x="560" y="65"/>
                  </a:lnTo>
                  <a:cubicBezTo>
                    <a:pt x="560" y="60"/>
                    <a:pt x="556" y="56"/>
                    <a:pt x="551" y="56"/>
                  </a:cubicBezTo>
                  <a:cubicBezTo>
                    <a:pt x="531" y="56"/>
                    <a:pt x="512" y="53"/>
                    <a:pt x="494" y="47"/>
                  </a:cubicBezTo>
                  <a:lnTo>
                    <a:pt x="494" y="34"/>
                  </a:lnTo>
                  <a:cubicBezTo>
                    <a:pt x="494" y="30"/>
                    <a:pt x="491" y="28"/>
                    <a:pt x="489" y="27"/>
                  </a:cubicBezTo>
                  <a:lnTo>
                    <a:pt x="442" y="7"/>
                  </a:lnTo>
                  <a:cubicBezTo>
                    <a:pt x="441" y="6"/>
                    <a:pt x="440" y="6"/>
                    <a:pt x="438" y="6"/>
                  </a:cubicBezTo>
                  <a:cubicBezTo>
                    <a:pt x="434" y="6"/>
                    <a:pt x="431" y="9"/>
                    <a:pt x="431" y="14"/>
                  </a:cubicBezTo>
                  <a:lnTo>
                    <a:pt x="431" y="19"/>
                  </a:lnTo>
                  <a:cubicBezTo>
                    <a:pt x="409" y="9"/>
                    <a:pt x="388" y="3"/>
                    <a:pt x="366" y="1"/>
                  </a:cubicBezTo>
                  <a:cubicBezTo>
                    <a:pt x="348" y="19"/>
                    <a:pt x="324" y="29"/>
                    <a:pt x="300" y="29"/>
                  </a:cubicBezTo>
                  <a:cubicBezTo>
                    <a:pt x="276" y="29"/>
                    <a:pt x="253" y="19"/>
                    <a:pt x="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786" name="Google Shape;2786;p40"/>
            <p:cNvSpPr/>
            <p:nvPr/>
          </p:nvSpPr>
          <p:spPr>
            <a:xfrm>
              <a:off x="7162229" y="2045858"/>
              <a:ext cx="68213" cy="81559"/>
            </a:xfrm>
            <a:custGeom>
              <a:avLst/>
              <a:gdLst/>
              <a:ahLst/>
              <a:cxnLst/>
              <a:rect l="l" t="t" r="r" b="b"/>
              <a:pathLst>
                <a:path w="92" h="110" extrusionOk="0">
                  <a:moveTo>
                    <a:pt x="46" y="31"/>
                  </a:moveTo>
                  <a:lnTo>
                    <a:pt x="63" y="72"/>
                  </a:lnTo>
                  <a:lnTo>
                    <a:pt x="32" y="72"/>
                  </a:lnTo>
                  <a:lnTo>
                    <a:pt x="46" y="31"/>
                  </a:lnTo>
                  <a:close/>
                  <a:moveTo>
                    <a:pt x="46" y="1"/>
                  </a:moveTo>
                  <a:cubicBezTo>
                    <a:pt x="42" y="1"/>
                    <a:pt x="38" y="3"/>
                    <a:pt x="37" y="7"/>
                  </a:cubicBezTo>
                  <a:lnTo>
                    <a:pt x="2" y="101"/>
                  </a:lnTo>
                  <a:cubicBezTo>
                    <a:pt x="1" y="106"/>
                    <a:pt x="6" y="110"/>
                    <a:pt x="10" y="110"/>
                  </a:cubicBezTo>
                  <a:cubicBezTo>
                    <a:pt x="13" y="110"/>
                    <a:pt x="15" y="109"/>
                    <a:pt x="17" y="107"/>
                  </a:cubicBezTo>
                  <a:lnTo>
                    <a:pt x="18" y="107"/>
                  </a:lnTo>
                  <a:lnTo>
                    <a:pt x="24" y="89"/>
                  </a:lnTo>
                  <a:lnTo>
                    <a:pt x="69" y="89"/>
                  </a:lnTo>
                  <a:lnTo>
                    <a:pt x="76" y="107"/>
                  </a:lnTo>
                  <a:cubicBezTo>
                    <a:pt x="78" y="109"/>
                    <a:pt x="80" y="110"/>
                    <a:pt x="83" y="110"/>
                  </a:cubicBezTo>
                  <a:cubicBezTo>
                    <a:pt x="87" y="110"/>
                    <a:pt x="92" y="106"/>
                    <a:pt x="91" y="101"/>
                  </a:cubicBezTo>
                  <a:lnTo>
                    <a:pt x="56" y="7"/>
                  </a:lnTo>
                  <a:cubicBezTo>
                    <a:pt x="55" y="3"/>
                    <a:pt x="50" y="1"/>
                    <a:pt x="4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787" name="Google Shape;2787;p40"/>
            <p:cNvSpPr/>
            <p:nvPr/>
          </p:nvSpPr>
          <p:spPr>
            <a:xfrm>
              <a:off x="7299396" y="2046600"/>
              <a:ext cx="61540" cy="83042"/>
            </a:xfrm>
            <a:custGeom>
              <a:avLst/>
              <a:gdLst/>
              <a:ahLst/>
              <a:cxnLst/>
              <a:rect l="l" t="t" r="r" b="b"/>
              <a:pathLst>
                <a:path w="83" h="112" extrusionOk="0">
                  <a:moveTo>
                    <a:pt x="12" y="0"/>
                  </a:moveTo>
                  <a:cubicBezTo>
                    <a:pt x="0" y="2"/>
                    <a:pt x="0" y="16"/>
                    <a:pt x="12" y="18"/>
                  </a:cubicBezTo>
                  <a:lnTo>
                    <a:pt x="54" y="18"/>
                  </a:lnTo>
                  <a:lnTo>
                    <a:pt x="2" y="98"/>
                  </a:lnTo>
                  <a:cubicBezTo>
                    <a:pt x="0" y="101"/>
                    <a:pt x="0" y="104"/>
                    <a:pt x="2" y="107"/>
                  </a:cubicBezTo>
                  <a:cubicBezTo>
                    <a:pt x="4" y="109"/>
                    <a:pt x="7" y="112"/>
                    <a:pt x="10" y="112"/>
                  </a:cubicBezTo>
                  <a:lnTo>
                    <a:pt x="72" y="112"/>
                  </a:lnTo>
                  <a:cubicBezTo>
                    <a:pt x="82" y="109"/>
                    <a:pt x="82" y="96"/>
                    <a:pt x="72" y="95"/>
                  </a:cubicBezTo>
                  <a:lnTo>
                    <a:pt x="25" y="95"/>
                  </a:lnTo>
                  <a:lnTo>
                    <a:pt x="77" y="14"/>
                  </a:lnTo>
                  <a:cubicBezTo>
                    <a:pt x="81" y="8"/>
                    <a:pt x="77" y="0"/>
                    <a:pt x="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788" name="Google Shape;2788;p40"/>
            <p:cNvSpPr/>
            <p:nvPr/>
          </p:nvSpPr>
          <p:spPr>
            <a:xfrm>
              <a:off x="7240822" y="2081447"/>
              <a:ext cx="48935" cy="13346"/>
            </a:xfrm>
            <a:custGeom>
              <a:avLst/>
              <a:gdLst/>
              <a:ahLst/>
              <a:cxnLst/>
              <a:rect l="l" t="t" r="r" b="b"/>
              <a:pathLst>
                <a:path w="66" h="18" extrusionOk="0">
                  <a:moveTo>
                    <a:pt x="11" y="0"/>
                  </a:moveTo>
                  <a:cubicBezTo>
                    <a:pt x="0" y="2"/>
                    <a:pt x="0" y="17"/>
                    <a:pt x="11" y="18"/>
                  </a:cubicBezTo>
                  <a:lnTo>
                    <a:pt x="56" y="18"/>
                  </a:lnTo>
                  <a:cubicBezTo>
                    <a:pt x="66" y="17"/>
                    <a:pt x="66" y="2"/>
                    <a:pt x="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  <p:grpSp>
        <p:nvGrpSpPr>
          <p:cNvPr id="2789" name="Google Shape;2789;p40"/>
          <p:cNvGrpSpPr/>
          <p:nvPr/>
        </p:nvGrpSpPr>
        <p:grpSpPr>
          <a:xfrm>
            <a:off x="1362002" y="1954586"/>
            <a:ext cx="423930" cy="378176"/>
            <a:chOff x="6261377" y="4165642"/>
            <a:chExt cx="450797" cy="437451"/>
          </a:xfrm>
        </p:grpSpPr>
        <p:sp>
          <p:nvSpPr>
            <p:cNvPr id="2790" name="Google Shape;2790;p40"/>
            <p:cNvSpPr/>
            <p:nvPr/>
          </p:nvSpPr>
          <p:spPr>
            <a:xfrm>
              <a:off x="6445996" y="4165642"/>
              <a:ext cx="266178" cy="407793"/>
            </a:xfrm>
            <a:custGeom>
              <a:avLst/>
              <a:gdLst/>
              <a:ahLst/>
              <a:cxnLst/>
              <a:rect l="l" t="t" r="r" b="b"/>
              <a:pathLst>
                <a:path w="359" h="550" extrusionOk="0">
                  <a:moveTo>
                    <a:pt x="176" y="18"/>
                  </a:moveTo>
                  <a:cubicBezTo>
                    <a:pt x="180" y="18"/>
                    <a:pt x="184" y="20"/>
                    <a:pt x="186" y="23"/>
                  </a:cubicBezTo>
                  <a:lnTo>
                    <a:pt x="187" y="27"/>
                  </a:lnTo>
                  <a:cubicBezTo>
                    <a:pt x="191" y="32"/>
                    <a:pt x="189" y="38"/>
                    <a:pt x="184" y="42"/>
                  </a:cubicBezTo>
                  <a:lnTo>
                    <a:pt x="170" y="51"/>
                  </a:lnTo>
                  <a:lnTo>
                    <a:pt x="156" y="28"/>
                  </a:lnTo>
                  <a:lnTo>
                    <a:pt x="170" y="19"/>
                  </a:lnTo>
                  <a:cubicBezTo>
                    <a:pt x="172" y="18"/>
                    <a:pt x="174" y="18"/>
                    <a:pt x="176" y="18"/>
                  </a:cubicBezTo>
                  <a:close/>
                  <a:moveTo>
                    <a:pt x="31" y="85"/>
                  </a:moveTo>
                  <a:lnTo>
                    <a:pt x="62" y="135"/>
                  </a:lnTo>
                  <a:cubicBezTo>
                    <a:pt x="59" y="136"/>
                    <a:pt x="57" y="136"/>
                    <a:pt x="54" y="136"/>
                  </a:cubicBezTo>
                  <a:cubicBezTo>
                    <a:pt x="43" y="136"/>
                    <a:pt x="34" y="130"/>
                    <a:pt x="29" y="121"/>
                  </a:cubicBezTo>
                  <a:lnTo>
                    <a:pt x="27" y="121"/>
                  </a:lnTo>
                  <a:cubicBezTo>
                    <a:pt x="24" y="115"/>
                    <a:pt x="22" y="106"/>
                    <a:pt x="24" y="99"/>
                  </a:cubicBezTo>
                  <a:cubicBezTo>
                    <a:pt x="25" y="94"/>
                    <a:pt x="27" y="89"/>
                    <a:pt x="31" y="85"/>
                  </a:cubicBezTo>
                  <a:close/>
                  <a:moveTo>
                    <a:pt x="321" y="260"/>
                  </a:moveTo>
                  <a:cubicBezTo>
                    <a:pt x="328" y="260"/>
                    <a:pt x="331" y="264"/>
                    <a:pt x="333" y="270"/>
                  </a:cubicBezTo>
                  <a:cubicBezTo>
                    <a:pt x="333" y="276"/>
                    <a:pt x="327" y="280"/>
                    <a:pt x="321" y="280"/>
                  </a:cubicBezTo>
                  <a:cubicBezTo>
                    <a:pt x="319" y="280"/>
                    <a:pt x="316" y="279"/>
                    <a:pt x="314" y="278"/>
                  </a:cubicBezTo>
                  <a:cubicBezTo>
                    <a:pt x="308" y="271"/>
                    <a:pt x="313" y="260"/>
                    <a:pt x="321" y="260"/>
                  </a:cubicBezTo>
                  <a:close/>
                  <a:moveTo>
                    <a:pt x="221" y="454"/>
                  </a:moveTo>
                  <a:lnTo>
                    <a:pt x="221" y="477"/>
                  </a:lnTo>
                  <a:lnTo>
                    <a:pt x="205" y="477"/>
                  </a:lnTo>
                  <a:lnTo>
                    <a:pt x="205" y="454"/>
                  </a:lnTo>
                  <a:close/>
                  <a:moveTo>
                    <a:pt x="323" y="495"/>
                  </a:moveTo>
                  <a:cubicBezTo>
                    <a:pt x="331" y="495"/>
                    <a:pt x="338" y="501"/>
                    <a:pt x="338" y="508"/>
                  </a:cubicBezTo>
                  <a:lnTo>
                    <a:pt x="338" y="533"/>
                  </a:lnTo>
                  <a:lnTo>
                    <a:pt x="146" y="533"/>
                  </a:lnTo>
                  <a:lnTo>
                    <a:pt x="146" y="508"/>
                  </a:lnTo>
                  <a:cubicBezTo>
                    <a:pt x="146" y="501"/>
                    <a:pt x="153" y="495"/>
                    <a:pt x="160" y="495"/>
                  </a:cubicBezTo>
                  <a:close/>
                  <a:moveTo>
                    <a:pt x="121" y="0"/>
                  </a:moveTo>
                  <a:cubicBezTo>
                    <a:pt x="117" y="0"/>
                    <a:pt x="113" y="1"/>
                    <a:pt x="109" y="2"/>
                  </a:cubicBezTo>
                  <a:lnTo>
                    <a:pt x="96" y="6"/>
                  </a:lnTo>
                  <a:cubicBezTo>
                    <a:pt x="86" y="9"/>
                    <a:pt x="89" y="23"/>
                    <a:pt x="97" y="23"/>
                  </a:cubicBezTo>
                  <a:cubicBezTo>
                    <a:pt x="98" y="23"/>
                    <a:pt x="99" y="22"/>
                    <a:pt x="101" y="22"/>
                  </a:cubicBezTo>
                  <a:lnTo>
                    <a:pt x="114" y="18"/>
                  </a:lnTo>
                  <a:cubicBezTo>
                    <a:pt x="116" y="18"/>
                    <a:pt x="118" y="17"/>
                    <a:pt x="120" y="17"/>
                  </a:cubicBezTo>
                  <a:cubicBezTo>
                    <a:pt x="126" y="17"/>
                    <a:pt x="132" y="20"/>
                    <a:pt x="135" y="26"/>
                  </a:cubicBezTo>
                  <a:lnTo>
                    <a:pt x="163" y="72"/>
                  </a:lnTo>
                  <a:cubicBezTo>
                    <a:pt x="168" y="78"/>
                    <a:pt x="166" y="86"/>
                    <a:pt x="160" y="93"/>
                  </a:cubicBezTo>
                  <a:lnTo>
                    <a:pt x="97" y="158"/>
                  </a:lnTo>
                  <a:lnTo>
                    <a:pt x="26" y="44"/>
                  </a:lnTo>
                  <a:lnTo>
                    <a:pt x="57" y="36"/>
                  </a:lnTo>
                  <a:cubicBezTo>
                    <a:pt x="68" y="33"/>
                    <a:pt x="65" y="18"/>
                    <a:pt x="55" y="18"/>
                  </a:cubicBezTo>
                  <a:cubicBezTo>
                    <a:pt x="54" y="18"/>
                    <a:pt x="53" y="18"/>
                    <a:pt x="52" y="18"/>
                  </a:cubicBezTo>
                  <a:lnTo>
                    <a:pt x="11" y="31"/>
                  </a:lnTo>
                  <a:cubicBezTo>
                    <a:pt x="6" y="33"/>
                    <a:pt x="4" y="39"/>
                    <a:pt x="6" y="44"/>
                  </a:cubicBezTo>
                  <a:lnTo>
                    <a:pt x="22" y="70"/>
                  </a:lnTo>
                  <a:cubicBezTo>
                    <a:pt x="15" y="77"/>
                    <a:pt x="10" y="85"/>
                    <a:pt x="7" y="95"/>
                  </a:cubicBezTo>
                  <a:cubicBezTo>
                    <a:pt x="0" y="126"/>
                    <a:pt x="24" y="154"/>
                    <a:pt x="54" y="154"/>
                  </a:cubicBezTo>
                  <a:cubicBezTo>
                    <a:pt x="59" y="154"/>
                    <a:pt x="65" y="153"/>
                    <a:pt x="71" y="151"/>
                  </a:cubicBezTo>
                  <a:lnTo>
                    <a:pt x="87" y="177"/>
                  </a:lnTo>
                  <a:cubicBezTo>
                    <a:pt x="88" y="180"/>
                    <a:pt x="91" y="181"/>
                    <a:pt x="93" y="181"/>
                  </a:cubicBezTo>
                  <a:lnTo>
                    <a:pt x="94" y="181"/>
                  </a:lnTo>
                  <a:cubicBezTo>
                    <a:pt x="97" y="181"/>
                    <a:pt x="98" y="181"/>
                    <a:pt x="101" y="178"/>
                  </a:cubicBezTo>
                  <a:lnTo>
                    <a:pt x="172" y="105"/>
                  </a:lnTo>
                  <a:cubicBezTo>
                    <a:pt x="182" y="94"/>
                    <a:pt x="185" y="79"/>
                    <a:pt x="179" y="65"/>
                  </a:cubicBezTo>
                  <a:lnTo>
                    <a:pt x="181" y="64"/>
                  </a:lnTo>
                  <a:cubicBezTo>
                    <a:pt x="181" y="64"/>
                    <a:pt x="181" y="64"/>
                    <a:pt x="181" y="65"/>
                  </a:cubicBezTo>
                  <a:lnTo>
                    <a:pt x="300" y="253"/>
                  </a:lnTo>
                  <a:cubicBezTo>
                    <a:pt x="295" y="258"/>
                    <a:pt x="294" y="264"/>
                    <a:pt x="294" y="270"/>
                  </a:cubicBezTo>
                  <a:cubicBezTo>
                    <a:pt x="294" y="280"/>
                    <a:pt x="299" y="289"/>
                    <a:pt x="306" y="294"/>
                  </a:cubicBezTo>
                  <a:lnTo>
                    <a:pt x="264" y="477"/>
                  </a:lnTo>
                  <a:lnTo>
                    <a:pt x="238" y="477"/>
                  </a:lnTo>
                  <a:lnTo>
                    <a:pt x="238" y="446"/>
                  </a:lnTo>
                  <a:cubicBezTo>
                    <a:pt x="238" y="441"/>
                    <a:pt x="233" y="438"/>
                    <a:pt x="230" y="438"/>
                  </a:cubicBezTo>
                  <a:lnTo>
                    <a:pt x="196" y="438"/>
                  </a:lnTo>
                  <a:cubicBezTo>
                    <a:pt x="191" y="438"/>
                    <a:pt x="187" y="441"/>
                    <a:pt x="187" y="446"/>
                  </a:cubicBezTo>
                  <a:lnTo>
                    <a:pt x="187" y="477"/>
                  </a:lnTo>
                  <a:lnTo>
                    <a:pt x="160" y="477"/>
                  </a:lnTo>
                  <a:cubicBezTo>
                    <a:pt x="143" y="477"/>
                    <a:pt x="129" y="491"/>
                    <a:pt x="129" y="508"/>
                  </a:cubicBezTo>
                  <a:lnTo>
                    <a:pt x="129" y="541"/>
                  </a:lnTo>
                  <a:cubicBezTo>
                    <a:pt x="128" y="546"/>
                    <a:pt x="133" y="549"/>
                    <a:pt x="138" y="549"/>
                  </a:cubicBezTo>
                  <a:lnTo>
                    <a:pt x="346" y="549"/>
                  </a:lnTo>
                  <a:cubicBezTo>
                    <a:pt x="351" y="549"/>
                    <a:pt x="355" y="546"/>
                    <a:pt x="355" y="541"/>
                  </a:cubicBezTo>
                  <a:lnTo>
                    <a:pt x="355" y="508"/>
                  </a:lnTo>
                  <a:cubicBezTo>
                    <a:pt x="355" y="491"/>
                    <a:pt x="341" y="477"/>
                    <a:pt x="324" y="477"/>
                  </a:cubicBezTo>
                  <a:lnTo>
                    <a:pt x="283" y="477"/>
                  </a:lnTo>
                  <a:lnTo>
                    <a:pt x="324" y="297"/>
                  </a:lnTo>
                  <a:cubicBezTo>
                    <a:pt x="359" y="294"/>
                    <a:pt x="356" y="243"/>
                    <a:pt x="321" y="243"/>
                  </a:cubicBezTo>
                  <a:cubicBezTo>
                    <a:pt x="319" y="243"/>
                    <a:pt x="318" y="243"/>
                    <a:pt x="315" y="244"/>
                  </a:cubicBezTo>
                  <a:lnTo>
                    <a:pt x="196" y="55"/>
                  </a:lnTo>
                  <a:lnTo>
                    <a:pt x="196" y="54"/>
                  </a:lnTo>
                  <a:cubicBezTo>
                    <a:pt x="201" y="51"/>
                    <a:pt x="205" y="46"/>
                    <a:pt x="206" y="39"/>
                  </a:cubicBezTo>
                  <a:cubicBezTo>
                    <a:pt x="208" y="32"/>
                    <a:pt x="207" y="24"/>
                    <a:pt x="204" y="18"/>
                  </a:cubicBezTo>
                  <a:lnTo>
                    <a:pt x="201" y="15"/>
                  </a:lnTo>
                  <a:cubicBezTo>
                    <a:pt x="195" y="6"/>
                    <a:pt x="186" y="1"/>
                    <a:pt x="176" y="1"/>
                  </a:cubicBezTo>
                  <a:cubicBezTo>
                    <a:pt x="171" y="1"/>
                    <a:pt x="166" y="2"/>
                    <a:pt x="161" y="5"/>
                  </a:cubicBezTo>
                  <a:lnTo>
                    <a:pt x="148" y="13"/>
                  </a:lnTo>
                  <a:cubicBezTo>
                    <a:pt x="141" y="5"/>
                    <a:pt x="132" y="0"/>
                    <a:pt x="12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791" name="Google Shape;2791;p40"/>
            <p:cNvSpPr/>
            <p:nvPr/>
          </p:nvSpPr>
          <p:spPr>
            <a:xfrm>
              <a:off x="6261377" y="4371763"/>
              <a:ext cx="271368" cy="231330"/>
            </a:xfrm>
            <a:custGeom>
              <a:avLst/>
              <a:gdLst/>
              <a:ahLst/>
              <a:cxnLst/>
              <a:rect l="l" t="t" r="r" b="b"/>
              <a:pathLst>
                <a:path w="366" h="312" extrusionOk="0">
                  <a:moveTo>
                    <a:pt x="285" y="18"/>
                  </a:moveTo>
                  <a:lnTo>
                    <a:pt x="285" y="67"/>
                  </a:lnTo>
                  <a:lnTo>
                    <a:pt x="90" y="67"/>
                  </a:lnTo>
                  <a:cubicBezTo>
                    <a:pt x="58" y="67"/>
                    <a:pt x="58" y="18"/>
                    <a:pt x="90" y="18"/>
                  </a:cubicBezTo>
                  <a:close/>
                  <a:moveTo>
                    <a:pt x="126" y="84"/>
                  </a:moveTo>
                  <a:lnTo>
                    <a:pt x="126" y="166"/>
                  </a:lnTo>
                  <a:lnTo>
                    <a:pt x="87" y="166"/>
                  </a:lnTo>
                  <a:lnTo>
                    <a:pt x="87" y="84"/>
                  </a:lnTo>
                  <a:close/>
                  <a:moveTo>
                    <a:pt x="70" y="84"/>
                  </a:moveTo>
                  <a:lnTo>
                    <a:pt x="70" y="167"/>
                  </a:lnTo>
                  <a:lnTo>
                    <a:pt x="42" y="167"/>
                  </a:lnTo>
                  <a:lnTo>
                    <a:pt x="42" y="84"/>
                  </a:lnTo>
                  <a:close/>
                  <a:moveTo>
                    <a:pt x="348" y="84"/>
                  </a:moveTo>
                  <a:lnTo>
                    <a:pt x="348" y="167"/>
                  </a:lnTo>
                  <a:lnTo>
                    <a:pt x="144" y="167"/>
                  </a:lnTo>
                  <a:lnTo>
                    <a:pt x="144" y="84"/>
                  </a:lnTo>
                  <a:close/>
                  <a:moveTo>
                    <a:pt x="254" y="233"/>
                  </a:moveTo>
                  <a:lnTo>
                    <a:pt x="254" y="280"/>
                  </a:lnTo>
                  <a:lnTo>
                    <a:pt x="233" y="289"/>
                  </a:lnTo>
                  <a:lnTo>
                    <a:pt x="233" y="233"/>
                  </a:lnTo>
                  <a:close/>
                  <a:moveTo>
                    <a:pt x="90" y="1"/>
                  </a:moveTo>
                  <a:cubicBezTo>
                    <a:pt x="67" y="1"/>
                    <a:pt x="48" y="19"/>
                    <a:pt x="48" y="43"/>
                  </a:cubicBezTo>
                  <a:cubicBezTo>
                    <a:pt x="48" y="50"/>
                    <a:pt x="52" y="59"/>
                    <a:pt x="57" y="67"/>
                  </a:cubicBezTo>
                  <a:lnTo>
                    <a:pt x="33" y="67"/>
                  </a:lnTo>
                  <a:cubicBezTo>
                    <a:pt x="28" y="67"/>
                    <a:pt x="24" y="70"/>
                    <a:pt x="24" y="75"/>
                  </a:cubicBezTo>
                  <a:lnTo>
                    <a:pt x="24" y="176"/>
                  </a:lnTo>
                  <a:cubicBezTo>
                    <a:pt x="24" y="178"/>
                    <a:pt x="27" y="182"/>
                    <a:pt x="29" y="183"/>
                  </a:cubicBezTo>
                  <a:cubicBezTo>
                    <a:pt x="1" y="212"/>
                    <a:pt x="18" y="268"/>
                    <a:pt x="60" y="271"/>
                  </a:cubicBezTo>
                  <a:lnTo>
                    <a:pt x="115" y="271"/>
                  </a:lnTo>
                  <a:cubicBezTo>
                    <a:pt x="125" y="270"/>
                    <a:pt x="125" y="256"/>
                    <a:pt x="115" y="255"/>
                  </a:cubicBezTo>
                  <a:lnTo>
                    <a:pt x="62" y="255"/>
                  </a:lnTo>
                  <a:cubicBezTo>
                    <a:pt x="21" y="248"/>
                    <a:pt x="26" y="184"/>
                    <a:pt x="68" y="184"/>
                  </a:cubicBezTo>
                  <a:lnTo>
                    <a:pt x="300" y="184"/>
                  </a:lnTo>
                  <a:lnTo>
                    <a:pt x="300" y="255"/>
                  </a:lnTo>
                  <a:lnTo>
                    <a:pt x="270" y="255"/>
                  </a:lnTo>
                  <a:lnTo>
                    <a:pt x="270" y="224"/>
                  </a:lnTo>
                  <a:cubicBezTo>
                    <a:pt x="270" y="219"/>
                    <a:pt x="266" y="215"/>
                    <a:pt x="261" y="215"/>
                  </a:cubicBezTo>
                  <a:lnTo>
                    <a:pt x="223" y="215"/>
                  </a:lnTo>
                  <a:cubicBezTo>
                    <a:pt x="222" y="215"/>
                    <a:pt x="222" y="215"/>
                    <a:pt x="221" y="215"/>
                  </a:cubicBezTo>
                  <a:cubicBezTo>
                    <a:pt x="217" y="215"/>
                    <a:pt x="214" y="220"/>
                    <a:pt x="214" y="224"/>
                  </a:cubicBezTo>
                  <a:lnTo>
                    <a:pt x="214" y="255"/>
                  </a:lnTo>
                  <a:lnTo>
                    <a:pt x="165" y="255"/>
                  </a:lnTo>
                  <a:cubicBezTo>
                    <a:pt x="155" y="256"/>
                    <a:pt x="155" y="270"/>
                    <a:pt x="165" y="271"/>
                  </a:cubicBezTo>
                  <a:lnTo>
                    <a:pt x="214" y="271"/>
                  </a:lnTo>
                  <a:lnTo>
                    <a:pt x="214" y="302"/>
                  </a:lnTo>
                  <a:cubicBezTo>
                    <a:pt x="214" y="307"/>
                    <a:pt x="218" y="312"/>
                    <a:pt x="223" y="312"/>
                  </a:cubicBezTo>
                  <a:cubicBezTo>
                    <a:pt x="224" y="312"/>
                    <a:pt x="226" y="311"/>
                    <a:pt x="227" y="311"/>
                  </a:cubicBezTo>
                  <a:lnTo>
                    <a:pt x="264" y="294"/>
                  </a:lnTo>
                  <a:cubicBezTo>
                    <a:pt x="268" y="292"/>
                    <a:pt x="270" y="290"/>
                    <a:pt x="270" y="286"/>
                  </a:cubicBezTo>
                  <a:lnTo>
                    <a:pt x="270" y="273"/>
                  </a:lnTo>
                  <a:lnTo>
                    <a:pt x="332" y="273"/>
                  </a:lnTo>
                  <a:cubicBezTo>
                    <a:pt x="342" y="271"/>
                    <a:pt x="342" y="256"/>
                    <a:pt x="332" y="255"/>
                  </a:cubicBezTo>
                  <a:lnTo>
                    <a:pt x="316" y="255"/>
                  </a:lnTo>
                  <a:lnTo>
                    <a:pt x="316" y="184"/>
                  </a:lnTo>
                  <a:lnTo>
                    <a:pt x="357" y="184"/>
                  </a:lnTo>
                  <a:cubicBezTo>
                    <a:pt x="361" y="184"/>
                    <a:pt x="366" y="181"/>
                    <a:pt x="366" y="176"/>
                  </a:cubicBezTo>
                  <a:lnTo>
                    <a:pt x="366" y="75"/>
                  </a:lnTo>
                  <a:cubicBezTo>
                    <a:pt x="366" y="72"/>
                    <a:pt x="361" y="67"/>
                    <a:pt x="357" y="67"/>
                  </a:cubicBezTo>
                  <a:lnTo>
                    <a:pt x="301" y="67"/>
                  </a:lnTo>
                  <a:lnTo>
                    <a:pt x="301" y="18"/>
                  </a:lnTo>
                  <a:lnTo>
                    <a:pt x="319" y="18"/>
                  </a:lnTo>
                  <a:cubicBezTo>
                    <a:pt x="328" y="17"/>
                    <a:pt x="328" y="2"/>
                    <a:pt x="31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  <p:sp>
          <p:nvSpPr>
            <p:cNvPr id="2792" name="Google Shape;2792;p40"/>
            <p:cNvSpPr/>
            <p:nvPr/>
          </p:nvSpPr>
          <p:spPr>
            <a:xfrm>
              <a:off x="6417080" y="4457771"/>
              <a:ext cx="88973" cy="13346"/>
            </a:xfrm>
            <a:custGeom>
              <a:avLst/>
              <a:gdLst/>
              <a:ahLst/>
              <a:cxnLst/>
              <a:rect l="l" t="t" r="r" b="b"/>
              <a:pathLst>
                <a:path w="120" h="18" extrusionOk="0">
                  <a:moveTo>
                    <a:pt x="111" y="0"/>
                  </a:moveTo>
                  <a:cubicBezTo>
                    <a:pt x="110" y="0"/>
                    <a:pt x="110" y="0"/>
                    <a:pt x="110" y="0"/>
                  </a:cubicBezTo>
                  <a:lnTo>
                    <a:pt x="9" y="0"/>
                  </a:lnTo>
                  <a:cubicBezTo>
                    <a:pt x="4" y="0"/>
                    <a:pt x="1" y="4"/>
                    <a:pt x="1" y="9"/>
                  </a:cubicBezTo>
                  <a:cubicBezTo>
                    <a:pt x="1" y="14"/>
                    <a:pt x="4" y="18"/>
                    <a:pt x="9" y="18"/>
                  </a:cubicBezTo>
                  <a:lnTo>
                    <a:pt x="110" y="18"/>
                  </a:lnTo>
                  <a:cubicBezTo>
                    <a:pt x="110" y="18"/>
                    <a:pt x="110" y="18"/>
                    <a:pt x="111" y="18"/>
                  </a:cubicBezTo>
                  <a:cubicBezTo>
                    <a:pt x="119" y="18"/>
                    <a:pt x="119" y="0"/>
                    <a:pt x="1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37"/>
          <p:cNvSpPr txBox="1">
            <a:spLocks noGrp="1"/>
          </p:cNvSpPr>
          <p:nvPr>
            <p:ph type="title"/>
          </p:nvPr>
        </p:nvSpPr>
        <p:spPr>
          <a:xfrm>
            <a:off x="713225" y="2994625"/>
            <a:ext cx="4306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Les 6 compétences</a:t>
            </a:r>
            <a:endParaRPr sz="3600" dirty="0"/>
          </a:p>
        </p:txBody>
      </p:sp>
      <p:sp>
        <p:nvSpPr>
          <p:cNvPr id="2654" name="Google Shape;2654;p37"/>
          <p:cNvSpPr txBox="1">
            <a:spLocks noGrp="1"/>
          </p:cNvSpPr>
          <p:nvPr>
            <p:ph type="title" idx="2"/>
          </p:nvPr>
        </p:nvSpPr>
        <p:spPr>
          <a:xfrm>
            <a:off x="850650" y="1762100"/>
            <a:ext cx="1666800" cy="12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2656" name="Google Shape;2656;p37"/>
          <p:cNvGrpSpPr/>
          <p:nvPr/>
        </p:nvGrpSpPr>
        <p:grpSpPr>
          <a:xfrm>
            <a:off x="5158388" y="1762099"/>
            <a:ext cx="3272377" cy="2446702"/>
            <a:chOff x="2523975" y="3961425"/>
            <a:chExt cx="1394875" cy="1042925"/>
          </a:xfrm>
        </p:grpSpPr>
        <p:sp>
          <p:nvSpPr>
            <p:cNvPr id="2657" name="Google Shape;2657;p37"/>
            <p:cNvSpPr/>
            <p:nvPr/>
          </p:nvSpPr>
          <p:spPr>
            <a:xfrm>
              <a:off x="2849475" y="4730375"/>
              <a:ext cx="815075" cy="273975"/>
            </a:xfrm>
            <a:custGeom>
              <a:avLst/>
              <a:gdLst/>
              <a:ahLst/>
              <a:cxnLst/>
              <a:rect l="l" t="t" r="r" b="b"/>
              <a:pathLst>
                <a:path w="32603" h="10959" extrusionOk="0">
                  <a:moveTo>
                    <a:pt x="16329" y="1"/>
                  </a:moveTo>
                  <a:cubicBezTo>
                    <a:pt x="11012" y="1"/>
                    <a:pt x="6320" y="869"/>
                    <a:pt x="3418" y="2225"/>
                  </a:cubicBezTo>
                  <a:cubicBezTo>
                    <a:pt x="2577" y="2578"/>
                    <a:pt x="1790" y="3093"/>
                    <a:pt x="1139" y="3717"/>
                  </a:cubicBezTo>
                  <a:cubicBezTo>
                    <a:pt x="0" y="4639"/>
                    <a:pt x="0" y="6348"/>
                    <a:pt x="1139" y="7243"/>
                  </a:cubicBezTo>
                  <a:cubicBezTo>
                    <a:pt x="1790" y="7867"/>
                    <a:pt x="2577" y="8382"/>
                    <a:pt x="3418" y="8735"/>
                  </a:cubicBezTo>
                  <a:cubicBezTo>
                    <a:pt x="6320" y="10091"/>
                    <a:pt x="11012" y="10959"/>
                    <a:pt x="16329" y="10959"/>
                  </a:cubicBezTo>
                  <a:cubicBezTo>
                    <a:pt x="21618" y="10959"/>
                    <a:pt x="26310" y="10091"/>
                    <a:pt x="29212" y="8735"/>
                  </a:cubicBezTo>
                  <a:cubicBezTo>
                    <a:pt x="30053" y="8382"/>
                    <a:pt x="30813" y="7867"/>
                    <a:pt x="31491" y="7243"/>
                  </a:cubicBezTo>
                  <a:cubicBezTo>
                    <a:pt x="32603" y="6321"/>
                    <a:pt x="32603" y="4639"/>
                    <a:pt x="31491" y="3717"/>
                  </a:cubicBezTo>
                  <a:cubicBezTo>
                    <a:pt x="30813" y="3093"/>
                    <a:pt x="30053" y="2578"/>
                    <a:pt x="29212" y="2225"/>
                  </a:cubicBezTo>
                  <a:cubicBezTo>
                    <a:pt x="26310" y="869"/>
                    <a:pt x="21618" y="1"/>
                    <a:pt x="16329" y="1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8" name="Google Shape;2658;p37"/>
            <p:cNvSpPr/>
            <p:nvPr/>
          </p:nvSpPr>
          <p:spPr>
            <a:xfrm>
              <a:off x="2523975" y="4432025"/>
              <a:ext cx="480800" cy="511975"/>
            </a:xfrm>
            <a:custGeom>
              <a:avLst/>
              <a:gdLst/>
              <a:ahLst/>
              <a:cxnLst/>
              <a:rect l="l" t="t" r="r" b="b"/>
              <a:pathLst>
                <a:path w="19232" h="20479" extrusionOk="0">
                  <a:moveTo>
                    <a:pt x="17794" y="13915"/>
                  </a:moveTo>
                  <a:cubicBezTo>
                    <a:pt x="17794" y="13915"/>
                    <a:pt x="10145" y="20479"/>
                    <a:pt x="7378" y="16899"/>
                  </a:cubicBezTo>
                  <a:cubicBezTo>
                    <a:pt x="5615" y="14620"/>
                    <a:pt x="8843" y="13508"/>
                    <a:pt x="8734" y="12993"/>
                  </a:cubicBezTo>
                  <a:cubicBezTo>
                    <a:pt x="8653" y="12477"/>
                    <a:pt x="4422" y="14430"/>
                    <a:pt x="2686" y="12206"/>
                  </a:cubicBezTo>
                  <a:cubicBezTo>
                    <a:pt x="652" y="9629"/>
                    <a:pt x="6809" y="8110"/>
                    <a:pt x="5046" y="7921"/>
                  </a:cubicBezTo>
                  <a:cubicBezTo>
                    <a:pt x="1791" y="7568"/>
                    <a:pt x="1" y="4964"/>
                    <a:pt x="1248" y="3499"/>
                  </a:cubicBezTo>
                  <a:cubicBezTo>
                    <a:pt x="3418" y="977"/>
                    <a:pt x="7080" y="6320"/>
                    <a:pt x="6863" y="5425"/>
                  </a:cubicBezTo>
                  <a:cubicBezTo>
                    <a:pt x="5751" y="1031"/>
                    <a:pt x="9033" y="0"/>
                    <a:pt x="10823" y="3689"/>
                  </a:cubicBezTo>
                  <a:cubicBezTo>
                    <a:pt x="11148" y="4313"/>
                    <a:pt x="11528" y="6130"/>
                    <a:pt x="12369" y="5724"/>
                  </a:cubicBezTo>
                  <a:cubicBezTo>
                    <a:pt x="13535" y="5127"/>
                    <a:pt x="12044" y="3255"/>
                    <a:pt x="13183" y="2523"/>
                  </a:cubicBezTo>
                  <a:cubicBezTo>
                    <a:pt x="15543" y="923"/>
                    <a:pt x="19231" y="6266"/>
                    <a:pt x="17794" y="13915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59" name="Google Shape;2659;p37"/>
            <p:cNvSpPr/>
            <p:nvPr/>
          </p:nvSpPr>
          <p:spPr>
            <a:xfrm>
              <a:off x="2575500" y="4550000"/>
              <a:ext cx="402153" cy="239398"/>
            </a:xfrm>
            <a:custGeom>
              <a:avLst/>
              <a:gdLst/>
              <a:ahLst/>
              <a:cxnLst/>
              <a:rect l="l" t="t" r="r" b="b"/>
              <a:pathLst>
                <a:path w="19205" h="12071" extrusionOk="0">
                  <a:moveTo>
                    <a:pt x="19177" y="11962"/>
                  </a:moveTo>
                  <a:cubicBezTo>
                    <a:pt x="19177" y="11908"/>
                    <a:pt x="19204" y="11935"/>
                    <a:pt x="19177" y="11881"/>
                  </a:cubicBezTo>
                  <a:lnTo>
                    <a:pt x="19177" y="11881"/>
                  </a:lnTo>
                  <a:cubicBezTo>
                    <a:pt x="19123" y="11854"/>
                    <a:pt x="19042" y="11799"/>
                    <a:pt x="18987" y="11772"/>
                  </a:cubicBezTo>
                  <a:lnTo>
                    <a:pt x="16845" y="10633"/>
                  </a:lnTo>
                  <a:lnTo>
                    <a:pt x="14919" y="9630"/>
                  </a:lnTo>
                  <a:cubicBezTo>
                    <a:pt x="12396" y="8246"/>
                    <a:pt x="9901" y="6836"/>
                    <a:pt x="7460" y="5263"/>
                  </a:cubicBezTo>
                  <a:cubicBezTo>
                    <a:pt x="6212" y="4476"/>
                    <a:pt x="4964" y="3635"/>
                    <a:pt x="3744" y="2740"/>
                  </a:cubicBezTo>
                  <a:cubicBezTo>
                    <a:pt x="3011" y="2225"/>
                    <a:pt x="2279" y="1682"/>
                    <a:pt x="1574" y="1140"/>
                  </a:cubicBezTo>
                  <a:cubicBezTo>
                    <a:pt x="1086" y="787"/>
                    <a:pt x="625" y="435"/>
                    <a:pt x="136" y="55"/>
                  </a:cubicBezTo>
                  <a:cubicBezTo>
                    <a:pt x="109" y="1"/>
                    <a:pt x="1" y="109"/>
                    <a:pt x="82" y="136"/>
                  </a:cubicBezTo>
                  <a:cubicBezTo>
                    <a:pt x="516" y="543"/>
                    <a:pt x="977" y="923"/>
                    <a:pt x="1438" y="1303"/>
                  </a:cubicBezTo>
                  <a:cubicBezTo>
                    <a:pt x="2116" y="1899"/>
                    <a:pt x="2822" y="2442"/>
                    <a:pt x="3554" y="2984"/>
                  </a:cubicBezTo>
                  <a:cubicBezTo>
                    <a:pt x="5371" y="4340"/>
                    <a:pt x="7270" y="5561"/>
                    <a:pt x="9196" y="6727"/>
                  </a:cubicBezTo>
                  <a:cubicBezTo>
                    <a:pt x="10932" y="7785"/>
                    <a:pt x="12695" y="8789"/>
                    <a:pt x="14485" y="9738"/>
                  </a:cubicBezTo>
                  <a:cubicBezTo>
                    <a:pt x="15678" y="10389"/>
                    <a:pt x="16872" y="10986"/>
                    <a:pt x="18092" y="11582"/>
                  </a:cubicBezTo>
                  <a:cubicBezTo>
                    <a:pt x="18391" y="11745"/>
                    <a:pt x="18689" y="11881"/>
                    <a:pt x="18987" y="12044"/>
                  </a:cubicBezTo>
                  <a:cubicBezTo>
                    <a:pt x="19015" y="12044"/>
                    <a:pt x="19042" y="12071"/>
                    <a:pt x="19069" y="12071"/>
                  </a:cubicBezTo>
                  <a:cubicBezTo>
                    <a:pt x="19069" y="12071"/>
                    <a:pt x="19096" y="12071"/>
                    <a:pt x="19150" y="12016"/>
                  </a:cubicBezTo>
                  <a:lnTo>
                    <a:pt x="19150" y="11989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0" name="Google Shape;2660;p37"/>
            <p:cNvSpPr/>
            <p:nvPr/>
          </p:nvSpPr>
          <p:spPr>
            <a:xfrm>
              <a:off x="2860325" y="4476100"/>
              <a:ext cx="112575" cy="307200"/>
            </a:xfrm>
            <a:custGeom>
              <a:avLst/>
              <a:gdLst/>
              <a:ahLst/>
              <a:cxnLst/>
              <a:rect l="l" t="t" r="r" b="b"/>
              <a:pathLst>
                <a:path w="4503" h="12288" extrusionOk="0">
                  <a:moveTo>
                    <a:pt x="4503" y="12288"/>
                  </a:moveTo>
                  <a:cubicBezTo>
                    <a:pt x="4421" y="12179"/>
                    <a:pt x="4367" y="12043"/>
                    <a:pt x="4258" y="11935"/>
                  </a:cubicBezTo>
                  <a:cubicBezTo>
                    <a:pt x="3879" y="11528"/>
                    <a:pt x="3499" y="11067"/>
                    <a:pt x="3174" y="10579"/>
                  </a:cubicBezTo>
                  <a:cubicBezTo>
                    <a:pt x="2848" y="10091"/>
                    <a:pt x="2604" y="9548"/>
                    <a:pt x="2414" y="9006"/>
                  </a:cubicBezTo>
                  <a:cubicBezTo>
                    <a:pt x="1817" y="7324"/>
                    <a:pt x="1655" y="5398"/>
                    <a:pt x="1302" y="3581"/>
                  </a:cubicBezTo>
                  <a:cubicBezTo>
                    <a:pt x="1085" y="2360"/>
                    <a:pt x="705" y="1167"/>
                    <a:pt x="136" y="55"/>
                  </a:cubicBezTo>
                  <a:cubicBezTo>
                    <a:pt x="81" y="1"/>
                    <a:pt x="0" y="28"/>
                    <a:pt x="27" y="109"/>
                  </a:cubicBezTo>
                  <a:cubicBezTo>
                    <a:pt x="542" y="1221"/>
                    <a:pt x="868" y="2415"/>
                    <a:pt x="1031" y="3635"/>
                  </a:cubicBezTo>
                  <a:cubicBezTo>
                    <a:pt x="1329" y="5480"/>
                    <a:pt x="1519" y="7405"/>
                    <a:pt x="2116" y="9114"/>
                  </a:cubicBezTo>
                  <a:cubicBezTo>
                    <a:pt x="2306" y="9684"/>
                    <a:pt x="2577" y="10226"/>
                    <a:pt x="2902" y="10742"/>
                  </a:cubicBezTo>
                  <a:cubicBezTo>
                    <a:pt x="3174" y="11284"/>
                    <a:pt x="3607" y="11745"/>
                    <a:pt x="4096" y="12125"/>
                  </a:cubicBezTo>
                  <a:cubicBezTo>
                    <a:pt x="4204" y="12179"/>
                    <a:pt x="4340" y="12233"/>
                    <a:pt x="4475" y="12288"/>
                  </a:cubicBezTo>
                  <a:lnTo>
                    <a:pt x="4503" y="12288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1" name="Google Shape;2661;p37"/>
            <p:cNvSpPr/>
            <p:nvPr/>
          </p:nvSpPr>
          <p:spPr>
            <a:xfrm rot="255669">
              <a:off x="2690799" y="4499824"/>
              <a:ext cx="142420" cy="212273"/>
            </a:xfrm>
            <a:custGeom>
              <a:avLst/>
              <a:gdLst/>
              <a:ahLst/>
              <a:cxnLst/>
              <a:rect l="l" t="t" r="r" b="b"/>
              <a:pathLst>
                <a:path w="5697" h="11230" extrusionOk="0">
                  <a:moveTo>
                    <a:pt x="5642" y="11148"/>
                  </a:moveTo>
                  <a:cubicBezTo>
                    <a:pt x="5696" y="11067"/>
                    <a:pt x="5696" y="11175"/>
                    <a:pt x="5696" y="11094"/>
                  </a:cubicBezTo>
                  <a:cubicBezTo>
                    <a:pt x="5669" y="11013"/>
                    <a:pt x="5615" y="10985"/>
                    <a:pt x="5560" y="10931"/>
                  </a:cubicBezTo>
                  <a:cubicBezTo>
                    <a:pt x="5181" y="10416"/>
                    <a:pt x="4855" y="9846"/>
                    <a:pt x="4611" y="9277"/>
                  </a:cubicBezTo>
                  <a:cubicBezTo>
                    <a:pt x="4286" y="8490"/>
                    <a:pt x="4014" y="7703"/>
                    <a:pt x="3770" y="6890"/>
                  </a:cubicBezTo>
                  <a:cubicBezTo>
                    <a:pt x="3526" y="6076"/>
                    <a:pt x="3255" y="5289"/>
                    <a:pt x="2902" y="4530"/>
                  </a:cubicBezTo>
                  <a:cubicBezTo>
                    <a:pt x="2604" y="3879"/>
                    <a:pt x="2251" y="3255"/>
                    <a:pt x="1872" y="2658"/>
                  </a:cubicBezTo>
                  <a:cubicBezTo>
                    <a:pt x="1302" y="1763"/>
                    <a:pt x="651" y="895"/>
                    <a:pt x="109" y="27"/>
                  </a:cubicBezTo>
                  <a:cubicBezTo>
                    <a:pt x="81" y="0"/>
                    <a:pt x="54" y="0"/>
                    <a:pt x="27" y="27"/>
                  </a:cubicBezTo>
                  <a:cubicBezTo>
                    <a:pt x="0" y="27"/>
                    <a:pt x="0" y="55"/>
                    <a:pt x="27" y="82"/>
                  </a:cubicBezTo>
                  <a:cubicBezTo>
                    <a:pt x="624" y="1140"/>
                    <a:pt x="1302" y="2197"/>
                    <a:pt x="1899" y="3255"/>
                  </a:cubicBezTo>
                  <a:cubicBezTo>
                    <a:pt x="2170" y="3716"/>
                    <a:pt x="2414" y="4177"/>
                    <a:pt x="2631" y="4666"/>
                  </a:cubicBezTo>
                  <a:cubicBezTo>
                    <a:pt x="2957" y="5425"/>
                    <a:pt x="3228" y="6212"/>
                    <a:pt x="3472" y="7025"/>
                  </a:cubicBezTo>
                  <a:cubicBezTo>
                    <a:pt x="3716" y="7812"/>
                    <a:pt x="4014" y="8626"/>
                    <a:pt x="4367" y="9385"/>
                  </a:cubicBezTo>
                  <a:cubicBezTo>
                    <a:pt x="4665" y="9982"/>
                    <a:pt x="5018" y="10551"/>
                    <a:pt x="5425" y="11067"/>
                  </a:cubicBezTo>
                  <a:cubicBezTo>
                    <a:pt x="5452" y="11094"/>
                    <a:pt x="5479" y="11202"/>
                    <a:pt x="5560" y="11202"/>
                  </a:cubicBezTo>
                  <a:cubicBezTo>
                    <a:pt x="5615" y="11230"/>
                    <a:pt x="5560" y="11202"/>
                    <a:pt x="5615" y="11175"/>
                  </a:cubicBezTo>
                  <a:lnTo>
                    <a:pt x="5642" y="11175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2" name="Google Shape;2662;p37"/>
            <p:cNvSpPr/>
            <p:nvPr/>
          </p:nvSpPr>
          <p:spPr>
            <a:xfrm>
              <a:off x="2745050" y="4767000"/>
              <a:ext cx="197356" cy="82075"/>
            </a:xfrm>
            <a:custGeom>
              <a:avLst/>
              <a:gdLst/>
              <a:ahLst/>
              <a:cxnLst/>
              <a:rect l="l" t="t" r="r" b="b"/>
              <a:pathLst>
                <a:path w="9685" h="3283" extrusionOk="0">
                  <a:moveTo>
                    <a:pt x="9684" y="136"/>
                  </a:moveTo>
                  <a:cubicBezTo>
                    <a:pt x="9657" y="82"/>
                    <a:pt x="9684" y="109"/>
                    <a:pt x="9630" y="55"/>
                  </a:cubicBezTo>
                  <a:cubicBezTo>
                    <a:pt x="9603" y="28"/>
                    <a:pt x="9548" y="55"/>
                    <a:pt x="9521" y="55"/>
                  </a:cubicBezTo>
                  <a:cubicBezTo>
                    <a:pt x="9033" y="1"/>
                    <a:pt x="8545" y="28"/>
                    <a:pt x="8084" y="136"/>
                  </a:cubicBezTo>
                  <a:cubicBezTo>
                    <a:pt x="7867" y="190"/>
                    <a:pt x="7623" y="272"/>
                    <a:pt x="7406" y="353"/>
                  </a:cubicBezTo>
                  <a:cubicBezTo>
                    <a:pt x="6890" y="543"/>
                    <a:pt x="6402" y="787"/>
                    <a:pt x="5914" y="1004"/>
                  </a:cubicBezTo>
                  <a:cubicBezTo>
                    <a:pt x="4802" y="1465"/>
                    <a:pt x="3663" y="2062"/>
                    <a:pt x="2469" y="2469"/>
                  </a:cubicBezTo>
                  <a:cubicBezTo>
                    <a:pt x="2171" y="2604"/>
                    <a:pt x="1845" y="2686"/>
                    <a:pt x="1547" y="2767"/>
                  </a:cubicBezTo>
                  <a:cubicBezTo>
                    <a:pt x="1059" y="2930"/>
                    <a:pt x="598" y="3011"/>
                    <a:pt x="109" y="3093"/>
                  </a:cubicBezTo>
                  <a:cubicBezTo>
                    <a:pt x="55" y="3093"/>
                    <a:pt x="1" y="3147"/>
                    <a:pt x="1" y="3174"/>
                  </a:cubicBezTo>
                  <a:cubicBezTo>
                    <a:pt x="28" y="3228"/>
                    <a:pt x="55" y="3283"/>
                    <a:pt x="109" y="3283"/>
                  </a:cubicBezTo>
                  <a:cubicBezTo>
                    <a:pt x="625" y="3255"/>
                    <a:pt x="1113" y="3174"/>
                    <a:pt x="1628" y="3066"/>
                  </a:cubicBezTo>
                  <a:cubicBezTo>
                    <a:pt x="1927" y="2984"/>
                    <a:pt x="2252" y="2876"/>
                    <a:pt x="2550" y="2767"/>
                  </a:cubicBezTo>
                  <a:cubicBezTo>
                    <a:pt x="3744" y="2360"/>
                    <a:pt x="4910" y="1791"/>
                    <a:pt x="6022" y="1303"/>
                  </a:cubicBezTo>
                  <a:cubicBezTo>
                    <a:pt x="6483" y="1086"/>
                    <a:pt x="6972" y="869"/>
                    <a:pt x="7487" y="652"/>
                  </a:cubicBezTo>
                  <a:cubicBezTo>
                    <a:pt x="7704" y="570"/>
                    <a:pt x="7921" y="489"/>
                    <a:pt x="8138" y="435"/>
                  </a:cubicBezTo>
                  <a:cubicBezTo>
                    <a:pt x="8572" y="299"/>
                    <a:pt x="9033" y="218"/>
                    <a:pt x="9467" y="245"/>
                  </a:cubicBezTo>
                  <a:cubicBezTo>
                    <a:pt x="9521" y="245"/>
                    <a:pt x="9548" y="245"/>
                    <a:pt x="9576" y="245"/>
                  </a:cubicBezTo>
                  <a:cubicBezTo>
                    <a:pt x="9603" y="218"/>
                    <a:pt x="9603" y="218"/>
                    <a:pt x="9630" y="163"/>
                  </a:cubicBezTo>
                  <a:cubicBezTo>
                    <a:pt x="9684" y="109"/>
                    <a:pt x="9657" y="163"/>
                    <a:pt x="9657" y="163"/>
                  </a:cubicBezTo>
                  <a:cubicBezTo>
                    <a:pt x="9657" y="163"/>
                    <a:pt x="9684" y="136"/>
                    <a:pt x="9684" y="136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3" name="Google Shape;2663;p37"/>
            <p:cNvSpPr/>
            <p:nvPr/>
          </p:nvSpPr>
          <p:spPr>
            <a:xfrm>
              <a:off x="2637900" y="4675450"/>
              <a:ext cx="132915" cy="48175"/>
            </a:xfrm>
            <a:custGeom>
              <a:avLst/>
              <a:gdLst/>
              <a:ahLst/>
              <a:cxnLst/>
              <a:rect l="l" t="t" r="r" b="b"/>
              <a:pathLst>
                <a:path w="9440" h="1927" extrusionOk="0">
                  <a:moveTo>
                    <a:pt x="9413" y="137"/>
                  </a:moveTo>
                  <a:lnTo>
                    <a:pt x="9413" y="82"/>
                  </a:lnTo>
                  <a:cubicBezTo>
                    <a:pt x="9413" y="28"/>
                    <a:pt x="9413" y="82"/>
                    <a:pt x="9413" y="82"/>
                  </a:cubicBezTo>
                  <a:lnTo>
                    <a:pt x="9385" y="82"/>
                  </a:lnTo>
                  <a:cubicBezTo>
                    <a:pt x="9385" y="1"/>
                    <a:pt x="9440" y="82"/>
                    <a:pt x="9385" y="28"/>
                  </a:cubicBezTo>
                  <a:lnTo>
                    <a:pt x="9304" y="28"/>
                  </a:lnTo>
                  <a:cubicBezTo>
                    <a:pt x="9060" y="28"/>
                    <a:pt x="8816" y="55"/>
                    <a:pt x="8572" y="109"/>
                  </a:cubicBezTo>
                  <a:cubicBezTo>
                    <a:pt x="7948" y="218"/>
                    <a:pt x="7324" y="408"/>
                    <a:pt x="6727" y="570"/>
                  </a:cubicBezTo>
                  <a:cubicBezTo>
                    <a:pt x="6103" y="733"/>
                    <a:pt x="5425" y="923"/>
                    <a:pt x="4747" y="1086"/>
                  </a:cubicBezTo>
                  <a:cubicBezTo>
                    <a:pt x="4069" y="1276"/>
                    <a:pt x="3445" y="1411"/>
                    <a:pt x="2767" y="1520"/>
                  </a:cubicBezTo>
                  <a:cubicBezTo>
                    <a:pt x="1872" y="1683"/>
                    <a:pt x="977" y="1737"/>
                    <a:pt x="82" y="1683"/>
                  </a:cubicBezTo>
                  <a:cubicBezTo>
                    <a:pt x="1" y="1683"/>
                    <a:pt x="1" y="1845"/>
                    <a:pt x="82" y="1845"/>
                  </a:cubicBezTo>
                  <a:cubicBezTo>
                    <a:pt x="1004" y="1927"/>
                    <a:pt x="1926" y="1927"/>
                    <a:pt x="2821" y="1791"/>
                  </a:cubicBezTo>
                  <a:cubicBezTo>
                    <a:pt x="3500" y="1655"/>
                    <a:pt x="4178" y="1520"/>
                    <a:pt x="4829" y="1357"/>
                  </a:cubicBezTo>
                  <a:cubicBezTo>
                    <a:pt x="5507" y="1167"/>
                    <a:pt x="6185" y="977"/>
                    <a:pt x="6809" y="787"/>
                  </a:cubicBezTo>
                  <a:cubicBezTo>
                    <a:pt x="7216" y="652"/>
                    <a:pt x="7649" y="516"/>
                    <a:pt x="8083" y="408"/>
                  </a:cubicBezTo>
                  <a:cubicBezTo>
                    <a:pt x="8490" y="272"/>
                    <a:pt x="8870" y="218"/>
                    <a:pt x="9277" y="164"/>
                  </a:cubicBezTo>
                  <a:lnTo>
                    <a:pt x="9385" y="164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4" name="Google Shape;2664;p37"/>
            <p:cNvSpPr/>
            <p:nvPr/>
          </p:nvSpPr>
          <p:spPr>
            <a:xfrm>
              <a:off x="3438050" y="4432025"/>
              <a:ext cx="480800" cy="511975"/>
            </a:xfrm>
            <a:custGeom>
              <a:avLst/>
              <a:gdLst/>
              <a:ahLst/>
              <a:cxnLst/>
              <a:rect l="l" t="t" r="r" b="b"/>
              <a:pathLst>
                <a:path w="19232" h="20479" extrusionOk="0">
                  <a:moveTo>
                    <a:pt x="1438" y="13915"/>
                  </a:moveTo>
                  <a:cubicBezTo>
                    <a:pt x="1438" y="13915"/>
                    <a:pt x="9087" y="20479"/>
                    <a:pt x="11827" y="16899"/>
                  </a:cubicBezTo>
                  <a:cubicBezTo>
                    <a:pt x="13617" y="14620"/>
                    <a:pt x="10389" y="13508"/>
                    <a:pt x="10470" y="12993"/>
                  </a:cubicBezTo>
                  <a:cubicBezTo>
                    <a:pt x="10579" y="12477"/>
                    <a:pt x="14783" y="14430"/>
                    <a:pt x="16546" y="12206"/>
                  </a:cubicBezTo>
                  <a:cubicBezTo>
                    <a:pt x="18580" y="9629"/>
                    <a:pt x="12423" y="8110"/>
                    <a:pt x="14186" y="7921"/>
                  </a:cubicBezTo>
                  <a:cubicBezTo>
                    <a:pt x="17441" y="7568"/>
                    <a:pt x="19231" y="4964"/>
                    <a:pt x="17984" y="3499"/>
                  </a:cubicBezTo>
                  <a:cubicBezTo>
                    <a:pt x="15814" y="977"/>
                    <a:pt x="12152" y="6320"/>
                    <a:pt x="12369" y="5425"/>
                  </a:cubicBezTo>
                  <a:cubicBezTo>
                    <a:pt x="13454" y="1031"/>
                    <a:pt x="10199" y="0"/>
                    <a:pt x="8382" y="3689"/>
                  </a:cubicBezTo>
                  <a:cubicBezTo>
                    <a:pt x="8083" y="4313"/>
                    <a:pt x="7677" y="6130"/>
                    <a:pt x="6863" y="5724"/>
                  </a:cubicBezTo>
                  <a:cubicBezTo>
                    <a:pt x="5697" y="5127"/>
                    <a:pt x="7188" y="3255"/>
                    <a:pt x="6049" y="2523"/>
                  </a:cubicBezTo>
                  <a:cubicBezTo>
                    <a:pt x="3662" y="923"/>
                    <a:pt x="1" y="6266"/>
                    <a:pt x="1438" y="13915"/>
                  </a:cubicBezTo>
                  <a:close/>
                </a:path>
              </a:pathLst>
            </a:custGeom>
            <a:solidFill>
              <a:srgbClr val="6D7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5" name="Google Shape;2665;p37"/>
            <p:cNvSpPr/>
            <p:nvPr/>
          </p:nvSpPr>
          <p:spPr>
            <a:xfrm>
              <a:off x="3464500" y="4533050"/>
              <a:ext cx="402142" cy="255664"/>
            </a:xfrm>
            <a:custGeom>
              <a:avLst/>
              <a:gdLst/>
              <a:ahLst/>
              <a:cxnLst/>
              <a:rect l="l" t="t" r="r" b="b"/>
              <a:pathLst>
                <a:path w="19177" h="12044" extrusionOk="0">
                  <a:moveTo>
                    <a:pt x="82" y="11989"/>
                  </a:moveTo>
                  <a:cubicBezTo>
                    <a:pt x="136" y="12044"/>
                    <a:pt x="82" y="12044"/>
                    <a:pt x="136" y="12044"/>
                  </a:cubicBezTo>
                  <a:cubicBezTo>
                    <a:pt x="217" y="12044"/>
                    <a:pt x="190" y="12016"/>
                    <a:pt x="217" y="12016"/>
                  </a:cubicBezTo>
                  <a:cubicBezTo>
                    <a:pt x="516" y="11881"/>
                    <a:pt x="814" y="11718"/>
                    <a:pt x="1112" y="11582"/>
                  </a:cubicBezTo>
                  <a:cubicBezTo>
                    <a:pt x="2333" y="10959"/>
                    <a:pt x="3526" y="10362"/>
                    <a:pt x="4720" y="9711"/>
                  </a:cubicBezTo>
                  <a:cubicBezTo>
                    <a:pt x="6510" y="8762"/>
                    <a:pt x="8273" y="7758"/>
                    <a:pt x="10009" y="6700"/>
                  </a:cubicBezTo>
                  <a:cubicBezTo>
                    <a:pt x="11935" y="5534"/>
                    <a:pt x="13834" y="4313"/>
                    <a:pt x="15651" y="2957"/>
                  </a:cubicBezTo>
                  <a:cubicBezTo>
                    <a:pt x="16383" y="2415"/>
                    <a:pt x="17088" y="1872"/>
                    <a:pt x="17794" y="1303"/>
                  </a:cubicBezTo>
                  <a:cubicBezTo>
                    <a:pt x="18228" y="923"/>
                    <a:pt x="18689" y="516"/>
                    <a:pt x="19150" y="109"/>
                  </a:cubicBezTo>
                  <a:cubicBezTo>
                    <a:pt x="19177" y="82"/>
                    <a:pt x="19177" y="55"/>
                    <a:pt x="19150" y="28"/>
                  </a:cubicBezTo>
                  <a:cubicBezTo>
                    <a:pt x="19123" y="1"/>
                    <a:pt x="19096" y="1"/>
                    <a:pt x="19068" y="28"/>
                  </a:cubicBezTo>
                  <a:cubicBezTo>
                    <a:pt x="18580" y="407"/>
                    <a:pt x="18119" y="760"/>
                    <a:pt x="17631" y="1140"/>
                  </a:cubicBezTo>
                  <a:cubicBezTo>
                    <a:pt x="16926" y="1682"/>
                    <a:pt x="16193" y="2225"/>
                    <a:pt x="15461" y="2740"/>
                  </a:cubicBezTo>
                  <a:cubicBezTo>
                    <a:pt x="14240" y="3608"/>
                    <a:pt x="12993" y="4449"/>
                    <a:pt x="11745" y="5263"/>
                  </a:cubicBezTo>
                  <a:cubicBezTo>
                    <a:pt x="9304" y="6809"/>
                    <a:pt x="6808" y="8246"/>
                    <a:pt x="4286" y="9602"/>
                  </a:cubicBezTo>
                  <a:lnTo>
                    <a:pt x="2387" y="10633"/>
                  </a:lnTo>
                  <a:lnTo>
                    <a:pt x="217" y="11772"/>
                  </a:lnTo>
                  <a:cubicBezTo>
                    <a:pt x="163" y="11799"/>
                    <a:pt x="109" y="11827"/>
                    <a:pt x="28" y="11854"/>
                  </a:cubicBezTo>
                  <a:lnTo>
                    <a:pt x="28" y="11854"/>
                  </a:lnTo>
                  <a:cubicBezTo>
                    <a:pt x="0" y="11935"/>
                    <a:pt x="28" y="11881"/>
                    <a:pt x="28" y="11962"/>
                  </a:cubicBezTo>
                  <a:lnTo>
                    <a:pt x="28" y="11989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6" name="Google Shape;2666;p37"/>
            <p:cNvSpPr/>
            <p:nvPr/>
          </p:nvSpPr>
          <p:spPr>
            <a:xfrm>
              <a:off x="3469925" y="4476775"/>
              <a:ext cx="112575" cy="307875"/>
            </a:xfrm>
            <a:custGeom>
              <a:avLst/>
              <a:gdLst/>
              <a:ahLst/>
              <a:cxnLst/>
              <a:rect l="l" t="t" r="r" b="b"/>
              <a:pathLst>
                <a:path w="4503" h="12315" extrusionOk="0">
                  <a:moveTo>
                    <a:pt x="28" y="12288"/>
                  </a:moveTo>
                  <a:cubicBezTo>
                    <a:pt x="163" y="12233"/>
                    <a:pt x="272" y="12179"/>
                    <a:pt x="407" y="12125"/>
                  </a:cubicBezTo>
                  <a:cubicBezTo>
                    <a:pt x="895" y="11745"/>
                    <a:pt x="1302" y="11284"/>
                    <a:pt x="1601" y="10742"/>
                  </a:cubicBezTo>
                  <a:cubicBezTo>
                    <a:pt x="1926" y="10226"/>
                    <a:pt x="2197" y="9684"/>
                    <a:pt x="2387" y="9114"/>
                  </a:cubicBezTo>
                  <a:cubicBezTo>
                    <a:pt x="2984" y="7405"/>
                    <a:pt x="3174" y="5480"/>
                    <a:pt x="3472" y="3635"/>
                  </a:cubicBezTo>
                  <a:cubicBezTo>
                    <a:pt x="3635" y="2415"/>
                    <a:pt x="3960" y="1221"/>
                    <a:pt x="4476" y="109"/>
                  </a:cubicBezTo>
                  <a:cubicBezTo>
                    <a:pt x="4503" y="28"/>
                    <a:pt x="4394" y="1"/>
                    <a:pt x="4367" y="55"/>
                  </a:cubicBezTo>
                  <a:cubicBezTo>
                    <a:pt x="3798" y="1167"/>
                    <a:pt x="3391" y="2360"/>
                    <a:pt x="3201" y="3581"/>
                  </a:cubicBezTo>
                  <a:cubicBezTo>
                    <a:pt x="2876" y="5398"/>
                    <a:pt x="2686" y="7297"/>
                    <a:pt x="2089" y="9006"/>
                  </a:cubicBezTo>
                  <a:cubicBezTo>
                    <a:pt x="1899" y="9548"/>
                    <a:pt x="1628" y="10091"/>
                    <a:pt x="1329" y="10579"/>
                  </a:cubicBezTo>
                  <a:cubicBezTo>
                    <a:pt x="1004" y="11067"/>
                    <a:pt x="624" y="11528"/>
                    <a:pt x="217" y="11935"/>
                  </a:cubicBezTo>
                  <a:cubicBezTo>
                    <a:pt x="136" y="12044"/>
                    <a:pt x="82" y="12152"/>
                    <a:pt x="0" y="12288"/>
                  </a:cubicBezTo>
                  <a:lnTo>
                    <a:pt x="0" y="12315"/>
                  </a:lnTo>
                  <a:cubicBezTo>
                    <a:pt x="0" y="12315"/>
                    <a:pt x="28" y="12288"/>
                    <a:pt x="28" y="12288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7" name="Google Shape;2667;p37"/>
            <p:cNvSpPr/>
            <p:nvPr/>
          </p:nvSpPr>
          <p:spPr>
            <a:xfrm>
              <a:off x="3610300" y="4499150"/>
              <a:ext cx="101050" cy="212269"/>
            </a:xfrm>
            <a:custGeom>
              <a:avLst/>
              <a:gdLst/>
              <a:ahLst/>
              <a:cxnLst/>
              <a:rect l="l" t="t" r="r" b="b"/>
              <a:pathLst>
                <a:path w="5669" h="11203" extrusionOk="0">
                  <a:moveTo>
                    <a:pt x="54" y="11175"/>
                  </a:moveTo>
                  <a:cubicBezTo>
                    <a:pt x="136" y="11202"/>
                    <a:pt x="54" y="11202"/>
                    <a:pt x="136" y="11202"/>
                  </a:cubicBezTo>
                  <a:cubicBezTo>
                    <a:pt x="190" y="11175"/>
                    <a:pt x="217" y="11094"/>
                    <a:pt x="244" y="11040"/>
                  </a:cubicBezTo>
                  <a:cubicBezTo>
                    <a:pt x="678" y="10524"/>
                    <a:pt x="1031" y="9982"/>
                    <a:pt x="1302" y="9385"/>
                  </a:cubicBezTo>
                  <a:cubicBezTo>
                    <a:pt x="1655" y="8599"/>
                    <a:pt x="1953" y="7812"/>
                    <a:pt x="2197" y="6998"/>
                  </a:cubicBezTo>
                  <a:cubicBezTo>
                    <a:pt x="2441" y="6212"/>
                    <a:pt x="2712" y="5425"/>
                    <a:pt x="3065" y="4639"/>
                  </a:cubicBezTo>
                  <a:cubicBezTo>
                    <a:pt x="3255" y="4177"/>
                    <a:pt x="3499" y="3716"/>
                    <a:pt x="3770" y="3255"/>
                  </a:cubicBezTo>
                  <a:cubicBezTo>
                    <a:pt x="4367" y="2170"/>
                    <a:pt x="5045" y="1140"/>
                    <a:pt x="5669" y="82"/>
                  </a:cubicBezTo>
                  <a:cubicBezTo>
                    <a:pt x="5669" y="55"/>
                    <a:pt x="5669" y="27"/>
                    <a:pt x="5669" y="0"/>
                  </a:cubicBezTo>
                  <a:cubicBezTo>
                    <a:pt x="5642" y="0"/>
                    <a:pt x="5615" y="0"/>
                    <a:pt x="5588" y="0"/>
                  </a:cubicBezTo>
                  <a:cubicBezTo>
                    <a:pt x="5018" y="895"/>
                    <a:pt x="4394" y="1763"/>
                    <a:pt x="3824" y="2658"/>
                  </a:cubicBezTo>
                  <a:cubicBezTo>
                    <a:pt x="3445" y="3255"/>
                    <a:pt x="3092" y="3852"/>
                    <a:pt x="2794" y="4503"/>
                  </a:cubicBezTo>
                  <a:cubicBezTo>
                    <a:pt x="2441" y="5289"/>
                    <a:pt x="2143" y="6076"/>
                    <a:pt x="1899" y="6890"/>
                  </a:cubicBezTo>
                  <a:cubicBezTo>
                    <a:pt x="1682" y="7676"/>
                    <a:pt x="1383" y="8490"/>
                    <a:pt x="1085" y="9250"/>
                  </a:cubicBezTo>
                  <a:cubicBezTo>
                    <a:pt x="814" y="9846"/>
                    <a:pt x="515" y="10389"/>
                    <a:pt x="136" y="10904"/>
                  </a:cubicBezTo>
                  <a:cubicBezTo>
                    <a:pt x="81" y="10958"/>
                    <a:pt x="0" y="11013"/>
                    <a:pt x="0" y="11067"/>
                  </a:cubicBezTo>
                  <a:cubicBezTo>
                    <a:pt x="0" y="11121"/>
                    <a:pt x="0" y="11067"/>
                    <a:pt x="54" y="11121"/>
                  </a:cubicBezTo>
                  <a:lnTo>
                    <a:pt x="54" y="11148"/>
                  </a:ln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8" name="Google Shape;2668;p37"/>
            <p:cNvSpPr/>
            <p:nvPr/>
          </p:nvSpPr>
          <p:spPr>
            <a:xfrm>
              <a:off x="3501125" y="4767000"/>
              <a:ext cx="242775" cy="82075"/>
            </a:xfrm>
            <a:custGeom>
              <a:avLst/>
              <a:gdLst/>
              <a:ahLst/>
              <a:cxnLst/>
              <a:rect l="l" t="t" r="r" b="b"/>
              <a:pathLst>
                <a:path w="9711" h="3283" extrusionOk="0">
                  <a:moveTo>
                    <a:pt x="27" y="163"/>
                  </a:moveTo>
                  <a:cubicBezTo>
                    <a:pt x="54" y="218"/>
                    <a:pt x="27" y="218"/>
                    <a:pt x="81" y="245"/>
                  </a:cubicBezTo>
                  <a:cubicBezTo>
                    <a:pt x="136" y="272"/>
                    <a:pt x="136" y="245"/>
                    <a:pt x="163" y="245"/>
                  </a:cubicBezTo>
                  <a:cubicBezTo>
                    <a:pt x="624" y="218"/>
                    <a:pt x="1085" y="299"/>
                    <a:pt x="1519" y="435"/>
                  </a:cubicBezTo>
                  <a:cubicBezTo>
                    <a:pt x="1736" y="516"/>
                    <a:pt x="1953" y="597"/>
                    <a:pt x="2143" y="679"/>
                  </a:cubicBezTo>
                  <a:cubicBezTo>
                    <a:pt x="2685" y="869"/>
                    <a:pt x="3174" y="1113"/>
                    <a:pt x="3635" y="1303"/>
                  </a:cubicBezTo>
                  <a:cubicBezTo>
                    <a:pt x="4747" y="1791"/>
                    <a:pt x="5913" y="2360"/>
                    <a:pt x="7107" y="2767"/>
                  </a:cubicBezTo>
                  <a:cubicBezTo>
                    <a:pt x="7432" y="2876"/>
                    <a:pt x="7730" y="2984"/>
                    <a:pt x="8083" y="3066"/>
                  </a:cubicBezTo>
                  <a:cubicBezTo>
                    <a:pt x="8571" y="3174"/>
                    <a:pt x="9059" y="3255"/>
                    <a:pt x="9575" y="3283"/>
                  </a:cubicBezTo>
                  <a:cubicBezTo>
                    <a:pt x="9710" y="3283"/>
                    <a:pt x="9710" y="3093"/>
                    <a:pt x="9602" y="3093"/>
                  </a:cubicBezTo>
                  <a:cubicBezTo>
                    <a:pt x="9087" y="3038"/>
                    <a:pt x="8625" y="2930"/>
                    <a:pt x="8137" y="2794"/>
                  </a:cubicBezTo>
                  <a:cubicBezTo>
                    <a:pt x="7839" y="2686"/>
                    <a:pt x="7513" y="2604"/>
                    <a:pt x="7215" y="2496"/>
                  </a:cubicBezTo>
                  <a:cubicBezTo>
                    <a:pt x="6022" y="2062"/>
                    <a:pt x="4882" y="1492"/>
                    <a:pt x="3770" y="1004"/>
                  </a:cubicBezTo>
                  <a:cubicBezTo>
                    <a:pt x="3309" y="787"/>
                    <a:pt x="2794" y="543"/>
                    <a:pt x="2278" y="353"/>
                  </a:cubicBezTo>
                  <a:cubicBezTo>
                    <a:pt x="2061" y="272"/>
                    <a:pt x="1817" y="190"/>
                    <a:pt x="1600" y="136"/>
                  </a:cubicBezTo>
                  <a:cubicBezTo>
                    <a:pt x="1139" y="28"/>
                    <a:pt x="651" y="1"/>
                    <a:pt x="163" y="55"/>
                  </a:cubicBezTo>
                  <a:cubicBezTo>
                    <a:pt x="136" y="55"/>
                    <a:pt x="81" y="55"/>
                    <a:pt x="54" y="55"/>
                  </a:cubicBezTo>
                  <a:cubicBezTo>
                    <a:pt x="27" y="82"/>
                    <a:pt x="27" y="82"/>
                    <a:pt x="27" y="136"/>
                  </a:cubicBezTo>
                  <a:cubicBezTo>
                    <a:pt x="0" y="190"/>
                    <a:pt x="0" y="163"/>
                    <a:pt x="27" y="163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69" name="Google Shape;2669;p37"/>
            <p:cNvSpPr/>
            <p:nvPr/>
          </p:nvSpPr>
          <p:spPr>
            <a:xfrm>
              <a:off x="3674038" y="4657825"/>
              <a:ext cx="171575" cy="75300"/>
            </a:xfrm>
            <a:custGeom>
              <a:avLst/>
              <a:gdLst/>
              <a:ahLst/>
              <a:cxnLst/>
              <a:rect l="l" t="t" r="r" b="b"/>
              <a:pathLst>
                <a:path w="6863" h="3012" extrusionOk="0">
                  <a:moveTo>
                    <a:pt x="0" y="109"/>
                  </a:moveTo>
                  <a:cubicBezTo>
                    <a:pt x="28" y="136"/>
                    <a:pt x="28" y="163"/>
                    <a:pt x="55" y="190"/>
                  </a:cubicBezTo>
                  <a:cubicBezTo>
                    <a:pt x="82" y="190"/>
                    <a:pt x="109" y="190"/>
                    <a:pt x="136" y="190"/>
                  </a:cubicBezTo>
                  <a:cubicBezTo>
                    <a:pt x="489" y="245"/>
                    <a:pt x="841" y="380"/>
                    <a:pt x="1140" y="570"/>
                  </a:cubicBezTo>
                  <a:cubicBezTo>
                    <a:pt x="1682" y="869"/>
                    <a:pt x="2197" y="1303"/>
                    <a:pt x="2686" y="1628"/>
                  </a:cubicBezTo>
                  <a:cubicBezTo>
                    <a:pt x="3282" y="2008"/>
                    <a:pt x="3961" y="2333"/>
                    <a:pt x="4639" y="2604"/>
                  </a:cubicBezTo>
                  <a:cubicBezTo>
                    <a:pt x="5317" y="2849"/>
                    <a:pt x="6049" y="2984"/>
                    <a:pt x="6781" y="2984"/>
                  </a:cubicBezTo>
                  <a:cubicBezTo>
                    <a:pt x="6863" y="3011"/>
                    <a:pt x="6863" y="2849"/>
                    <a:pt x="6781" y="2876"/>
                  </a:cubicBezTo>
                  <a:cubicBezTo>
                    <a:pt x="6212" y="2821"/>
                    <a:pt x="5669" y="2713"/>
                    <a:pt x="5127" y="2523"/>
                  </a:cubicBezTo>
                  <a:cubicBezTo>
                    <a:pt x="4720" y="2360"/>
                    <a:pt x="4340" y="2198"/>
                    <a:pt x="3961" y="2008"/>
                  </a:cubicBezTo>
                  <a:cubicBezTo>
                    <a:pt x="3581" y="1818"/>
                    <a:pt x="3201" y="1601"/>
                    <a:pt x="2848" y="1357"/>
                  </a:cubicBezTo>
                  <a:cubicBezTo>
                    <a:pt x="2333" y="1058"/>
                    <a:pt x="1818" y="624"/>
                    <a:pt x="1275" y="353"/>
                  </a:cubicBezTo>
                  <a:cubicBezTo>
                    <a:pt x="923" y="163"/>
                    <a:pt x="543" y="55"/>
                    <a:pt x="163" y="1"/>
                  </a:cubicBezTo>
                  <a:lnTo>
                    <a:pt x="82" y="1"/>
                  </a:lnTo>
                  <a:cubicBezTo>
                    <a:pt x="55" y="1"/>
                    <a:pt x="55" y="55"/>
                    <a:pt x="28" y="82"/>
                  </a:cubicBezTo>
                  <a:lnTo>
                    <a:pt x="0" y="82"/>
                  </a:lnTo>
                  <a:cubicBezTo>
                    <a:pt x="0" y="82"/>
                    <a:pt x="0" y="109"/>
                    <a:pt x="0" y="109"/>
                  </a:cubicBezTo>
                  <a:close/>
                </a:path>
              </a:pathLst>
            </a:custGeom>
            <a:solidFill>
              <a:srgbClr val="2438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0" name="Google Shape;2670;p37"/>
            <p:cNvSpPr/>
            <p:nvPr/>
          </p:nvSpPr>
          <p:spPr>
            <a:xfrm>
              <a:off x="2607375" y="4100425"/>
              <a:ext cx="426550" cy="507250"/>
            </a:xfrm>
            <a:custGeom>
              <a:avLst/>
              <a:gdLst/>
              <a:ahLst/>
              <a:cxnLst/>
              <a:rect l="l" t="t" r="r" b="b"/>
              <a:pathLst>
                <a:path w="17062" h="20290" extrusionOk="0">
                  <a:moveTo>
                    <a:pt x="3174" y="3527"/>
                  </a:moveTo>
                  <a:cubicBezTo>
                    <a:pt x="2686" y="3337"/>
                    <a:pt x="2225" y="3174"/>
                    <a:pt x="1764" y="2930"/>
                  </a:cubicBezTo>
                  <a:cubicBezTo>
                    <a:pt x="1493" y="2795"/>
                    <a:pt x="1249" y="2659"/>
                    <a:pt x="1004" y="2496"/>
                  </a:cubicBezTo>
                  <a:cubicBezTo>
                    <a:pt x="760" y="2334"/>
                    <a:pt x="516" y="2144"/>
                    <a:pt x="326" y="1954"/>
                  </a:cubicBezTo>
                  <a:lnTo>
                    <a:pt x="136" y="1791"/>
                  </a:lnTo>
                  <a:cubicBezTo>
                    <a:pt x="109" y="1764"/>
                    <a:pt x="1" y="1710"/>
                    <a:pt x="55" y="1710"/>
                  </a:cubicBezTo>
                  <a:cubicBezTo>
                    <a:pt x="353" y="1764"/>
                    <a:pt x="625" y="1872"/>
                    <a:pt x="896" y="2035"/>
                  </a:cubicBezTo>
                  <a:cubicBezTo>
                    <a:pt x="1601" y="2388"/>
                    <a:pt x="2252" y="2795"/>
                    <a:pt x="2876" y="3283"/>
                  </a:cubicBezTo>
                  <a:lnTo>
                    <a:pt x="3174" y="3500"/>
                  </a:lnTo>
                  <a:lnTo>
                    <a:pt x="3147" y="3473"/>
                  </a:lnTo>
                  <a:lnTo>
                    <a:pt x="3093" y="3446"/>
                  </a:lnTo>
                  <a:lnTo>
                    <a:pt x="3039" y="3337"/>
                  </a:lnTo>
                  <a:lnTo>
                    <a:pt x="2279" y="2198"/>
                  </a:lnTo>
                  <a:lnTo>
                    <a:pt x="2171" y="2062"/>
                  </a:lnTo>
                  <a:lnTo>
                    <a:pt x="2089" y="1900"/>
                  </a:lnTo>
                  <a:cubicBezTo>
                    <a:pt x="2089" y="1900"/>
                    <a:pt x="2035" y="1845"/>
                    <a:pt x="2144" y="1872"/>
                  </a:cubicBezTo>
                  <a:lnTo>
                    <a:pt x="2930" y="2985"/>
                  </a:lnTo>
                  <a:cubicBezTo>
                    <a:pt x="2686" y="2306"/>
                    <a:pt x="2605" y="1601"/>
                    <a:pt x="2659" y="896"/>
                  </a:cubicBezTo>
                  <a:cubicBezTo>
                    <a:pt x="2686" y="679"/>
                    <a:pt x="2713" y="489"/>
                    <a:pt x="2767" y="299"/>
                  </a:cubicBezTo>
                  <a:cubicBezTo>
                    <a:pt x="2795" y="218"/>
                    <a:pt x="2767" y="1"/>
                    <a:pt x="2849" y="55"/>
                  </a:cubicBezTo>
                  <a:cubicBezTo>
                    <a:pt x="3120" y="245"/>
                    <a:pt x="3201" y="788"/>
                    <a:pt x="3256" y="1086"/>
                  </a:cubicBezTo>
                  <a:cubicBezTo>
                    <a:pt x="3337" y="1845"/>
                    <a:pt x="3337" y="2632"/>
                    <a:pt x="3256" y="3419"/>
                  </a:cubicBezTo>
                  <a:cubicBezTo>
                    <a:pt x="3798" y="4205"/>
                    <a:pt x="4341" y="4965"/>
                    <a:pt x="4910" y="5724"/>
                  </a:cubicBezTo>
                  <a:cubicBezTo>
                    <a:pt x="4368" y="4585"/>
                    <a:pt x="4151" y="3310"/>
                    <a:pt x="4314" y="2062"/>
                  </a:cubicBezTo>
                  <a:cubicBezTo>
                    <a:pt x="4341" y="1764"/>
                    <a:pt x="4422" y="1438"/>
                    <a:pt x="4503" y="1140"/>
                  </a:cubicBezTo>
                  <a:cubicBezTo>
                    <a:pt x="4503" y="1140"/>
                    <a:pt x="4612" y="842"/>
                    <a:pt x="4612" y="842"/>
                  </a:cubicBezTo>
                  <a:cubicBezTo>
                    <a:pt x="4720" y="869"/>
                    <a:pt x="4802" y="1140"/>
                    <a:pt x="4829" y="1221"/>
                  </a:cubicBezTo>
                  <a:cubicBezTo>
                    <a:pt x="4964" y="1547"/>
                    <a:pt x="5073" y="1900"/>
                    <a:pt x="5100" y="2252"/>
                  </a:cubicBezTo>
                  <a:cubicBezTo>
                    <a:pt x="5290" y="3500"/>
                    <a:pt x="5181" y="4775"/>
                    <a:pt x="5127" y="6050"/>
                  </a:cubicBezTo>
                  <a:cubicBezTo>
                    <a:pt x="5724" y="6809"/>
                    <a:pt x="6294" y="7596"/>
                    <a:pt x="6890" y="8355"/>
                  </a:cubicBezTo>
                  <a:cubicBezTo>
                    <a:pt x="6402" y="6917"/>
                    <a:pt x="6375" y="5371"/>
                    <a:pt x="6755" y="3907"/>
                  </a:cubicBezTo>
                  <a:cubicBezTo>
                    <a:pt x="6890" y="3527"/>
                    <a:pt x="7026" y="3147"/>
                    <a:pt x="7189" y="2795"/>
                  </a:cubicBezTo>
                  <a:cubicBezTo>
                    <a:pt x="7189" y="2768"/>
                    <a:pt x="7297" y="2523"/>
                    <a:pt x="7324" y="2523"/>
                  </a:cubicBezTo>
                  <a:cubicBezTo>
                    <a:pt x="7351" y="2496"/>
                    <a:pt x="7433" y="2822"/>
                    <a:pt x="7460" y="2849"/>
                  </a:cubicBezTo>
                  <a:cubicBezTo>
                    <a:pt x="7541" y="3283"/>
                    <a:pt x="7568" y="3690"/>
                    <a:pt x="7568" y="4124"/>
                  </a:cubicBezTo>
                  <a:cubicBezTo>
                    <a:pt x="7541" y="5697"/>
                    <a:pt x="7433" y="7243"/>
                    <a:pt x="7216" y="8789"/>
                  </a:cubicBezTo>
                  <a:cubicBezTo>
                    <a:pt x="7731" y="9467"/>
                    <a:pt x="8246" y="10118"/>
                    <a:pt x="8789" y="10796"/>
                  </a:cubicBezTo>
                  <a:cubicBezTo>
                    <a:pt x="8328" y="8979"/>
                    <a:pt x="8463" y="7080"/>
                    <a:pt x="9196" y="5371"/>
                  </a:cubicBezTo>
                  <a:cubicBezTo>
                    <a:pt x="9250" y="5236"/>
                    <a:pt x="9331" y="5100"/>
                    <a:pt x="9386" y="4965"/>
                  </a:cubicBezTo>
                  <a:cubicBezTo>
                    <a:pt x="9413" y="4910"/>
                    <a:pt x="9467" y="4720"/>
                    <a:pt x="9494" y="4775"/>
                  </a:cubicBezTo>
                  <a:cubicBezTo>
                    <a:pt x="9765" y="5371"/>
                    <a:pt x="9630" y="6185"/>
                    <a:pt x="9576" y="6782"/>
                  </a:cubicBezTo>
                  <a:cubicBezTo>
                    <a:pt x="9467" y="8192"/>
                    <a:pt x="9223" y="9576"/>
                    <a:pt x="8870" y="10932"/>
                  </a:cubicBezTo>
                  <a:cubicBezTo>
                    <a:pt x="9467" y="11691"/>
                    <a:pt x="10064" y="12424"/>
                    <a:pt x="10688" y="13156"/>
                  </a:cubicBezTo>
                  <a:cubicBezTo>
                    <a:pt x="10091" y="11556"/>
                    <a:pt x="10281" y="9847"/>
                    <a:pt x="10742" y="8301"/>
                  </a:cubicBezTo>
                  <a:cubicBezTo>
                    <a:pt x="10850" y="7867"/>
                    <a:pt x="10986" y="7460"/>
                    <a:pt x="11176" y="7080"/>
                  </a:cubicBezTo>
                  <a:cubicBezTo>
                    <a:pt x="11203" y="6972"/>
                    <a:pt x="11257" y="6890"/>
                    <a:pt x="11284" y="6809"/>
                  </a:cubicBezTo>
                  <a:cubicBezTo>
                    <a:pt x="11284" y="6755"/>
                    <a:pt x="11311" y="6673"/>
                    <a:pt x="11339" y="6700"/>
                  </a:cubicBezTo>
                  <a:cubicBezTo>
                    <a:pt x="11366" y="6728"/>
                    <a:pt x="11447" y="7026"/>
                    <a:pt x="11447" y="7080"/>
                  </a:cubicBezTo>
                  <a:cubicBezTo>
                    <a:pt x="11528" y="7541"/>
                    <a:pt x="11556" y="8002"/>
                    <a:pt x="11528" y="8464"/>
                  </a:cubicBezTo>
                  <a:cubicBezTo>
                    <a:pt x="11447" y="10091"/>
                    <a:pt x="11203" y="11691"/>
                    <a:pt x="10796" y="13292"/>
                  </a:cubicBezTo>
                  <a:cubicBezTo>
                    <a:pt x="11230" y="13807"/>
                    <a:pt x="11664" y="14322"/>
                    <a:pt x="12098" y="14838"/>
                  </a:cubicBezTo>
                  <a:lnTo>
                    <a:pt x="12098" y="14838"/>
                  </a:lnTo>
                  <a:cubicBezTo>
                    <a:pt x="11610" y="13210"/>
                    <a:pt x="11800" y="11664"/>
                    <a:pt x="12098" y="10064"/>
                  </a:cubicBezTo>
                  <a:cubicBezTo>
                    <a:pt x="12234" y="9115"/>
                    <a:pt x="12505" y="8219"/>
                    <a:pt x="12939" y="7379"/>
                  </a:cubicBezTo>
                  <a:cubicBezTo>
                    <a:pt x="12993" y="7297"/>
                    <a:pt x="12993" y="7541"/>
                    <a:pt x="13020" y="7623"/>
                  </a:cubicBezTo>
                  <a:cubicBezTo>
                    <a:pt x="13075" y="7813"/>
                    <a:pt x="13102" y="8030"/>
                    <a:pt x="13102" y="8219"/>
                  </a:cubicBezTo>
                  <a:cubicBezTo>
                    <a:pt x="13129" y="8789"/>
                    <a:pt x="13102" y="9386"/>
                    <a:pt x="13020" y="9955"/>
                  </a:cubicBezTo>
                  <a:cubicBezTo>
                    <a:pt x="12803" y="11610"/>
                    <a:pt x="12451" y="13237"/>
                    <a:pt x="12125" y="14865"/>
                  </a:cubicBezTo>
                  <a:cubicBezTo>
                    <a:pt x="12559" y="15353"/>
                    <a:pt x="12966" y="15814"/>
                    <a:pt x="13373" y="16302"/>
                  </a:cubicBezTo>
                  <a:lnTo>
                    <a:pt x="13373" y="16275"/>
                  </a:lnTo>
                  <a:cubicBezTo>
                    <a:pt x="12993" y="14485"/>
                    <a:pt x="13102" y="12613"/>
                    <a:pt x="13671" y="10878"/>
                  </a:cubicBezTo>
                  <a:cubicBezTo>
                    <a:pt x="13861" y="10281"/>
                    <a:pt x="14078" y="9684"/>
                    <a:pt x="14349" y="9115"/>
                  </a:cubicBezTo>
                  <a:cubicBezTo>
                    <a:pt x="14431" y="8925"/>
                    <a:pt x="14512" y="8735"/>
                    <a:pt x="14621" y="8545"/>
                  </a:cubicBezTo>
                  <a:cubicBezTo>
                    <a:pt x="14648" y="8491"/>
                    <a:pt x="14675" y="8409"/>
                    <a:pt x="14729" y="8355"/>
                  </a:cubicBezTo>
                  <a:cubicBezTo>
                    <a:pt x="14756" y="8301"/>
                    <a:pt x="14756" y="8247"/>
                    <a:pt x="14783" y="8274"/>
                  </a:cubicBezTo>
                  <a:cubicBezTo>
                    <a:pt x="14810" y="8491"/>
                    <a:pt x="14838" y="8735"/>
                    <a:pt x="14810" y="8952"/>
                  </a:cubicBezTo>
                  <a:cubicBezTo>
                    <a:pt x="14810" y="9521"/>
                    <a:pt x="14729" y="10064"/>
                    <a:pt x="14648" y="10633"/>
                  </a:cubicBezTo>
                  <a:cubicBezTo>
                    <a:pt x="14539" y="11935"/>
                    <a:pt x="14322" y="13264"/>
                    <a:pt x="14051" y="14566"/>
                  </a:cubicBezTo>
                  <a:cubicBezTo>
                    <a:pt x="13888" y="15190"/>
                    <a:pt x="13671" y="15760"/>
                    <a:pt x="13454" y="16357"/>
                  </a:cubicBezTo>
                  <a:cubicBezTo>
                    <a:pt x="14268" y="17279"/>
                    <a:pt x="15109" y="18174"/>
                    <a:pt x="15950" y="19069"/>
                  </a:cubicBezTo>
                  <a:cubicBezTo>
                    <a:pt x="16248" y="19394"/>
                    <a:pt x="16574" y="19720"/>
                    <a:pt x="16872" y="20045"/>
                  </a:cubicBezTo>
                  <a:lnTo>
                    <a:pt x="17062" y="20235"/>
                  </a:lnTo>
                  <a:lnTo>
                    <a:pt x="17062" y="20290"/>
                  </a:lnTo>
                  <a:lnTo>
                    <a:pt x="16980" y="20290"/>
                  </a:lnTo>
                  <a:cubicBezTo>
                    <a:pt x="16980" y="20290"/>
                    <a:pt x="16329" y="19666"/>
                    <a:pt x="15841" y="19150"/>
                  </a:cubicBezTo>
                  <a:cubicBezTo>
                    <a:pt x="15407" y="18716"/>
                    <a:pt x="15000" y="18282"/>
                    <a:pt x="14566" y="17821"/>
                  </a:cubicBezTo>
                  <a:cubicBezTo>
                    <a:pt x="13075" y="18201"/>
                    <a:pt x="11420" y="17984"/>
                    <a:pt x="9928" y="17577"/>
                  </a:cubicBezTo>
                  <a:cubicBezTo>
                    <a:pt x="9576" y="17469"/>
                    <a:pt x="9250" y="17360"/>
                    <a:pt x="8925" y="17225"/>
                  </a:cubicBezTo>
                  <a:cubicBezTo>
                    <a:pt x="8897" y="17225"/>
                    <a:pt x="8680" y="17143"/>
                    <a:pt x="8680" y="17116"/>
                  </a:cubicBezTo>
                  <a:cubicBezTo>
                    <a:pt x="8626" y="16980"/>
                    <a:pt x="8925" y="17089"/>
                    <a:pt x="9060" y="17062"/>
                  </a:cubicBezTo>
                  <a:cubicBezTo>
                    <a:pt x="9440" y="17035"/>
                    <a:pt x="9820" y="17035"/>
                    <a:pt x="10199" y="17062"/>
                  </a:cubicBezTo>
                  <a:cubicBezTo>
                    <a:pt x="11556" y="17143"/>
                    <a:pt x="13129" y="17252"/>
                    <a:pt x="14431" y="17713"/>
                  </a:cubicBezTo>
                  <a:cubicBezTo>
                    <a:pt x="13210" y="16411"/>
                    <a:pt x="12044" y="15082"/>
                    <a:pt x="10905" y="13726"/>
                  </a:cubicBezTo>
                  <a:cubicBezTo>
                    <a:pt x="9955" y="13726"/>
                    <a:pt x="9006" y="13671"/>
                    <a:pt x="8084" y="13563"/>
                  </a:cubicBezTo>
                  <a:cubicBezTo>
                    <a:pt x="7270" y="13400"/>
                    <a:pt x="6456" y="13129"/>
                    <a:pt x="5724" y="12749"/>
                  </a:cubicBezTo>
                  <a:cubicBezTo>
                    <a:pt x="5181" y="12505"/>
                    <a:pt x="4639" y="12207"/>
                    <a:pt x="4151" y="11881"/>
                  </a:cubicBezTo>
                  <a:cubicBezTo>
                    <a:pt x="3988" y="11773"/>
                    <a:pt x="3825" y="11664"/>
                    <a:pt x="3663" y="11529"/>
                  </a:cubicBezTo>
                  <a:lnTo>
                    <a:pt x="3527" y="11420"/>
                  </a:lnTo>
                  <a:cubicBezTo>
                    <a:pt x="3500" y="11420"/>
                    <a:pt x="3418" y="11366"/>
                    <a:pt x="3446" y="11366"/>
                  </a:cubicBezTo>
                  <a:cubicBezTo>
                    <a:pt x="4015" y="11312"/>
                    <a:pt x="4829" y="11664"/>
                    <a:pt x="5398" y="11827"/>
                  </a:cubicBezTo>
                  <a:cubicBezTo>
                    <a:pt x="6646" y="12152"/>
                    <a:pt x="7867" y="12586"/>
                    <a:pt x="9087" y="13020"/>
                  </a:cubicBezTo>
                  <a:cubicBezTo>
                    <a:pt x="9657" y="13237"/>
                    <a:pt x="10227" y="13509"/>
                    <a:pt x="10823" y="13671"/>
                  </a:cubicBezTo>
                  <a:lnTo>
                    <a:pt x="10877" y="13698"/>
                  </a:lnTo>
                  <a:cubicBezTo>
                    <a:pt x="10172" y="12830"/>
                    <a:pt x="9467" y="11990"/>
                    <a:pt x="8762" y="11095"/>
                  </a:cubicBezTo>
                  <a:lnTo>
                    <a:pt x="8599" y="11095"/>
                  </a:lnTo>
                  <a:lnTo>
                    <a:pt x="8572" y="11095"/>
                  </a:lnTo>
                  <a:cubicBezTo>
                    <a:pt x="7026" y="10959"/>
                    <a:pt x="5534" y="10552"/>
                    <a:pt x="4151" y="9901"/>
                  </a:cubicBezTo>
                  <a:cubicBezTo>
                    <a:pt x="3663" y="9657"/>
                    <a:pt x="3174" y="9413"/>
                    <a:pt x="2686" y="9115"/>
                  </a:cubicBezTo>
                  <a:cubicBezTo>
                    <a:pt x="2550" y="9033"/>
                    <a:pt x="2415" y="8952"/>
                    <a:pt x="2306" y="8870"/>
                  </a:cubicBezTo>
                  <a:lnTo>
                    <a:pt x="2144" y="8762"/>
                  </a:lnTo>
                  <a:cubicBezTo>
                    <a:pt x="2116" y="8735"/>
                    <a:pt x="2035" y="8708"/>
                    <a:pt x="2062" y="8681"/>
                  </a:cubicBezTo>
                  <a:cubicBezTo>
                    <a:pt x="2605" y="8545"/>
                    <a:pt x="3473" y="8952"/>
                    <a:pt x="3988" y="9142"/>
                  </a:cubicBezTo>
                  <a:cubicBezTo>
                    <a:pt x="5561" y="9684"/>
                    <a:pt x="6999" y="10498"/>
                    <a:pt x="8545" y="11095"/>
                  </a:cubicBezTo>
                  <a:lnTo>
                    <a:pt x="8735" y="11095"/>
                  </a:lnTo>
                  <a:cubicBezTo>
                    <a:pt x="8518" y="10823"/>
                    <a:pt x="8328" y="10552"/>
                    <a:pt x="8111" y="10308"/>
                  </a:cubicBezTo>
                  <a:cubicBezTo>
                    <a:pt x="7758" y="9847"/>
                    <a:pt x="7406" y="9386"/>
                    <a:pt x="7053" y="8925"/>
                  </a:cubicBezTo>
                  <a:cubicBezTo>
                    <a:pt x="5615" y="8572"/>
                    <a:pt x="4232" y="8030"/>
                    <a:pt x="2930" y="7324"/>
                  </a:cubicBezTo>
                  <a:cubicBezTo>
                    <a:pt x="2523" y="7080"/>
                    <a:pt x="2116" y="6836"/>
                    <a:pt x="1737" y="6538"/>
                  </a:cubicBezTo>
                  <a:cubicBezTo>
                    <a:pt x="1601" y="6402"/>
                    <a:pt x="1438" y="6294"/>
                    <a:pt x="1303" y="6158"/>
                  </a:cubicBezTo>
                  <a:cubicBezTo>
                    <a:pt x="1221" y="6104"/>
                    <a:pt x="1004" y="5995"/>
                    <a:pt x="1086" y="5995"/>
                  </a:cubicBezTo>
                  <a:cubicBezTo>
                    <a:pt x="1276" y="6022"/>
                    <a:pt x="1466" y="6077"/>
                    <a:pt x="1628" y="6158"/>
                  </a:cubicBezTo>
                  <a:cubicBezTo>
                    <a:pt x="2144" y="6321"/>
                    <a:pt x="2659" y="6511"/>
                    <a:pt x="3147" y="6728"/>
                  </a:cubicBezTo>
                  <a:cubicBezTo>
                    <a:pt x="4395" y="7297"/>
                    <a:pt x="5643" y="7921"/>
                    <a:pt x="6836" y="8626"/>
                  </a:cubicBezTo>
                  <a:cubicBezTo>
                    <a:pt x="6212" y="7813"/>
                    <a:pt x="5643" y="7026"/>
                    <a:pt x="5046" y="6212"/>
                  </a:cubicBezTo>
                  <a:cubicBezTo>
                    <a:pt x="3934" y="5833"/>
                    <a:pt x="2849" y="5371"/>
                    <a:pt x="1845" y="4748"/>
                  </a:cubicBezTo>
                  <a:cubicBezTo>
                    <a:pt x="1493" y="4558"/>
                    <a:pt x="1167" y="4314"/>
                    <a:pt x="869" y="4069"/>
                  </a:cubicBezTo>
                  <a:lnTo>
                    <a:pt x="598" y="3825"/>
                  </a:lnTo>
                  <a:cubicBezTo>
                    <a:pt x="570" y="3798"/>
                    <a:pt x="462" y="3717"/>
                    <a:pt x="516" y="3717"/>
                  </a:cubicBezTo>
                  <a:cubicBezTo>
                    <a:pt x="950" y="3825"/>
                    <a:pt x="1357" y="3988"/>
                    <a:pt x="1764" y="4232"/>
                  </a:cubicBezTo>
                  <a:cubicBezTo>
                    <a:pt x="2849" y="4720"/>
                    <a:pt x="3880" y="5344"/>
                    <a:pt x="4829" y="6050"/>
                  </a:cubicBezTo>
                  <a:lnTo>
                    <a:pt x="5019" y="6158"/>
                  </a:lnTo>
                  <a:cubicBezTo>
                    <a:pt x="4531" y="5480"/>
                    <a:pt x="4069" y="4802"/>
                    <a:pt x="3581" y="4124"/>
                  </a:cubicBezTo>
                  <a:lnTo>
                    <a:pt x="3527" y="4042"/>
                  </a:lnTo>
                  <a:cubicBezTo>
                    <a:pt x="3391" y="3853"/>
                    <a:pt x="3283" y="3690"/>
                    <a:pt x="3174" y="3527"/>
                  </a:cubicBezTo>
                  <a:close/>
                  <a:moveTo>
                    <a:pt x="14973" y="18011"/>
                  </a:moveTo>
                  <a:cubicBezTo>
                    <a:pt x="14783" y="16248"/>
                    <a:pt x="14973" y="14512"/>
                    <a:pt x="15543" y="12830"/>
                  </a:cubicBezTo>
                  <a:cubicBezTo>
                    <a:pt x="15706" y="12288"/>
                    <a:pt x="15950" y="11746"/>
                    <a:pt x="16221" y="11230"/>
                  </a:cubicBezTo>
                  <a:cubicBezTo>
                    <a:pt x="16329" y="11067"/>
                    <a:pt x="16411" y="10905"/>
                    <a:pt x="16519" y="10742"/>
                  </a:cubicBezTo>
                  <a:cubicBezTo>
                    <a:pt x="16546" y="10688"/>
                    <a:pt x="16574" y="10606"/>
                    <a:pt x="16628" y="10552"/>
                  </a:cubicBezTo>
                  <a:cubicBezTo>
                    <a:pt x="16682" y="10471"/>
                    <a:pt x="16655" y="10416"/>
                    <a:pt x="16682" y="10444"/>
                  </a:cubicBezTo>
                  <a:cubicBezTo>
                    <a:pt x="16736" y="10633"/>
                    <a:pt x="16763" y="10823"/>
                    <a:pt x="16736" y="11013"/>
                  </a:cubicBezTo>
                  <a:cubicBezTo>
                    <a:pt x="16736" y="11556"/>
                    <a:pt x="16682" y="12125"/>
                    <a:pt x="16601" y="12668"/>
                  </a:cubicBezTo>
                  <a:cubicBezTo>
                    <a:pt x="16302" y="14458"/>
                    <a:pt x="15950" y="16438"/>
                    <a:pt x="15163" y="18065"/>
                  </a:cubicBezTo>
                  <a:close/>
                  <a:moveTo>
                    <a:pt x="12532" y="15624"/>
                  </a:moveTo>
                  <a:cubicBezTo>
                    <a:pt x="10959" y="15895"/>
                    <a:pt x="9359" y="15733"/>
                    <a:pt x="7867" y="15163"/>
                  </a:cubicBezTo>
                  <a:cubicBezTo>
                    <a:pt x="7406" y="14973"/>
                    <a:pt x="6972" y="14729"/>
                    <a:pt x="6592" y="14458"/>
                  </a:cubicBezTo>
                  <a:cubicBezTo>
                    <a:pt x="6429" y="14349"/>
                    <a:pt x="6294" y="14241"/>
                    <a:pt x="6158" y="14105"/>
                  </a:cubicBezTo>
                  <a:lnTo>
                    <a:pt x="6022" y="14024"/>
                  </a:lnTo>
                  <a:cubicBezTo>
                    <a:pt x="5995" y="13997"/>
                    <a:pt x="5914" y="13970"/>
                    <a:pt x="5941" y="13943"/>
                  </a:cubicBezTo>
                  <a:cubicBezTo>
                    <a:pt x="6483" y="13753"/>
                    <a:pt x="7351" y="13997"/>
                    <a:pt x="7894" y="14078"/>
                  </a:cubicBezTo>
                  <a:cubicBezTo>
                    <a:pt x="9359" y="14349"/>
                    <a:pt x="11067" y="14675"/>
                    <a:pt x="12369" y="15434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1" name="Google Shape;2671;p37"/>
            <p:cNvSpPr/>
            <p:nvPr/>
          </p:nvSpPr>
          <p:spPr>
            <a:xfrm>
              <a:off x="3465175" y="3961425"/>
              <a:ext cx="426550" cy="507250"/>
            </a:xfrm>
            <a:custGeom>
              <a:avLst/>
              <a:gdLst/>
              <a:ahLst/>
              <a:cxnLst/>
              <a:rect l="l" t="t" r="r" b="b"/>
              <a:pathLst>
                <a:path w="17062" h="20290" extrusionOk="0">
                  <a:moveTo>
                    <a:pt x="13888" y="3527"/>
                  </a:moveTo>
                  <a:cubicBezTo>
                    <a:pt x="14349" y="3337"/>
                    <a:pt x="14837" y="3147"/>
                    <a:pt x="15298" y="2930"/>
                  </a:cubicBezTo>
                  <a:cubicBezTo>
                    <a:pt x="15570" y="2794"/>
                    <a:pt x="15814" y="2632"/>
                    <a:pt x="16058" y="2469"/>
                  </a:cubicBezTo>
                  <a:cubicBezTo>
                    <a:pt x="16302" y="2306"/>
                    <a:pt x="16519" y="2143"/>
                    <a:pt x="16736" y="1953"/>
                  </a:cubicBezTo>
                  <a:lnTo>
                    <a:pt x="16926" y="1791"/>
                  </a:lnTo>
                  <a:cubicBezTo>
                    <a:pt x="16953" y="1764"/>
                    <a:pt x="17061" y="1682"/>
                    <a:pt x="17007" y="1682"/>
                  </a:cubicBezTo>
                  <a:cubicBezTo>
                    <a:pt x="16709" y="1736"/>
                    <a:pt x="16438" y="1872"/>
                    <a:pt x="16166" y="2035"/>
                  </a:cubicBezTo>
                  <a:cubicBezTo>
                    <a:pt x="15461" y="2387"/>
                    <a:pt x="14810" y="2794"/>
                    <a:pt x="14186" y="3283"/>
                  </a:cubicBezTo>
                  <a:lnTo>
                    <a:pt x="13888" y="3500"/>
                  </a:lnTo>
                  <a:lnTo>
                    <a:pt x="13915" y="3445"/>
                  </a:lnTo>
                  <a:lnTo>
                    <a:pt x="13969" y="3418"/>
                  </a:lnTo>
                  <a:lnTo>
                    <a:pt x="14024" y="3310"/>
                  </a:lnTo>
                  <a:lnTo>
                    <a:pt x="14783" y="2198"/>
                  </a:lnTo>
                  <a:lnTo>
                    <a:pt x="14864" y="2035"/>
                  </a:lnTo>
                  <a:lnTo>
                    <a:pt x="14973" y="1899"/>
                  </a:lnTo>
                  <a:cubicBezTo>
                    <a:pt x="14973" y="1899"/>
                    <a:pt x="15027" y="1845"/>
                    <a:pt x="14919" y="1872"/>
                  </a:cubicBezTo>
                  <a:cubicBezTo>
                    <a:pt x="14647" y="2225"/>
                    <a:pt x="14403" y="2604"/>
                    <a:pt x="14132" y="2984"/>
                  </a:cubicBezTo>
                  <a:cubicBezTo>
                    <a:pt x="14349" y="2306"/>
                    <a:pt x="14458" y="1601"/>
                    <a:pt x="14403" y="869"/>
                  </a:cubicBezTo>
                  <a:cubicBezTo>
                    <a:pt x="14376" y="679"/>
                    <a:pt x="14349" y="489"/>
                    <a:pt x="14295" y="299"/>
                  </a:cubicBezTo>
                  <a:cubicBezTo>
                    <a:pt x="14268" y="218"/>
                    <a:pt x="14295" y="1"/>
                    <a:pt x="14213" y="55"/>
                  </a:cubicBezTo>
                  <a:cubicBezTo>
                    <a:pt x="13942" y="245"/>
                    <a:pt x="13834" y="787"/>
                    <a:pt x="13807" y="1058"/>
                  </a:cubicBezTo>
                  <a:cubicBezTo>
                    <a:pt x="13725" y="1845"/>
                    <a:pt x="13725" y="2632"/>
                    <a:pt x="13807" y="3418"/>
                  </a:cubicBezTo>
                  <a:cubicBezTo>
                    <a:pt x="13264" y="4178"/>
                    <a:pt x="12722" y="4937"/>
                    <a:pt x="12152" y="5697"/>
                  </a:cubicBezTo>
                  <a:cubicBezTo>
                    <a:pt x="12694" y="4584"/>
                    <a:pt x="12911" y="3310"/>
                    <a:pt x="12749" y="2062"/>
                  </a:cubicBezTo>
                  <a:cubicBezTo>
                    <a:pt x="12722" y="1736"/>
                    <a:pt x="12640" y="1438"/>
                    <a:pt x="12532" y="1140"/>
                  </a:cubicBezTo>
                  <a:cubicBezTo>
                    <a:pt x="12532" y="1140"/>
                    <a:pt x="12450" y="841"/>
                    <a:pt x="12450" y="841"/>
                  </a:cubicBezTo>
                  <a:cubicBezTo>
                    <a:pt x="12342" y="869"/>
                    <a:pt x="12261" y="1140"/>
                    <a:pt x="12233" y="1194"/>
                  </a:cubicBezTo>
                  <a:cubicBezTo>
                    <a:pt x="12071" y="1547"/>
                    <a:pt x="11989" y="1899"/>
                    <a:pt x="11962" y="2252"/>
                  </a:cubicBezTo>
                  <a:cubicBezTo>
                    <a:pt x="11772" y="3500"/>
                    <a:pt x="11881" y="4774"/>
                    <a:pt x="11908" y="6022"/>
                  </a:cubicBezTo>
                  <a:cubicBezTo>
                    <a:pt x="11338" y="6809"/>
                    <a:pt x="10769" y="7595"/>
                    <a:pt x="10172" y="8355"/>
                  </a:cubicBezTo>
                  <a:cubicBezTo>
                    <a:pt x="10660" y="6917"/>
                    <a:pt x="10687" y="5371"/>
                    <a:pt x="10280" y="3906"/>
                  </a:cubicBezTo>
                  <a:cubicBezTo>
                    <a:pt x="10172" y="3527"/>
                    <a:pt x="10036" y="3147"/>
                    <a:pt x="9874" y="2794"/>
                  </a:cubicBezTo>
                  <a:cubicBezTo>
                    <a:pt x="9874" y="2767"/>
                    <a:pt x="9765" y="2523"/>
                    <a:pt x="9738" y="2523"/>
                  </a:cubicBezTo>
                  <a:cubicBezTo>
                    <a:pt x="9684" y="2496"/>
                    <a:pt x="9602" y="2821"/>
                    <a:pt x="9602" y="2849"/>
                  </a:cubicBezTo>
                  <a:cubicBezTo>
                    <a:pt x="9521" y="3283"/>
                    <a:pt x="9494" y="3689"/>
                    <a:pt x="9494" y="4123"/>
                  </a:cubicBezTo>
                  <a:cubicBezTo>
                    <a:pt x="9521" y="5697"/>
                    <a:pt x="9629" y="7243"/>
                    <a:pt x="9846" y="8789"/>
                  </a:cubicBezTo>
                  <a:cubicBezTo>
                    <a:pt x="9331" y="9467"/>
                    <a:pt x="8816" y="10118"/>
                    <a:pt x="8273" y="10796"/>
                  </a:cubicBezTo>
                  <a:cubicBezTo>
                    <a:pt x="8734" y="8979"/>
                    <a:pt x="8599" y="7053"/>
                    <a:pt x="7839" y="5344"/>
                  </a:cubicBezTo>
                  <a:cubicBezTo>
                    <a:pt x="7785" y="5208"/>
                    <a:pt x="7731" y="5073"/>
                    <a:pt x="7649" y="4937"/>
                  </a:cubicBezTo>
                  <a:cubicBezTo>
                    <a:pt x="7622" y="4883"/>
                    <a:pt x="7595" y="4693"/>
                    <a:pt x="7568" y="4747"/>
                  </a:cubicBezTo>
                  <a:cubicBezTo>
                    <a:pt x="7297" y="5344"/>
                    <a:pt x="7432" y="6158"/>
                    <a:pt x="7487" y="6754"/>
                  </a:cubicBezTo>
                  <a:cubicBezTo>
                    <a:pt x="7595" y="8165"/>
                    <a:pt x="7812" y="9548"/>
                    <a:pt x="8192" y="10931"/>
                  </a:cubicBezTo>
                  <a:cubicBezTo>
                    <a:pt x="7595" y="11664"/>
                    <a:pt x="6998" y="12423"/>
                    <a:pt x="6375" y="13156"/>
                  </a:cubicBezTo>
                  <a:cubicBezTo>
                    <a:pt x="6971" y="11555"/>
                    <a:pt x="6781" y="9846"/>
                    <a:pt x="6320" y="8273"/>
                  </a:cubicBezTo>
                  <a:cubicBezTo>
                    <a:pt x="6212" y="7866"/>
                    <a:pt x="6076" y="7460"/>
                    <a:pt x="5886" y="7053"/>
                  </a:cubicBezTo>
                  <a:cubicBezTo>
                    <a:pt x="5859" y="6971"/>
                    <a:pt x="5805" y="6890"/>
                    <a:pt x="5778" y="6781"/>
                  </a:cubicBezTo>
                  <a:cubicBezTo>
                    <a:pt x="5778" y="6754"/>
                    <a:pt x="5778" y="6673"/>
                    <a:pt x="5724" y="6700"/>
                  </a:cubicBezTo>
                  <a:cubicBezTo>
                    <a:pt x="5669" y="6700"/>
                    <a:pt x="5615" y="6998"/>
                    <a:pt x="5615" y="7080"/>
                  </a:cubicBezTo>
                  <a:cubicBezTo>
                    <a:pt x="5534" y="7514"/>
                    <a:pt x="5507" y="7975"/>
                    <a:pt x="5534" y="8436"/>
                  </a:cubicBezTo>
                  <a:cubicBezTo>
                    <a:pt x="5615" y="10063"/>
                    <a:pt x="5859" y="11691"/>
                    <a:pt x="6266" y="13264"/>
                  </a:cubicBezTo>
                  <a:cubicBezTo>
                    <a:pt x="5832" y="13807"/>
                    <a:pt x="5398" y="14322"/>
                    <a:pt x="4964" y="14837"/>
                  </a:cubicBezTo>
                  <a:lnTo>
                    <a:pt x="4964" y="14837"/>
                  </a:lnTo>
                  <a:cubicBezTo>
                    <a:pt x="5452" y="13183"/>
                    <a:pt x="5263" y="11637"/>
                    <a:pt x="4964" y="10036"/>
                  </a:cubicBezTo>
                  <a:cubicBezTo>
                    <a:pt x="4829" y="9114"/>
                    <a:pt x="4557" y="8192"/>
                    <a:pt x="4123" y="7351"/>
                  </a:cubicBezTo>
                  <a:cubicBezTo>
                    <a:pt x="4069" y="7297"/>
                    <a:pt x="4069" y="7541"/>
                    <a:pt x="4042" y="7622"/>
                  </a:cubicBezTo>
                  <a:cubicBezTo>
                    <a:pt x="3988" y="7812"/>
                    <a:pt x="3961" y="8002"/>
                    <a:pt x="3961" y="8192"/>
                  </a:cubicBezTo>
                  <a:cubicBezTo>
                    <a:pt x="3933" y="8789"/>
                    <a:pt x="3961" y="9385"/>
                    <a:pt x="4042" y="9955"/>
                  </a:cubicBezTo>
                  <a:cubicBezTo>
                    <a:pt x="4259" y="11610"/>
                    <a:pt x="4612" y="13237"/>
                    <a:pt x="4937" y="14864"/>
                  </a:cubicBezTo>
                  <a:cubicBezTo>
                    <a:pt x="4530" y="15353"/>
                    <a:pt x="4096" y="15814"/>
                    <a:pt x="3689" y="16275"/>
                  </a:cubicBezTo>
                  <a:lnTo>
                    <a:pt x="3689" y="16248"/>
                  </a:lnTo>
                  <a:cubicBezTo>
                    <a:pt x="4069" y="14458"/>
                    <a:pt x="3961" y="12613"/>
                    <a:pt x="3391" y="10877"/>
                  </a:cubicBezTo>
                  <a:cubicBezTo>
                    <a:pt x="3201" y="10280"/>
                    <a:pt x="2984" y="9684"/>
                    <a:pt x="2713" y="9087"/>
                  </a:cubicBezTo>
                  <a:cubicBezTo>
                    <a:pt x="2632" y="8897"/>
                    <a:pt x="2550" y="8707"/>
                    <a:pt x="2442" y="8517"/>
                  </a:cubicBezTo>
                  <a:lnTo>
                    <a:pt x="2360" y="8355"/>
                  </a:lnTo>
                  <a:cubicBezTo>
                    <a:pt x="2333" y="8328"/>
                    <a:pt x="2306" y="8219"/>
                    <a:pt x="2279" y="8273"/>
                  </a:cubicBezTo>
                  <a:cubicBezTo>
                    <a:pt x="2252" y="8490"/>
                    <a:pt x="2225" y="8707"/>
                    <a:pt x="2252" y="8951"/>
                  </a:cubicBezTo>
                  <a:cubicBezTo>
                    <a:pt x="2252" y="9494"/>
                    <a:pt x="2333" y="10063"/>
                    <a:pt x="2415" y="10606"/>
                  </a:cubicBezTo>
                  <a:cubicBezTo>
                    <a:pt x="2523" y="11935"/>
                    <a:pt x="2740" y="13237"/>
                    <a:pt x="3011" y="14539"/>
                  </a:cubicBezTo>
                  <a:cubicBezTo>
                    <a:pt x="3174" y="15163"/>
                    <a:pt x="3391" y="15759"/>
                    <a:pt x="3608" y="16356"/>
                  </a:cubicBezTo>
                  <a:cubicBezTo>
                    <a:pt x="2794" y="17278"/>
                    <a:pt x="1953" y="18173"/>
                    <a:pt x="1113" y="19069"/>
                  </a:cubicBezTo>
                  <a:cubicBezTo>
                    <a:pt x="814" y="19394"/>
                    <a:pt x="489" y="19720"/>
                    <a:pt x="190" y="20018"/>
                  </a:cubicBezTo>
                  <a:lnTo>
                    <a:pt x="1" y="20235"/>
                  </a:lnTo>
                  <a:lnTo>
                    <a:pt x="1" y="20289"/>
                  </a:lnTo>
                  <a:lnTo>
                    <a:pt x="109" y="20289"/>
                  </a:lnTo>
                  <a:cubicBezTo>
                    <a:pt x="109" y="20289"/>
                    <a:pt x="760" y="19692"/>
                    <a:pt x="1248" y="19177"/>
                  </a:cubicBezTo>
                  <a:cubicBezTo>
                    <a:pt x="1682" y="18743"/>
                    <a:pt x="2089" y="18309"/>
                    <a:pt x="2523" y="17848"/>
                  </a:cubicBezTo>
                  <a:cubicBezTo>
                    <a:pt x="4015" y="18201"/>
                    <a:pt x="5669" y="17984"/>
                    <a:pt x="7161" y="17577"/>
                  </a:cubicBezTo>
                  <a:cubicBezTo>
                    <a:pt x="7514" y="17495"/>
                    <a:pt x="7839" y="17387"/>
                    <a:pt x="8165" y="17251"/>
                  </a:cubicBezTo>
                  <a:cubicBezTo>
                    <a:pt x="8192" y="17251"/>
                    <a:pt x="8409" y="17170"/>
                    <a:pt x="8409" y="17143"/>
                  </a:cubicBezTo>
                  <a:cubicBezTo>
                    <a:pt x="8463" y="17007"/>
                    <a:pt x="8165" y="17089"/>
                    <a:pt x="8029" y="17061"/>
                  </a:cubicBezTo>
                  <a:cubicBezTo>
                    <a:pt x="7649" y="17034"/>
                    <a:pt x="7270" y="17034"/>
                    <a:pt x="6890" y="17061"/>
                  </a:cubicBezTo>
                  <a:cubicBezTo>
                    <a:pt x="5561" y="17170"/>
                    <a:pt x="3961" y="17251"/>
                    <a:pt x="2659" y="17712"/>
                  </a:cubicBezTo>
                  <a:cubicBezTo>
                    <a:pt x="3852" y="16410"/>
                    <a:pt x="5046" y="15081"/>
                    <a:pt x="6185" y="13725"/>
                  </a:cubicBezTo>
                  <a:cubicBezTo>
                    <a:pt x="7134" y="13725"/>
                    <a:pt x="8056" y="13671"/>
                    <a:pt x="9006" y="13562"/>
                  </a:cubicBezTo>
                  <a:cubicBezTo>
                    <a:pt x="9819" y="13400"/>
                    <a:pt x="10633" y="13128"/>
                    <a:pt x="11365" y="12776"/>
                  </a:cubicBezTo>
                  <a:cubicBezTo>
                    <a:pt x="11908" y="12505"/>
                    <a:pt x="12450" y="12206"/>
                    <a:pt x="12939" y="11881"/>
                  </a:cubicBezTo>
                  <a:cubicBezTo>
                    <a:pt x="13101" y="11772"/>
                    <a:pt x="13264" y="11664"/>
                    <a:pt x="13427" y="11555"/>
                  </a:cubicBezTo>
                  <a:lnTo>
                    <a:pt x="13562" y="11447"/>
                  </a:lnTo>
                  <a:cubicBezTo>
                    <a:pt x="13590" y="11420"/>
                    <a:pt x="13671" y="11393"/>
                    <a:pt x="13644" y="11393"/>
                  </a:cubicBezTo>
                  <a:cubicBezTo>
                    <a:pt x="13074" y="11311"/>
                    <a:pt x="12261" y="11664"/>
                    <a:pt x="11691" y="11827"/>
                  </a:cubicBezTo>
                  <a:cubicBezTo>
                    <a:pt x="10443" y="12179"/>
                    <a:pt x="9223" y="12586"/>
                    <a:pt x="8002" y="13047"/>
                  </a:cubicBezTo>
                  <a:cubicBezTo>
                    <a:pt x="7432" y="13264"/>
                    <a:pt x="6863" y="13508"/>
                    <a:pt x="6266" y="13698"/>
                  </a:cubicBezTo>
                  <a:lnTo>
                    <a:pt x="6212" y="13725"/>
                  </a:lnTo>
                  <a:cubicBezTo>
                    <a:pt x="6917" y="12857"/>
                    <a:pt x="7622" y="11989"/>
                    <a:pt x="8328" y="11121"/>
                  </a:cubicBezTo>
                  <a:lnTo>
                    <a:pt x="8490" y="11121"/>
                  </a:lnTo>
                  <a:lnTo>
                    <a:pt x="8517" y="11121"/>
                  </a:lnTo>
                  <a:cubicBezTo>
                    <a:pt x="10063" y="10986"/>
                    <a:pt x="11555" y="10579"/>
                    <a:pt x="12939" y="9928"/>
                  </a:cubicBezTo>
                  <a:cubicBezTo>
                    <a:pt x="13427" y="9684"/>
                    <a:pt x="13915" y="9440"/>
                    <a:pt x="14403" y="9141"/>
                  </a:cubicBezTo>
                  <a:cubicBezTo>
                    <a:pt x="14539" y="9060"/>
                    <a:pt x="14675" y="8979"/>
                    <a:pt x="14783" y="8897"/>
                  </a:cubicBezTo>
                  <a:lnTo>
                    <a:pt x="14946" y="8789"/>
                  </a:lnTo>
                  <a:cubicBezTo>
                    <a:pt x="14973" y="8762"/>
                    <a:pt x="15054" y="8734"/>
                    <a:pt x="15027" y="8734"/>
                  </a:cubicBezTo>
                  <a:cubicBezTo>
                    <a:pt x="14485" y="8572"/>
                    <a:pt x="13617" y="8979"/>
                    <a:pt x="13101" y="9168"/>
                  </a:cubicBezTo>
                  <a:cubicBezTo>
                    <a:pt x="11528" y="9711"/>
                    <a:pt x="10091" y="10525"/>
                    <a:pt x="8545" y="11121"/>
                  </a:cubicBezTo>
                  <a:lnTo>
                    <a:pt x="8355" y="11121"/>
                  </a:lnTo>
                  <a:cubicBezTo>
                    <a:pt x="8572" y="10850"/>
                    <a:pt x="8762" y="10606"/>
                    <a:pt x="8979" y="10335"/>
                  </a:cubicBezTo>
                  <a:cubicBezTo>
                    <a:pt x="9331" y="9874"/>
                    <a:pt x="9684" y="9413"/>
                    <a:pt x="10036" y="8951"/>
                  </a:cubicBezTo>
                  <a:cubicBezTo>
                    <a:pt x="11474" y="8599"/>
                    <a:pt x="12857" y="8056"/>
                    <a:pt x="14159" y="7351"/>
                  </a:cubicBezTo>
                  <a:cubicBezTo>
                    <a:pt x="14566" y="7107"/>
                    <a:pt x="14973" y="6863"/>
                    <a:pt x="15353" y="6565"/>
                  </a:cubicBezTo>
                  <a:cubicBezTo>
                    <a:pt x="15488" y="6456"/>
                    <a:pt x="15651" y="6320"/>
                    <a:pt x="15787" y="6185"/>
                  </a:cubicBezTo>
                  <a:cubicBezTo>
                    <a:pt x="15868" y="6131"/>
                    <a:pt x="16085" y="6022"/>
                    <a:pt x="16004" y="6022"/>
                  </a:cubicBezTo>
                  <a:cubicBezTo>
                    <a:pt x="15814" y="6049"/>
                    <a:pt x="15624" y="6103"/>
                    <a:pt x="15461" y="6185"/>
                  </a:cubicBezTo>
                  <a:cubicBezTo>
                    <a:pt x="14946" y="6348"/>
                    <a:pt x="14430" y="6537"/>
                    <a:pt x="13942" y="6754"/>
                  </a:cubicBezTo>
                  <a:cubicBezTo>
                    <a:pt x="12667" y="7324"/>
                    <a:pt x="11447" y="7948"/>
                    <a:pt x="10253" y="8653"/>
                  </a:cubicBezTo>
                  <a:cubicBezTo>
                    <a:pt x="10850" y="7866"/>
                    <a:pt x="11447" y="7053"/>
                    <a:pt x="12044" y="6239"/>
                  </a:cubicBezTo>
                  <a:cubicBezTo>
                    <a:pt x="13156" y="5886"/>
                    <a:pt x="14241" y="5398"/>
                    <a:pt x="15244" y="4801"/>
                  </a:cubicBezTo>
                  <a:cubicBezTo>
                    <a:pt x="15597" y="4584"/>
                    <a:pt x="15922" y="4367"/>
                    <a:pt x="16221" y="4123"/>
                  </a:cubicBezTo>
                  <a:cubicBezTo>
                    <a:pt x="16302" y="4042"/>
                    <a:pt x="16383" y="3961"/>
                    <a:pt x="16492" y="3879"/>
                  </a:cubicBezTo>
                  <a:cubicBezTo>
                    <a:pt x="16573" y="3798"/>
                    <a:pt x="16627" y="3771"/>
                    <a:pt x="16573" y="3771"/>
                  </a:cubicBezTo>
                  <a:cubicBezTo>
                    <a:pt x="16139" y="3879"/>
                    <a:pt x="15705" y="4042"/>
                    <a:pt x="15326" y="4286"/>
                  </a:cubicBezTo>
                  <a:cubicBezTo>
                    <a:pt x="14241" y="4774"/>
                    <a:pt x="13210" y="5398"/>
                    <a:pt x="12261" y="6103"/>
                  </a:cubicBezTo>
                  <a:lnTo>
                    <a:pt x="12071" y="6212"/>
                  </a:lnTo>
                  <a:cubicBezTo>
                    <a:pt x="12532" y="5534"/>
                    <a:pt x="13020" y="4856"/>
                    <a:pt x="13508" y="4178"/>
                  </a:cubicBezTo>
                  <a:lnTo>
                    <a:pt x="13562" y="4096"/>
                  </a:lnTo>
                  <a:cubicBezTo>
                    <a:pt x="13671" y="3852"/>
                    <a:pt x="13779" y="3689"/>
                    <a:pt x="13888" y="3527"/>
                  </a:cubicBezTo>
                  <a:close/>
                  <a:moveTo>
                    <a:pt x="2089" y="17984"/>
                  </a:moveTo>
                  <a:cubicBezTo>
                    <a:pt x="2279" y="16248"/>
                    <a:pt x="2089" y="14485"/>
                    <a:pt x="1547" y="12830"/>
                  </a:cubicBezTo>
                  <a:cubicBezTo>
                    <a:pt x="1357" y="12260"/>
                    <a:pt x="1113" y="11718"/>
                    <a:pt x="841" y="11203"/>
                  </a:cubicBezTo>
                  <a:lnTo>
                    <a:pt x="570" y="10742"/>
                  </a:lnTo>
                  <a:cubicBezTo>
                    <a:pt x="516" y="10660"/>
                    <a:pt x="489" y="10606"/>
                    <a:pt x="435" y="10525"/>
                  </a:cubicBezTo>
                  <a:cubicBezTo>
                    <a:pt x="380" y="10470"/>
                    <a:pt x="407" y="10416"/>
                    <a:pt x="380" y="10443"/>
                  </a:cubicBezTo>
                  <a:cubicBezTo>
                    <a:pt x="326" y="10633"/>
                    <a:pt x="299" y="10823"/>
                    <a:pt x="326" y="11013"/>
                  </a:cubicBezTo>
                  <a:cubicBezTo>
                    <a:pt x="326" y="11555"/>
                    <a:pt x="380" y="12098"/>
                    <a:pt x="462" y="12667"/>
                  </a:cubicBezTo>
                  <a:cubicBezTo>
                    <a:pt x="760" y="14458"/>
                    <a:pt x="1113" y="16438"/>
                    <a:pt x="1899" y="18065"/>
                  </a:cubicBezTo>
                  <a:close/>
                  <a:moveTo>
                    <a:pt x="4530" y="15624"/>
                  </a:moveTo>
                  <a:cubicBezTo>
                    <a:pt x="6103" y="15868"/>
                    <a:pt x="7704" y="15705"/>
                    <a:pt x="9196" y="15136"/>
                  </a:cubicBezTo>
                  <a:cubicBezTo>
                    <a:pt x="9657" y="14973"/>
                    <a:pt x="10091" y="14729"/>
                    <a:pt x="10470" y="14430"/>
                  </a:cubicBezTo>
                  <a:cubicBezTo>
                    <a:pt x="10633" y="14349"/>
                    <a:pt x="10769" y="14241"/>
                    <a:pt x="10904" y="14105"/>
                  </a:cubicBezTo>
                  <a:lnTo>
                    <a:pt x="11040" y="13996"/>
                  </a:lnTo>
                  <a:cubicBezTo>
                    <a:pt x="11067" y="13996"/>
                    <a:pt x="11148" y="13942"/>
                    <a:pt x="11121" y="13942"/>
                  </a:cubicBezTo>
                  <a:cubicBezTo>
                    <a:pt x="10579" y="13752"/>
                    <a:pt x="9711" y="13969"/>
                    <a:pt x="9141" y="14078"/>
                  </a:cubicBezTo>
                  <a:cubicBezTo>
                    <a:pt x="7704" y="14349"/>
                    <a:pt x="5995" y="14675"/>
                    <a:pt x="4693" y="15434"/>
                  </a:cubicBezTo>
                  <a:close/>
                </a:path>
              </a:pathLst>
            </a:custGeom>
            <a:solidFill>
              <a:srgbClr val="395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2" name="Google Shape;2672;p37"/>
            <p:cNvSpPr/>
            <p:nvPr/>
          </p:nvSpPr>
          <p:spPr>
            <a:xfrm>
              <a:off x="2900325" y="3979050"/>
              <a:ext cx="686250" cy="952075"/>
            </a:xfrm>
            <a:custGeom>
              <a:avLst/>
              <a:gdLst/>
              <a:ahLst/>
              <a:cxnLst/>
              <a:rect l="l" t="t" r="r" b="b"/>
              <a:pathLst>
                <a:path w="27450" h="38083" extrusionOk="0">
                  <a:moveTo>
                    <a:pt x="21374" y="1"/>
                  </a:moveTo>
                  <a:lnTo>
                    <a:pt x="0" y="4775"/>
                  </a:lnTo>
                  <a:lnTo>
                    <a:pt x="2686" y="37296"/>
                  </a:lnTo>
                  <a:lnTo>
                    <a:pt x="7324" y="38083"/>
                  </a:lnTo>
                  <a:lnTo>
                    <a:pt x="27450" y="33282"/>
                  </a:lnTo>
                  <a:lnTo>
                    <a:pt x="25361" y="1276"/>
                  </a:lnTo>
                  <a:lnTo>
                    <a:pt x="21645" y="203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3" name="Google Shape;2673;p37"/>
            <p:cNvSpPr/>
            <p:nvPr/>
          </p:nvSpPr>
          <p:spPr>
            <a:xfrm>
              <a:off x="2951175" y="4006850"/>
              <a:ext cx="533000" cy="111925"/>
            </a:xfrm>
            <a:custGeom>
              <a:avLst/>
              <a:gdLst/>
              <a:ahLst/>
              <a:cxnLst/>
              <a:rect l="l" t="t" r="r" b="b"/>
              <a:pathLst>
                <a:path w="21320" h="4477" extrusionOk="0">
                  <a:moveTo>
                    <a:pt x="2686" y="4476"/>
                  </a:moveTo>
                  <a:lnTo>
                    <a:pt x="1" y="3880"/>
                  </a:lnTo>
                  <a:lnTo>
                    <a:pt x="18716" y="1"/>
                  </a:lnTo>
                  <a:lnTo>
                    <a:pt x="21320" y="733"/>
                  </a:lnTo>
                  <a:close/>
                </a:path>
              </a:pathLst>
            </a:custGeom>
            <a:solidFill>
              <a:srgbClr val="EABB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4" name="Google Shape;2674;p37"/>
            <p:cNvSpPr/>
            <p:nvPr/>
          </p:nvSpPr>
          <p:spPr>
            <a:xfrm>
              <a:off x="3047475" y="4137050"/>
              <a:ext cx="54950" cy="785250"/>
            </a:xfrm>
            <a:custGeom>
              <a:avLst/>
              <a:gdLst/>
              <a:ahLst/>
              <a:cxnLst/>
              <a:rect l="l" t="t" r="r" b="b"/>
              <a:pathLst>
                <a:path w="2198" h="31410" extrusionOk="0">
                  <a:moveTo>
                    <a:pt x="27" y="1"/>
                  </a:moveTo>
                  <a:cubicBezTo>
                    <a:pt x="0" y="109"/>
                    <a:pt x="0" y="218"/>
                    <a:pt x="0" y="326"/>
                  </a:cubicBezTo>
                  <a:cubicBezTo>
                    <a:pt x="0" y="407"/>
                    <a:pt x="0" y="516"/>
                    <a:pt x="27" y="652"/>
                  </a:cubicBezTo>
                  <a:cubicBezTo>
                    <a:pt x="82" y="1628"/>
                    <a:pt x="217" y="3689"/>
                    <a:pt x="353" y="6293"/>
                  </a:cubicBezTo>
                  <a:cubicBezTo>
                    <a:pt x="814" y="13210"/>
                    <a:pt x="1573" y="24032"/>
                    <a:pt x="1926" y="28887"/>
                  </a:cubicBezTo>
                  <a:cubicBezTo>
                    <a:pt x="1953" y="29620"/>
                    <a:pt x="2007" y="30217"/>
                    <a:pt x="2034" y="30650"/>
                  </a:cubicBezTo>
                  <a:cubicBezTo>
                    <a:pt x="2089" y="31112"/>
                    <a:pt x="2116" y="31383"/>
                    <a:pt x="2116" y="31383"/>
                  </a:cubicBezTo>
                  <a:cubicBezTo>
                    <a:pt x="2116" y="31410"/>
                    <a:pt x="2116" y="31410"/>
                    <a:pt x="2143" y="31410"/>
                  </a:cubicBezTo>
                  <a:cubicBezTo>
                    <a:pt x="2170" y="31410"/>
                    <a:pt x="2197" y="31410"/>
                    <a:pt x="2197" y="31383"/>
                  </a:cubicBezTo>
                  <a:cubicBezTo>
                    <a:pt x="2197" y="31383"/>
                    <a:pt x="2197" y="31112"/>
                    <a:pt x="2143" y="30623"/>
                  </a:cubicBezTo>
                  <a:cubicBezTo>
                    <a:pt x="2143" y="30189"/>
                    <a:pt x="2089" y="29620"/>
                    <a:pt x="2034" y="28860"/>
                  </a:cubicBezTo>
                  <a:cubicBezTo>
                    <a:pt x="1736" y="24005"/>
                    <a:pt x="1031" y="13210"/>
                    <a:pt x="516" y="6266"/>
                  </a:cubicBezTo>
                  <a:cubicBezTo>
                    <a:pt x="353" y="3662"/>
                    <a:pt x="190" y="1601"/>
                    <a:pt x="109" y="624"/>
                  </a:cubicBezTo>
                  <a:cubicBezTo>
                    <a:pt x="109" y="516"/>
                    <a:pt x="109" y="407"/>
                    <a:pt x="82" y="326"/>
                  </a:cubicBezTo>
                  <a:cubicBezTo>
                    <a:pt x="82" y="218"/>
                    <a:pt x="54" y="109"/>
                    <a:pt x="27" y="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5" name="Google Shape;2675;p37"/>
            <p:cNvSpPr/>
            <p:nvPr/>
          </p:nvSpPr>
          <p:spPr>
            <a:xfrm>
              <a:off x="2933550" y="4191300"/>
              <a:ext cx="75300" cy="134300"/>
            </a:xfrm>
            <a:custGeom>
              <a:avLst/>
              <a:gdLst/>
              <a:ahLst/>
              <a:cxnLst/>
              <a:rect l="l" t="t" r="r" b="b"/>
              <a:pathLst>
                <a:path w="3012" h="5372" extrusionOk="0">
                  <a:moveTo>
                    <a:pt x="1140" y="55"/>
                  </a:moveTo>
                  <a:cubicBezTo>
                    <a:pt x="977" y="55"/>
                    <a:pt x="814" y="136"/>
                    <a:pt x="706" y="245"/>
                  </a:cubicBezTo>
                  <a:cubicBezTo>
                    <a:pt x="543" y="380"/>
                    <a:pt x="434" y="597"/>
                    <a:pt x="353" y="814"/>
                  </a:cubicBezTo>
                  <a:cubicBezTo>
                    <a:pt x="28" y="1791"/>
                    <a:pt x="0" y="2876"/>
                    <a:pt x="272" y="3906"/>
                  </a:cubicBezTo>
                  <a:cubicBezTo>
                    <a:pt x="543" y="4801"/>
                    <a:pt x="1058" y="5371"/>
                    <a:pt x="1736" y="5263"/>
                  </a:cubicBezTo>
                  <a:cubicBezTo>
                    <a:pt x="1953" y="5208"/>
                    <a:pt x="2116" y="5127"/>
                    <a:pt x="2279" y="4964"/>
                  </a:cubicBezTo>
                  <a:cubicBezTo>
                    <a:pt x="2469" y="4747"/>
                    <a:pt x="2631" y="4503"/>
                    <a:pt x="2740" y="4232"/>
                  </a:cubicBezTo>
                  <a:cubicBezTo>
                    <a:pt x="2930" y="3716"/>
                    <a:pt x="3011" y="3147"/>
                    <a:pt x="3011" y="2604"/>
                  </a:cubicBezTo>
                  <a:cubicBezTo>
                    <a:pt x="3011" y="2035"/>
                    <a:pt x="2903" y="1492"/>
                    <a:pt x="2686" y="950"/>
                  </a:cubicBezTo>
                  <a:cubicBezTo>
                    <a:pt x="2496" y="570"/>
                    <a:pt x="2170" y="245"/>
                    <a:pt x="1763" y="82"/>
                  </a:cubicBezTo>
                  <a:cubicBezTo>
                    <a:pt x="1655" y="28"/>
                    <a:pt x="1546" y="1"/>
                    <a:pt x="1411" y="1"/>
                  </a:cubicBezTo>
                  <a:cubicBezTo>
                    <a:pt x="1329" y="1"/>
                    <a:pt x="1221" y="28"/>
                    <a:pt x="1140" y="55"/>
                  </a:cubicBezTo>
                  <a:close/>
                  <a:moveTo>
                    <a:pt x="868" y="245"/>
                  </a:moveTo>
                  <a:cubicBezTo>
                    <a:pt x="841" y="245"/>
                    <a:pt x="787" y="272"/>
                    <a:pt x="760" y="299"/>
                  </a:cubicBezTo>
                  <a:cubicBezTo>
                    <a:pt x="624" y="462"/>
                    <a:pt x="516" y="651"/>
                    <a:pt x="462" y="841"/>
                  </a:cubicBezTo>
                  <a:cubicBezTo>
                    <a:pt x="163" y="1818"/>
                    <a:pt x="136" y="2876"/>
                    <a:pt x="434" y="3852"/>
                  </a:cubicBezTo>
                  <a:cubicBezTo>
                    <a:pt x="651" y="4639"/>
                    <a:pt x="1112" y="5181"/>
                    <a:pt x="1709" y="5073"/>
                  </a:cubicBezTo>
                  <a:cubicBezTo>
                    <a:pt x="1872" y="5018"/>
                    <a:pt x="2008" y="4937"/>
                    <a:pt x="2116" y="4829"/>
                  </a:cubicBezTo>
                  <a:cubicBezTo>
                    <a:pt x="2306" y="4612"/>
                    <a:pt x="2442" y="4395"/>
                    <a:pt x="2550" y="4150"/>
                  </a:cubicBezTo>
                  <a:cubicBezTo>
                    <a:pt x="2740" y="3635"/>
                    <a:pt x="2821" y="3120"/>
                    <a:pt x="2794" y="2577"/>
                  </a:cubicBezTo>
                  <a:cubicBezTo>
                    <a:pt x="2821" y="2035"/>
                    <a:pt x="2713" y="1519"/>
                    <a:pt x="2496" y="1031"/>
                  </a:cubicBezTo>
                  <a:cubicBezTo>
                    <a:pt x="2360" y="733"/>
                    <a:pt x="2143" y="489"/>
                    <a:pt x="1872" y="299"/>
                  </a:cubicBezTo>
                  <a:cubicBezTo>
                    <a:pt x="1736" y="218"/>
                    <a:pt x="1574" y="190"/>
                    <a:pt x="1438" y="163"/>
                  </a:cubicBezTo>
                  <a:cubicBezTo>
                    <a:pt x="1275" y="163"/>
                    <a:pt x="1112" y="190"/>
                    <a:pt x="950" y="245"/>
                  </a:cubicBezTo>
                  <a:cubicBezTo>
                    <a:pt x="923" y="272"/>
                    <a:pt x="895" y="272"/>
                    <a:pt x="895" y="24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6" name="Google Shape;2676;p37"/>
            <p:cNvSpPr/>
            <p:nvPr/>
          </p:nvSpPr>
          <p:spPr>
            <a:xfrm>
              <a:off x="2956600" y="4358100"/>
              <a:ext cx="92925" cy="513350"/>
            </a:xfrm>
            <a:custGeom>
              <a:avLst/>
              <a:gdLst/>
              <a:ahLst/>
              <a:cxnLst/>
              <a:rect l="l" t="t" r="r" b="b"/>
              <a:pathLst>
                <a:path w="3717" h="20534" extrusionOk="0">
                  <a:moveTo>
                    <a:pt x="2713" y="1411"/>
                  </a:moveTo>
                  <a:cubicBezTo>
                    <a:pt x="2740" y="1330"/>
                    <a:pt x="2767" y="1276"/>
                    <a:pt x="2767" y="1194"/>
                  </a:cubicBezTo>
                  <a:cubicBezTo>
                    <a:pt x="2740" y="1167"/>
                    <a:pt x="2740" y="1140"/>
                    <a:pt x="2740" y="1113"/>
                  </a:cubicBezTo>
                  <a:cubicBezTo>
                    <a:pt x="2605" y="733"/>
                    <a:pt x="2333" y="408"/>
                    <a:pt x="1981" y="245"/>
                  </a:cubicBezTo>
                  <a:cubicBezTo>
                    <a:pt x="1438" y="1"/>
                    <a:pt x="787" y="28"/>
                    <a:pt x="543" y="218"/>
                  </a:cubicBezTo>
                  <a:cubicBezTo>
                    <a:pt x="272" y="462"/>
                    <a:pt x="109" y="760"/>
                    <a:pt x="82" y="1113"/>
                  </a:cubicBezTo>
                  <a:cubicBezTo>
                    <a:pt x="1" y="1873"/>
                    <a:pt x="1" y="2605"/>
                    <a:pt x="109" y="3364"/>
                  </a:cubicBezTo>
                  <a:cubicBezTo>
                    <a:pt x="570" y="7406"/>
                    <a:pt x="733" y="12261"/>
                    <a:pt x="1058" y="16112"/>
                  </a:cubicBezTo>
                  <a:cubicBezTo>
                    <a:pt x="1140" y="17279"/>
                    <a:pt x="1248" y="18364"/>
                    <a:pt x="1384" y="19313"/>
                  </a:cubicBezTo>
                  <a:cubicBezTo>
                    <a:pt x="1438" y="19883"/>
                    <a:pt x="1872" y="20344"/>
                    <a:pt x="2442" y="20425"/>
                  </a:cubicBezTo>
                  <a:cubicBezTo>
                    <a:pt x="3066" y="20534"/>
                    <a:pt x="3717" y="20208"/>
                    <a:pt x="3717" y="19666"/>
                  </a:cubicBezTo>
                  <a:cubicBezTo>
                    <a:pt x="3717" y="18310"/>
                    <a:pt x="3554" y="13373"/>
                    <a:pt x="3283" y="8708"/>
                  </a:cubicBezTo>
                  <a:cubicBezTo>
                    <a:pt x="3147" y="6267"/>
                    <a:pt x="3011" y="3880"/>
                    <a:pt x="2849" y="2117"/>
                  </a:cubicBezTo>
                  <a:cubicBezTo>
                    <a:pt x="2849" y="2062"/>
                    <a:pt x="2849" y="1981"/>
                    <a:pt x="2821" y="1900"/>
                  </a:cubicBezTo>
                  <a:cubicBezTo>
                    <a:pt x="2794" y="1845"/>
                    <a:pt x="2794" y="1818"/>
                    <a:pt x="2794" y="1764"/>
                  </a:cubicBezTo>
                  <a:cubicBezTo>
                    <a:pt x="2767" y="1628"/>
                    <a:pt x="2740" y="1520"/>
                    <a:pt x="2740" y="1411"/>
                  </a:cubicBezTo>
                  <a:close/>
                  <a:moveTo>
                    <a:pt x="2686" y="1411"/>
                  </a:moveTo>
                  <a:cubicBezTo>
                    <a:pt x="2686" y="1520"/>
                    <a:pt x="2713" y="1656"/>
                    <a:pt x="2686" y="1764"/>
                  </a:cubicBezTo>
                  <a:cubicBezTo>
                    <a:pt x="2686" y="1791"/>
                    <a:pt x="2686" y="1845"/>
                    <a:pt x="2686" y="1873"/>
                  </a:cubicBezTo>
                  <a:cubicBezTo>
                    <a:pt x="2686" y="2008"/>
                    <a:pt x="2686" y="2171"/>
                    <a:pt x="2713" y="2306"/>
                  </a:cubicBezTo>
                  <a:cubicBezTo>
                    <a:pt x="2876" y="4504"/>
                    <a:pt x="3093" y="7569"/>
                    <a:pt x="3255" y="10525"/>
                  </a:cubicBezTo>
                  <a:cubicBezTo>
                    <a:pt x="3445" y="14594"/>
                    <a:pt x="3581" y="18472"/>
                    <a:pt x="3581" y="19666"/>
                  </a:cubicBezTo>
                  <a:cubicBezTo>
                    <a:pt x="3581" y="20127"/>
                    <a:pt x="3011" y="20371"/>
                    <a:pt x="2469" y="20290"/>
                  </a:cubicBezTo>
                  <a:cubicBezTo>
                    <a:pt x="1954" y="20208"/>
                    <a:pt x="1547" y="19801"/>
                    <a:pt x="1520" y="19259"/>
                  </a:cubicBezTo>
                  <a:cubicBezTo>
                    <a:pt x="1384" y="18337"/>
                    <a:pt x="1275" y="17225"/>
                    <a:pt x="1194" y="16085"/>
                  </a:cubicBezTo>
                  <a:cubicBezTo>
                    <a:pt x="896" y="12207"/>
                    <a:pt x="760" y="7379"/>
                    <a:pt x="326" y="3310"/>
                  </a:cubicBezTo>
                  <a:cubicBezTo>
                    <a:pt x="245" y="2686"/>
                    <a:pt x="218" y="2062"/>
                    <a:pt x="245" y="1439"/>
                  </a:cubicBezTo>
                  <a:cubicBezTo>
                    <a:pt x="272" y="842"/>
                    <a:pt x="435" y="543"/>
                    <a:pt x="652" y="381"/>
                  </a:cubicBezTo>
                  <a:cubicBezTo>
                    <a:pt x="896" y="191"/>
                    <a:pt x="1411" y="218"/>
                    <a:pt x="1872" y="435"/>
                  </a:cubicBezTo>
                  <a:cubicBezTo>
                    <a:pt x="2198" y="543"/>
                    <a:pt x="2442" y="815"/>
                    <a:pt x="2577" y="1140"/>
                  </a:cubicBezTo>
                  <a:cubicBezTo>
                    <a:pt x="2577" y="1167"/>
                    <a:pt x="2577" y="1194"/>
                    <a:pt x="2577" y="1222"/>
                  </a:cubicBezTo>
                  <a:cubicBezTo>
                    <a:pt x="2605" y="1249"/>
                    <a:pt x="2659" y="1330"/>
                    <a:pt x="2686" y="138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7" name="Google Shape;2677;p37"/>
            <p:cNvSpPr/>
            <p:nvPr/>
          </p:nvSpPr>
          <p:spPr>
            <a:xfrm>
              <a:off x="3118000" y="4158750"/>
              <a:ext cx="45450" cy="635400"/>
            </a:xfrm>
            <a:custGeom>
              <a:avLst/>
              <a:gdLst/>
              <a:ahLst/>
              <a:cxnLst/>
              <a:rect l="l" t="t" r="r" b="b"/>
              <a:pathLst>
                <a:path w="1818" h="25416" extrusionOk="0">
                  <a:moveTo>
                    <a:pt x="1600" y="1"/>
                  </a:moveTo>
                  <a:cubicBezTo>
                    <a:pt x="1628" y="136"/>
                    <a:pt x="1628" y="272"/>
                    <a:pt x="1628" y="435"/>
                  </a:cubicBezTo>
                  <a:lnTo>
                    <a:pt x="1628" y="516"/>
                  </a:lnTo>
                  <a:cubicBezTo>
                    <a:pt x="1655" y="923"/>
                    <a:pt x="1573" y="1303"/>
                    <a:pt x="1356" y="1655"/>
                  </a:cubicBezTo>
                  <a:cubicBezTo>
                    <a:pt x="1058" y="2116"/>
                    <a:pt x="597" y="2469"/>
                    <a:pt x="54" y="2659"/>
                  </a:cubicBezTo>
                  <a:cubicBezTo>
                    <a:pt x="27" y="2686"/>
                    <a:pt x="0" y="2713"/>
                    <a:pt x="0" y="2740"/>
                  </a:cubicBezTo>
                  <a:cubicBezTo>
                    <a:pt x="0" y="2740"/>
                    <a:pt x="407" y="8273"/>
                    <a:pt x="814" y="14051"/>
                  </a:cubicBezTo>
                  <a:cubicBezTo>
                    <a:pt x="922" y="15759"/>
                    <a:pt x="1031" y="17523"/>
                    <a:pt x="1139" y="19150"/>
                  </a:cubicBezTo>
                  <a:cubicBezTo>
                    <a:pt x="1275" y="21076"/>
                    <a:pt x="1383" y="22839"/>
                    <a:pt x="1465" y="24222"/>
                  </a:cubicBezTo>
                  <a:cubicBezTo>
                    <a:pt x="1492" y="24575"/>
                    <a:pt x="1492" y="24846"/>
                    <a:pt x="1519" y="25117"/>
                  </a:cubicBezTo>
                  <a:cubicBezTo>
                    <a:pt x="1519" y="25199"/>
                    <a:pt x="1546" y="25280"/>
                    <a:pt x="1546" y="25361"/>
                  </a:cubicBezTo>
                  <a:cubicBezTo>
                    <a:pt x="1546" y="25388"/>
                    <a:pt x="1573" y="25416"/>
                    <a:pt x="1628" y="25416"/>
                  </a:cubicBezTo>
                  <a:cubicBezTo>
                    <a:pt x="1655" y="25416"/>
                    <a:pt x="1682" y="25388"/>
                    <a:pt x="1682" y="25334"/>
                  </a:cubicBezTo>
                  <a:lnTo>
                    <a:pt x="1682" y="25144"/>
                  </a:lnTo>
                  <a:lnTo>
                    <a:pt x="1682" y="24656"/>
                  </a:lnTo>
                  <a:cubicBezTo>
                    <a:pt x="1600" y="23110"/>
                    <a:pt x="1465" y="20940"/>
                    <a:pt x="1302" y="18553"/>
                  </a:cubicBezTo>
                  <a:cubicBezTo>
                    <a:pt x="868" y="11854"/>
                    <a:pt x="217" y="3581"/>
                    <a:pt x="163" y="2794"/>
                  </a:cubicBezTo>
                  <a:cubicBezTo>
                    <a:pt x="705" y="2577"/>
                    <a:pt x="1166" y="2225"/>
                    <a:pt x="1492" y="1736"/>
                  </a:cubicBezTo>
                  <a:cubicBezTo>
                    <a:pt x="1709" y="1357"/>
                    <a:pt x="1817" y="950"/>
                    <a:pt x="1763" y="516"/>
                  </a:cubicBezTo>
                  <a:lnTo>
                    <a:pt x="1763" y="407"/>
                  </a:lnTo>
                  <a:cubicBezTo>
                    <a:pt x="1736" y="272"/>
                    <a:pt x="1682" y="136"/>
                    <a:pt x="1628" y="1"/>
                  </a:cubicBezTo>
                  <a:lnTo>
                    <a:pt x="1628" y="1"/>
                  </a:lnTo>
                  <a:cubicBezTo>
                    <a:pt x="1628" y="1"/>
                    <a:pt x="1600" y="1"/>
                    <a:pt x="160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8" name="Google Shape;2678;p37"/>
            <p:cNvSpPr/>
            <p:nvPr/>
          </p:nvSpPr>
          <p:spPr>
            <a:xfrm>
              <a:off x="3156650" y="4100425"/>
              <a:ext cx="341100" cy="60375"/>
            </a:xfrm>
            <a:custGeom>
              <a:avLst/>
              <a:gdLst/>
              <a:ahLst/>
              <a:cxnLst/>
              <a:rect l="l" t="t" r="r" b="b"/>
              <a:pathLst>
                <a:path w="13644" h="2415" extrusionOk="0">
                  <a:moveTo>
                    <a:pt x="13643" y="2334"/>
                  </a:moveTo>
                  <a:lnTo>
                    <a:pt x="13399" y="2279"/>
                  </a:lnTo>
                  <a:lnTo>
                    <a:pt x="13291" y="2279"/>
                  </a:lnTo>
                  <a:cubicBezTo>
                    <a:pt x="12884" y="2252"/>
                    <a:pt x="12477" y="2035"/>
                    <a:pt x="12233" y="1683"/>
                  </a:cubicBezTo>
                  <a:cubicBezTo>
                    <a:pt x="11826" y="1032"/>
                    <a:pt x="12125" y="109"/>
                    <a:pt x="12125" y="109"/>
                  </a:cubicBezTo>
                  <a:cubicBezTo>
                    <a:pt x="12125" y="82"/>
                    <a:pt x="12125" y="55"/>
                    <a:pt x="12097" y="28"/>
                  </a:cubicBezTo>
                  <a:cubicBezTo>
                    <a:pt x="12070" y="28"/>
                    <a:pt x="12043" y="1"/>
                    <a:pt x="12016" y="1"/>
                  </a:cubicBezTo>
                  <a:cubicBezTo>
                    <a:pt x="12016" y="1"/>
                    <a:pt x="9819" y="435"/>
                    <a:pt x="7242" y="923"/>
                  </a:cubicBezTo>
                  <a:cubicBezTo>
                    <a:pt x="5967" y="1167"/>
                    <a:pt x="4584" y="1438"/>
                    <a:pt x="3364" y="1655"/>
                  </a:cubicBezTo>
                  <a:cubicBezTo>
                    <a:pt x="2387" y="1845"/>
                    <a:pt x="1492" y="2008"/>
                    <a:pt x="760" y="2144"/>
                  </a:cubicBezTo>
                  <a:cubicBezTo>
                    <a:pt x="570" y="2171"/>
                    <a:pt x="380" y="2198"/>
                    <a:pt x="190" y="2252"/>
                  </a:cubicBezTo>
                  <a:lnTo>
                    <a:pt x="54" y="2279"/>
                  </a:lnTo>
                  <a:cubicBezTo>
                    <a:pt x="27" y="2306"/>
                    <a:pt x="0" y="2334"/>
                    <a:pt x="0" y="2361"/>
                  </a:cubicBezTo>
                  <a:cubicBezTo>
                    <a:pt x="27" y="2388"/>
                    <a:pt x="54" y="2415"/>
                    <a:pt x="82" y="2415"/>
                  </a:cubicBezTo>
                  <a:lnTo>
                    <a:pt x="190" y="2415"/>
                  </a:lnTo>
                  <a:cubicBezTo>
                    <a:pt x="271" y="2415"/>
                    <a:pt x="353" y="2388"/>
                    <a:pt x="434" y="2388"/>
                  </a:cubicBezTo>
                  <a:cubicBezTo>
                    <a:pt x="1275" y="2252"/>
                    <a:pt x="2414" y="2035"/>
                    <a:pt x="3689" y="1818"/>
                  </a:cubicBezTo>
                  <a:cubicBezTo>
                    <a:pt x="7025" y="1194"/>
                    <a:pt x="11148" y="354"/>
                    <a:pt x="11908" y="191"/>
                  </a:cubicBezTo>
                  <a:cubicBezTo>
                    <a:pt x="11772" y="706"/>
                    <a:pt x="11853" y="1276"/>
                    <a:pt x="12097" y="1764"/>
                  </a:cubicBezTo>
                  <a:cubicBezTo>
                    <a:pt x="12369" y="2144"/>
                    <a:pt x="12803" y="2388"/>
                    <a:pt x="13291" y="2388"/>
                  </a:cubicBezTo>
                  <a:lnTo>
                    <a:pt x="13399" y="2388"/>
                  </a:lnTo>
                  <a:cubicBezTo>
                    <a:pt x="13481" y="2388"/>
                    <a:pt x="13562" y="2361"/>
                    <a:pt x="13643" y="236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79" name="Google Shape;2679;p37"/>
            <p:cNvSpPr/>
            <p:nvPr/>
          </p:nvSpPr>
          <p:spPr>
            <a:xfrm>
              <a:off x="3496375" y="4158750"/>
              <a:ext cx="38675" cy="553350"/>
            </a:xfrm>
            <a:custGeom>
              <a:avLst/>
              <a:gdLst/>
              <a:ahLst/>
              <a:cxnLst/>
              <a:rect l="l" t="t" r="r" b="b"/>
              <a:pathLst>
                <a:path w="1547" h="22134" extrusionOk="0">
                  <a:moveTo>
                    <a:pt x="27" y="1"/>
                  </a:moveTo>
                  <a:cubicBezTo>
                    <a:pt x="27" y="136"/>
                    <a:pt x="0" y="245"/>
                    <a:pt x="0" y="353"/>
                  </a:cubicBezTo>
                  <a:cubicBezTo>
                    <a:pt x="0" y="380"/>
                    <a:pt x="0" y="407"/>
                    <a:pt x="0" y="462"/>
                  </a:cubicBezTo>
                  <a:cubicBezTo>
                    <a:pt x="54" y="1058"/>
                    <a:pt x="82" y="1628"/>
                    <a:pt x="136" y="2225"/>
                  </a:cubicBezTo>
                  <a:cubicBezTo>
                    <a:pt x="570" y="8626"/>
                    <a:pt x="922" y="13779"/>
                    <a:pt x="1167" y="18092"/>
                  </a:cubicBezTo>
                  <a:cubicBezTo>
                    <a:pt x="1248" y="19204"/>
                    <a:pt x="1302" y="20262"/>
                    <a:pt x="1356" y="21293"/>
                  </a:cubicBezTo>
                  <a:cubicBezTo>
                    <a:pt x="1356" y="21483"/>
                    <a:pt x="1356" y="21700"/>
                    <a:pt x="1384" y="21917"/>
                  </a:cubicBezTo>
                  <a:cubicBezTo>
                    <a:pt x="1384" y="21971"/>
                    <a:pt x="1411" y="22025"/>
                    <a:pt x="1438" y="22079"/>
                  </a:cubicBezTo>
                  <a:cubicBezTo>
                    <a:pt x="1411" y="22106"/>
                    <a:pt x="1465" y="22134"/>
                    <a:pt x="1492" y="22134"/>
                  </a:cubicBezTo>
                  <a:cubicBezTo>
                    <a:pt x="1519" y="22134"/>
                    <a:pt x="1546" y="22106"/>
                    <a:pt x="1546" y="22079"/>
                  </a:cubicBezTo>
                  <a:lnTo>
                    <a:pt x="1546" y="21889"/>
                  </a:lnTo>
                  <a:cubicBezTo>
                    <a:pt x="1546" y="21645"/>
                    <a:pt x="1546" y="21428"/>
                    <a:pt x="1519" y="21184"/>
                  </a:cubicBezTo>
                  <a:cubicBezTo>
                    <a:pt x="1465" y="19937"/>
                    <a:pt x="1411" y="18607"/>
                    <a:pt x="1329" y="17197"/>
                  </a:cubicBezTo>
                  <a:cubicBezTo>
                    <a:pt x="1248" y="15949"/>
                    <a:pt x="1167" y="14620"/>
                    <a:pt x="1058" y="13237"/>
                  </a:cubicBezTo>
                  <a:cubicBezTo>
                    <a:pt x="841" y="9792"/>
                    <a:pt x="543" y="5859"/>
                    <a:pt x="190" y="1330"/>
                  </a:cubicBezTo>
                  <a:cubicBezTo>
                    <a:pt x="163" y="1004"/>
                    <a:pt x="163" y="706"/>
                    <a:pt x="109" y="407"/>
                  </a:cubicBezTo>
                  <a:cubicBezTo>
                    <a:pt x="109" y="272"/>
                    <a:pt x="54" y="136"/>
                    <a:pt x="27" y="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0" name="Google Shape;2680;p37"/>
            <p:cNvSpPr/>
            <p:nvPr/>
          </p:nvSpPr>
          <p:spPr>
            <a:xfrm>
              <a:off x="3259025" y="4381850"/>
              <a:ext cx="99725" cy="308550"/>
            </a:xfrm>
            <a:custGeom>
              <a:avLst/>
              <a:gdLst/>
              <a:ahLst/>
              <a:cxnLst/>
              <a:rect l="l" t="t" r="r" b="b"/>
              <a:pathLst>
                <a:path w="3989" h="12342" extrusionOk="0">
                  <a:moveTo>
                    <a:pt x="28" y="12342"/>
                  </a:moveTo>
                  <a:cubicBezTo>
                    <a:pt x="82" y="12342"/>
                    <a:pt x="136" y="12314"/>
                    <a:pt x="191" y="12260"/>
                  </a:cubicBezTo>
                  <a:lnTo>
                    <a:pt x="218" y="12233"/>
                  </a:lnTo>
                  <a:cubicBezTo>
                    <a:pt x="299" y="12125"/>
                    <a:pt x="408" y="11989"/>
                    <a:pt x="489" y="11881"/>
                  </a:cubicBezTo>
                  <a:cubicBezTo>
                    <a:pt x="1683" y="10280"/>
                    <a:pt x="2605" y="8490"/>
                    <a:pt x="3174" y="6564"/>
                  </a:cubicBezTo>
                  <a:cubicBezTo>
                    <a:pt x="3635" y="5100"/>
                    <a:pt x="3907" y="3554"/>
                    <a:pt x="3961" y="2007"/>
                  </a:cubicBezTo>
                  <a:cubicBezTo>
                    <a:pt x="3988" y="1356"/>
                    <a:pt x="3961" y="678"/>
                    <a:pt x="3907" y="27"/>
                  </a:cubicBezTo>
                  <a:cubicBezTo>
                    <a:pt x="3934" y="0"/>
                    <a:pt x="3907" y="0"/>
                    <a:pt x="3907" y="0"/>
                  </a:cubicBezTo>
                  <a:cubicBezTo>
                    <a:pt x="3880" y="0"/>
                    <a:pt x="3880" y="0"/>
                    <a:pt x="3880" y="27"/>
                  </a:cubicBezTo>
                  <a:cubicBezTo>
                    <a:pt x="3880" y="706"/>
                    <a:pt x="3880" y="1356"/>
                    <a:pt x="3825" y="2007"/>
                  </a:cubicBezTo>
                  <a:cubicBezTo>
                    <a:pt x="3717" y="3526"/>
                    <a:pt x="3446" y="5045"/>
                    <a:pt x="2984" y="6510"/>
                  </a:cubicBezTo>
                  <a:cubicBezTo>
                    <a:pt x="2686" y="7459"/>
                    <a:pt x="2334" y="8354"/>
                    <a:pt x="1872" y="9250"/>
                  </a:cubicBezTo>
                  <a:cubicBezTo>
                    <a:pt x="1438" y="10117"/>
                    <a:pt x="923" y="10958"/>
                    <a:pt x="353" y="11772"/>
                  </a:cubicBezTo>
                  <a:cubicBezTo>
                    <a:pt x="272" y="11881"/>
                    <a:pt x="164" y="12016"/>
                    <a:pt x="82" y="12152"/>
                  </a:cubicBezTo>
                  <a:cubicBezTo>
                    <a:pt x="82" y="12152"/>
                    <a:pt x="55" y="12152"/>
                    <a:pt x="55" y="12179"/>
                  </a:cubicBezTo>
                  <a:cubicBezTo>
                    <a:pt x="28" y="12233"/>
                    <a:pt x="28" y="12287"/>
                    <a:pt x="1" y="12342"/>
                  </a:cubicBezTo>
                  <a:lnTo>
                    <a:pt x="1" y="1234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1" name="Google Shape;2681;p37"/>
            <p:cNvSpPr/>
            <p:nvPr/>
          </p:nvSpPr>
          <p:spPr>
            <a:xfrm>
              <a:off x="3351925" y="4250975"/>
              <a:ext cx="19700" cy="166150"/>
            </a:xfrm>
            <a:custGeom>
              <a:avLst/>
              <a:gdLst/>
              <a:ahLst/>
              <a:cxnLst/>
              <a:rect l="l" t="t" r="r" b="b"/>
              <a:pathLst>
                <a:path w="788" h="6646" extrusionOk="0">
                  <a:moveTo>
                    <a:pt x="218" y="6239"/>
                  </a:moveTo>
                  <a:lnTo>
                    <a:pt x="218" y="6646"/>
                  </a:lnTo>
                  <a:lnTo>
                    <a:pt x="218" y="6646"/>
                  </a:lnTo>
                  <a:lnTo>
                    <a:pt x="218" y="6646"/>
                  </a:lnTo>
                  <a:cubicBezTo>
                    <a:pt x="245" y="6483"/>
                    <a:pt x="245" y="6347"/>
                    <a:pt x="272" y="6212"/>
                  </a:cubicBezTo>
                  <a:cubicBezTo>
                    <a:pt x="299" y="6076"/>
                    <a:pt x="326" y="5995"/>
                    <a:pt x="353" y="5886"/>
                  </a:cubicBezTo>
                  <a:cubicBezTo>
                    <a:pt x="435" y="5425"/>
                    <a:pt x="543" y="4991"/>
                    <a:pt x="625" y="4530"/>
                  </a:cubicBezTo>
                  <a:cubicBezTo>
                    <a:pt x="652" y="4232"/>
                    <a:pt x="706" y="3906"/>
                    <a:pt x="706" y="3608"/>
                  </a:cubicBezTo>
                  <a:cubicBezTo>
                    <a:pt x="733" y="3147"/>
                    <a:pt x="733" y="2686"/>
                    <a:pt x="733" y="2225"/>
                  </a:cubicBezTo>
                  <a:lnTo>
                    <a:pt x="760" y="706"/>
                  </a:lnTo>
                  <a:cubicBezTo>
                    <a:pt x="760" y="516"/>
                    <a:pt x="787" y="272"/>
                    <a:pt x="787" y="163"/>
                  </a:cubicBezTo>
                  <a:lnTo>
                    <a:pt x="787" y="109"/>
                  </a:lnTo>
                  <a:cubicBezTo>
                    <a:pt x="787" y="82"/>
                    <a:pt x="787" y="82"/>
                    <a:pt x="787" y="82"/>
                  </a:cubicBezTo>
                  <a:cubicBezTo>
                    <a:pt x="787" y="28"/>
                    <a:pt x="733" y="0"/>
                    <a:pt x="679" y="28"/>
                  </a:cubicBezTo>
                  <a:cubicBezTo>
                    <a:pt x="570" y="163"/>
                    <a:pt x="462" y="326"/>
                    <a:pt x="435" y="489"/>
                  </a:cubicBezTo>
                  <a:cubicBezTo>
                    <a:pt x="326" y="895"/>
                    <a:pt x="191" y="1438"/>
                    <a:pt x="164" y="1574"/>
                  </a:cubicBezTo>
                  <a:cubicBezTo>
                    <a:pt x="55" y="2170"/>
                    <a:pt x="1" y="2821"/>
                    <a:pt x="1" y="3445"/>
                  </a:cubicBezTo>
                  <a:cubicBezTo>
                    <a:pt x="28" y="4177"/>
                    <a:pt x="55" y="4937"/>
                    <a:pt x="136" y="5669"/>
                  </a:cubicBezTo>
                  <a:cubicBezTo>
                    <a:pt x="164" y="5859"/>
                    <a:pt x="191" y="6049"/>
                    <a:pt x="218" y="6239"/>
                  </a:cubicBezTo>
                  <a:close/>
                  <a:moveTo>
                    <a:pt x="625" y="407"/>
                  </a:moveTo>
                  <a:cubicBezTo>
                    <a:pt x="598" y="489"/>
                    <a:pt x="570" y="597"/>
                    <a:pt x="543" y="678"/>
                  </a:cubicBezTo>
                  <a:cubicBezTo>
                    <a:pt x="435" y="1058"/>
                    <a:pt x="326" y="1492"/>
                    <a:pt x="299" y="1601"/>
                  </a:cubicBezTo>
                  <a:cubicBezTo>
                    <a:pt x="191" y="2197"/>
                    <a:pt x="136" y="2821"/>
                    <a:pt x="136" y="3445"/>
                  </a:cubicBezTo>
                  <a:cubicBezTo>
                    <a:pt x="136" y="4177"/>
                    <a:pt x="218" y="4856"/>
                    <a:pt x="245" y="5669"/>
                  </a:cubicBezTo>
                  <a:lnTo>
                    <a:pt x="245" y="5886"/>
                  </a:lnTo>
                  <a:cubicBezTo>
                    <a:pt x="245" y="5859"/>
                    <a:pt x="245" y="5805"/>
                    <a:pt x="245" y="5778"/>
                  </a:cubicBezTo>
                  <a:cubicBezTo>
                    <a:pt x="299" y="5371"/>
                    <a:pt x="408" y="4937"/>
                    <a:pt x="462" y="4530"/>
                  </a:cubicBezTo>
                  <a:cubicBezTo>
                    <a:pt x="489" y="4205"/>
                    <a:pt x="516" y="3906"/>
                    <a:pt x="543" y="3608"/>
                  </a:cubicBezTo>
                  <a:cubicBezTo>
                    <a:pt x="570" y="3147"/>
                    <a:pt x="543" y="2686"/>
                    <a:pt x="570" y="2197"/>
                  </a:cubicBezTo>
                  <a:lnTo>
                    <a:pt x="570" y="1167"/>
                  </a:lnTo>
                  <a:lnTo>
                    <a:pt x="570" y="706"/>
                  </a:lnTo>
                  <a:cubicBezTo>
                    <a:pt x="570" y="570"/>
                    <a:pt x="625" y="516"/>
                    <a:pt x="625" y="40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2" name="Google Shape;2682;p37"/>
            <p:cNvSpPr/>
            <p:nvPr/>
          </p:nvSpPr>
          <p:spPr>
            <a:xfrm>
              <a:off x="3309225" y="4305225"/>
              <a:ext cx="47475" cy="150550"/>
            </a:xfrm>
            <a:custGeom>
              <a:avLst/>
              <a:gdLst/>
              <a:ahLst/>
              <a:cxnLst/>
              <a:rect l="l" t="t" r="r" b="b"/>
              <a:pathLst>
                <a:path w="1899" h="6022" extrusionOk="0">
                  <a:moveTo>
                    <a:pt x="1817" y="5778"/>
                  </a:moveTo>
                  <a:lnTo>
                    <a:pt x="1817" y="5778"/>
                  </a:lnTo>
                  <a:cubicBezTo>
                    <a:pt x="1844" y="5778"/>
                    <a:pt x="1844" y="5778"/>
                    <a:pt x="1844" y="5751"/>
                  </a:cubicBezTo>
                  <a:cubicBezTo>
                    <a:pt x="1872" y="5642"/>
                    <a:pt x="1872" y="5506"/>
                    <a:pt x="1899" y="5398"/>
                  </a:cubicBezTo>
                  <a:cubicBezTo>
                    <a:pt x="1899" y="4910"/>
                    <a:pt x="1817" y="4421"/>
                    <a:pt x="1682" y="3960"/>
                  </a:cubicBezTo>
                  <a:cubicBezTo>
                    <a:pt x="1465" y="3092"/>
                    <a:pt x="1112" y="2224"/>
                    <a:pt x="841" y="1384"/>
                  </a:cubicBezTo>
                  <a:cubicBezTo>
                    <a:pt x="705" y="1031"/>
                    <a:pt x="570" y="706"/>
                    <a:pt x="407" y="380"/>
                  </a:cubicBezTo>
                  <a:cubicBezTo>
                    <a:pt x="353" y="272"/>
                    <a:pt x="271" y="163"/>
                    <a:pt x="163" y="82"/>
                  </a:cubicBezTo>
                  <a:cubicBezTo>
                    <a:pt x="136" y="27"/>
                    <a:pt x="81" y="0"/>
                    <a:pt x="54" y="27"/>
                  </a:cubicBezTo>
                  <a:cubicBezTo>
                    <a:pt x="54" y="27"/>
                    <a:pt x="0" y="55"/>
                    <a:pt x="0" y="136"/>
                  </a:cubicBezTo>
                  <a:cubicBezTo>
                    <a:pt x="0" y="299"/>
                    <a:pt x="27" y="733"/>
                    <a:pt x="27" y="760"/>
                  </a:cubicBezTo>
                  <a:cubicBezTo>
                    <a:pt x="54" y="1275"/>
                    <a:pt x="136" y="1790"/>
                    <a:pt x="217" y="2306"/>
                  </a:cubicBezTo>
                  <a:cubicBezTo>
                    <a:pt x="298" y="2631"/>
                    <a:pt x="434" y="2957"/>
                    <a:pt x="570" y="3282"/>
                  </a:cubicBezTo>
                  <a:cubicBezTo>
                    <a:pt x="814" y="3825"/>
                    <a:pt x="1139" y="4340"/>
                    <a:pt x="1383" y="4910"/>
                  </a:cubicBezTo>
                  <a:cubicBezTo>
                    <a:pt x="1546" y="5235"/>
                    <a:pt x="1682" y="5561"/>
                    <a:pt x="1790" y="5913"/>
                  </a:cubicBezTo>
                  <a:cubicBezTo>
                    <a:pt x="1790" y="5940"/>
                    <a:pt x="1790" y="5968"/>
                    <a:pt x="1817" y="5968"/>
                  </a:cubicBezTo>
                  <a:cubicBezTo>
                    <a:pt x="1817" y="5995"/>
                    <a:pt x="1844" y="6022"/>
                    <a:pt x="1844" y="6022"/>
                  </a:cubicBezTo>
                  <a:lnTo>
                    <a:pt x="1844" y="6022"/>
                  </a:lnTo>
                  <a:lnTo>
                    <a:pt x="1844" y="6022"/>
                  </a:lnTo>
                  <a:cubicBezTo>
                    <a:pt x="1844" y="5995"/>
                    <a:pt x="1872" y="5968"/>
                    <a:pt x="1872" y="5940"/>
                  </a:cubicBezTo>
                  <a:cubicBezTo>
                    <a:pt x="1872" y="5913"/>
                    <a:pt x="1844" y="5886"/>
                    <a:pt x="1844" y="5832"/>
                  </a:cubicBezTo>
                  <a:cubicBezTo>
                    <a:pt x="1844" y="5832"/>
                    <a:pt x="1844" y="5805"/>
                    <a:pt x="1817" y="5778"/>
                  </a:cubicBezTo>
                  <a:close/>
                  <a:moveTo>
                    <a:pt x="109" y="136"/>
                  </a:moveTo>
                  <a:lnTo>
                    <a:pt x="109" y="136"/>
                  </a:lnTo>
                  <a:cubicBezTo>
                    <a:pt x="109" y="299"/>
                    <a:pt x="163" y="733"/>
                    <a:pt x="163" y="760"/>
                  </a:cubicBezTo>
                  <a:cubicBezTo>
                    <a:pt x="190" y="1167"/>
                    <a:pt x="244" y="1601"/>
                    <a:pt x="298" y="2007"/>
                  </a:cubicBezTo>
                  <a:cubicBezTo>
                    <a:pt x="380" y="2414"/>
                    <a:pt x="515" y="2821"/>
                    <a:pt x="678" y="3228"/>
                  </a:cubicBezTo>
                  <a:cubicBezTo>
                    <a:pt x="949" y="3879"/>
                    <a:pt x="1329" y="4476"/>
                    <a:pt x="1600" y="5127"/>
                  </a:cubicBezTo>
                  <a:cubicBezTo>
                    <a:pt x="1682" y="5317"/>
                    <a:pt x="1763" y="5506"/>
                    <a:pt x="1817" y="5723"/>
                  </a:cubicBezTo>
                  <a:cubicBezTo>
                    <a:pt x="1817" y="5615"/>
                    <a:pt x="1790" y="5506"/>
                    <a:pt x="1790" y="5371"/>
                  </a:cubicBezTo>
                  <a:cubicBezTo>
                    <a:pt x="1736" y="4910"/>
                    <a:pt x="1655" y="4421"/>
                    <a:pt x="1546" y="3960"/>
                  </a:cubicBezTo>
                  <a:cubicBezTo>
                    <a:pt x="1329" y="3092"/>
                    <a:pt x="976" y="2252"/>
                    <a:pt x="705" y="1411"/>
                  </a:cubicBezTo>
                  <a:cubicBezTo>
                    <a:pt x="597" y="1058"/>
                    <a:pt x="461" y="733"/>
                    <a:pt x="298" y="434"/>
                  </a:cubicBezTo>
                  <a:cubicBezTo>
                    <a:pt x="244" y="326"/>
                    <a:pt x="190" y="244"/>
                    <a:pt x="136" y="16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3" name="Google Shape;2683;p37"/>
            <p:cNvSpPr/>
            <p:nvPr/>
          </p:nvSpPr>
          <p:spPr>
            <a:xfrm>
              <a:off x="3353300" y="4338450"/>
              <a:ext cx="63075" cy="124800"/>
            </a:xfrm>
            <a:custGeom>
              <a:avLst/>
              <a:gdLst/>
              <a:ahLst/>
              <a:cxnLst/>
              <a:rect l="l" t="t" r="r" b="b"/>
              <a:pathLst>
                <a:path w="2523" h="4992" extrusionOk="0">
                  <a:moveTo>
                    <a:pt x="163" y="4367"/>
                  </a:moveTo>
                  <a:cubicBezTo>
                    <a:pt x="136" y="4422"/>
                    <a:pt x="136" y="4476"/>
                    <a:pt x="109" y="4503"/>
                  </a:cubicBezTo>
                  <a:cubicBezTo>
                    <a:pt x="81" y="4557"/>
                    <a:pt x="54" y="4639"/>
                    <a:pt x="54" y="4693"/>
                  </a:cubicBezTo>
                  <a:cubicBezTo>
                    <a:pt x="27" y="4801"/>
                    <a:pt x="0" y="4883"/>
                    <a:pt x="0" y="4991"/>
                  </a:cubicBezTo>
                  <a:lnTo>
                    <a:pt x="0" y="4991"/>
                  </a:lnTo>
                  <a:cubicBezTo>
                    <a:pt x="54" y="4883"/>
                    <a:pt x="81" y="4801"/>
                    <a:pt x="136" y="4720"/>
                  </a:cubicBezTo>
                  <a:cubicBezTo>
                    <a:pt x="163" y="4639"/>
                    <a:pt x="163" y="4611"/>
                    <a:pt x="190" y="4557"/>
                  </a:cubicBezTo>
                  <a:cubicBezTo>
                    <a:pt x="217" y="4476"/>
                    <a:pt x="217" y="4476"/>
                    <a:pt x="244" y="4449"/>
                  </a:cubicBezTo>
                  <a:lnTo>
                    <a:pt x="244" y="4449"/>
                  </a:lnTo>
                  <a:lnTo>
                    <a:pt x="244" y="4449"/>
                  </a:lnTo>
                  <a:cubicBezTo>
                    <a:pt x="326" y="4259"/>
                    <a:pt x="407" y="4096"/>
                    <a:pt x="488" y="3933"/>
                  </a:cubicBezTo>
                  <a:cubicBezTo>
                    <a:pt x="949" y="3120"/>
                    <a:pt x="1573" y="2387"/>
                    <a:pt x="1980" y="1546"/>
                  </a:cubicBezTo>
                  <a:cubicBezTo>
                    <a:pt x="2143" y="1275"/>
                    <a:pt x="2278" y="1004"/>
                    <a:pt x="2387" y="706"/>
                  </a:cubicBezTo>
                  <a:cubicBezTo>
                    <a:pt x="2495" y="489"/>
                    <a:pt x="2523" y="272"/>
                    <a:pt x="2495" y="55"/>
                  </a:cubicBezTo>
                  <a:cubicBezTo>
                    <a:pt x="2495" y="27"/>
                    <a:pt x="2441" y="0"/>
                    <a:pt x="2414" y="0"/>
                  </a:cubicBezTo>
                  <a:cubicBezTo>
                    <a:pt x="2387" y="0"/>
                    <a:pt x="2387" y="27"/>
                    <a:pt x="2360" y="27"/>
                  </a:cubicBezTo>
                  <a:cubicBezTo>
                    <a:pt x="2278" y="109"/>
                    <a:pt x="2224" y="163"/>
                    <a:pt x="2170" y="244"/>
                  </a:cubicBezTo>
                  <a:lnTo>
                    <a:pt x="1980" y="461"/>
                  </a:lnTo>
                  <a:cubicBezTo>
                    <a:pt x="1899" y="570"/>
                    <a:pt x="1817" y="678"/>
                    <a:pt x="1736" y="787"/>
                  </a:cubicBezTo>
                  <a:cubicBezTo>
                    <a:pt x="1628" y="977"/>
                    <a:pt x="1492" y="1167"/>
                    <a:pt x="1383" y="1329"/>
                  </a:cubicBezTo>
                  <a:cubicBezTo>
                    <a:pt x="1004" y="1899"/>
                    <a:pt x="678" y="2496"/>
                    <a:pt x="434" y="3147"/>
                  </a:cubicBezTo>
                  <a:cubicBezTo>
                    <a:pt x="271" y="3526"/>
                    <a:pt x="190" y="3933"/>
                    <a:pt x="136" y="4340"/>
                  </a:cubicBezTo>
                  <a:cubicBezTo>
                    <a:pt x="136" y="4340"/>
                    <a:pt x="163" y="4367"/>
                    <a:pt x="163" y="4367"/>
                  </a:cubicBezTo>
                  <a:close/>
                  <a:moveTo>
                    <a:pt x="2387" y="190"/>
                  </a:moveTo>
                  <a:cubicBezTo>
                    <a:pt x="2360" y="244"/>
                    <a:pt x="2333" y="272"/>
                    <a:pt x="2306" y="299"/>
                  </a:cubicBezTo>
                  <a:cubicBezTo>
                    <a:pt x="2224" y="380"/>
                    <a:pt x="2170" y="461"/>
                    <a:pt x="2116" y="516"/>
                  </a:cubicBezTo>
                  <a:cubicBezTo>
                    <a:pt x="2061" y="597"/>
                    <a:pt x="1953" y="760"/>
                    <a:pt x="1872" y="868"/>
                  </a:cubicBezTo>
                  <a:cubicBezTo>
                    <a:pt x="1763" y="1031"/>
                    <a:pt x="1628" y="1221"/>
                    <a:pt x="1546" y="1384"/>
                  </a:cubicBezTo>
                  <a:cubicBezTo>
                    <a:pt x="1221" y="1872"/>
                    <a:pt x="949" y="2360"/>
                    <a:pt x="705" y="2875"/>
                  </a:cubicBezTo>
                  <a:cubicBezTo>
                    <a:pt x="543" y="3228"/>
                    <a:pt x="407" y="3635"/>
                    <a:pt x="326" y="4042"/>
                  </a:cubicBezTo>
                  <a:cubicBezTo>
                    <a:pt x="380" y="3960"/>
                    <a:pt x="407" y="3906"/>
                    <a:pt x="434" y="3852"/>
                  </a:cubicBezTo>
                  <a:cubicBezTo>
                    <a:pt x="895" y="3038"/>
                    <a:pt x="1492" y="2306"/>
                    <a:pt x="1926" y="1465"/>
                  </a:cubicBezTo>
                  <a:cubicBezTo>
                    <a:pt x="2061" y="1194"/>
                    <a:pt x="2197" y="923"/>
                    <a:pt x="2306" y="624"/>
                  </a:cubicBezTo>
                  <a:cubicBezTo>
                    <a:pt x="2360" y="489"/>
                    <a:pt x="2387" y="353"/>
                    <a:pt x="2387" y="19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4" name="Google Shape;2684;p37"/>
            <p:cNvSpPr/>
            <p:nvPr/>
          </p:nvSpPr>
          <p:spPr>
            <a:xfrm>
              <a:off x="3349225" y="4398125"/>
              <a:ext cx="94275" cy="95625"/>
            </a:xfrm>
            <a:custGeom>
              <a:avLst/>
              <a:gdLst/>
              <a:ahLst/>
              <a:cxnLst/>
              <a:rect l="l" t="t" r="r" b="b"/>
              <a:pathLst>
                <a:path w="3771" h="3825" extrusionOk="0">
                  <a:moveTo>
                    <a:pt x="109" y="3581"/>
                  </a:moveTo>
                  <a:cubicBezTo>
                    <a:pt x="82" y="3608"/>
                    <a:pt x="55" y="3662"/>
                    <a:pt x="27" y="3716"/>
                  </a:cubicBezTo>
                  <a:cubicBezTo>
                    <a:pt x="27" y="3716"/>
                    <a:pt x="27" y="3743"/>
                    <a:pt x="0" y="3770"/>
                  </a:cubicBezTo>
                  <a:cubicBezTo>
                    <a:pt x="0" y="3770"/>
                    <a:pt x="0" y="3798"/>
                    <a:pt x="0" y="3798"/>
                  </a:cubicBezTo>
                  <a:cubicBezTo>
                    <a:pt x="27" y="3825"/>
                    <a:pt x="55" y="3825"/>
                    <a:pt x="55" y="3798"/>
                  </a:cubicBezTo>
                  <a:cubicBezTo>
                    <a:pt x="82" y="3798"/>
                    <a:pt x="82" y="3770"/>
                    <a:pt x="109" y="3770"/>
                  </a:cubicBezTo>
                  <a:cubicBezTo>
                    <a:pt x="136" y="3743"/>
                    <a:pt x="136" y="3716"/>
                    <a:pt x="163" y="3716"/>
                  </a:cubicBezTo>
                  <a:cubicBezTo>
                    <a:pt x="299" y="3553"/>
                    <a:pt x="434" y="3418"/>
                    <a:pt x="597" y="3282"/>
                  </a:cubicBezTo>
                  <a:cubicBezTo>
                    <a:pt x="868" y="3038"/>
                    <a:pt x="1194" y="2821"/>
                    <a:pt x="1492" y="2604"/>
                  </a:cubicBezTo>
                  <a:cubicBezTo>
                    <a:pt x="1682" y="2441"/>
                    <a:pt x="1872" y="2252"/>
                    <a:pt x="2062" y="2089"/>
                  </a:cubicBezTo>
                  <a:cubicBezTo>
                    <a:pt x="2333" y="1818"/>
                    <a:pt x="2604" y="1519"/>
                    <a:pt x="2875" y="1248"/>
                  </a:cubicBezTo>
                  <a:cubicBezTo>
                    <a:pt x="2957" y="1167"/>
                    <a:pt x="3309" y="787"/>
                    <a:pt x="3554" y="488"/>
                  </a:cubicBezTo>
                  <a:cubicBezTo>
                    <a:pt x="3662" y="380"/>
                    <a:pt x="3716" y="244"/>
                    <a:pt x="3771" y="82"/>
                  </a:cubicBezTo>
                  <a:cubicBezTo>
                    <a:pt x="3771" y="55"/>
                    <a:pt x="3743" y="27"/>
                    <a:pt x="3716" y="0"/>
                  </a:cubicBezTo>
                  <a:cubicBezTo>
                    <a:pt x="3689" y="0"/>
                    <a:pt x="3662" y="0"/>
                    <a:pt x="3662" y="0"/>
                  </a:cubicBezTo>
                  <a:cubicBezTo>
                    <a:pt x="3635" y="27"/>
                    <a:pt x="3608" y="55"/>
                    <a:pt x="3581" y="82"/>
                  </a:cubicBezTo>
                  <a:lnTo>
                    <a:pt x="3228" y="272"/>
                  </a:lnTo>
                  <a:cubicBezTo>
                    <a:pt x="3065" y="353"/>
                    <a:pt x="2903" y="461"/>
                    <a:pt x="2740" y="570"/>
                  </a:cubicBezTo>
                  <a:cubicBezTo>
                    <a:pt x="2604" y="678"/>
                    <a:pt x="2441" y="787"/>
                    <a:pt x="2306" y="895"/>
                  </a:cubicBezTo>
                  <a:cubicBezTo>
                    <a:pt x="1736" y="1329"/>
                    <a:pt x="1221" y="1818"/>
                    <a:pt x="760" y="2360"/>
                  </a:cubicBezTo>
                  <a:cubicBezTo>
                    <a:pt x="489" y="2686"/>
                    <a:pt x="244" y="3038"/>
                    <a:pt x="82" y="3445"/>
                  </a:cubicBezTo>
                  <a:cubicBezTo>
                    <a:pt x="55" y="3472"/>
                    <a:pt x="55" y="3499"/>
                    <a:pt x="27" y="3526"/>
                  </a:cubicBezTo>
                  <a:cubicBezTo>
                    <a:pt x="27" y="3553"/>
                    <a:pt x="27" y="3553"/>
                    <a:pt x="55" y="3581"/>
                  </a:cubicBezTo>
                  <a:cubicBezTo>
                    <a:pt x="82" y="3608"/>
                    <a:pt x="55" y="3581"/>
                    <a:pt x="55" y="3581"/>
                  </a:cubicBezTo>
                  <a:lnTo>
                    <a:pt x="55" y="3581"/>
                  </a:lnTo>
                  <a:cubicBezTo>
                    <a:pt x="82" y="3581"/>
                    <a:pt x="109" y="3581"/>
                    <a:pt x="109" y="3581"/>
                  </a:cubicBezTo>
                  <a:close/>
                  <a:moveTo>
                    <a:pt x="3554" y="244"/>
                  </a:moveTo>
                  <a:lnTo>
                    <a:pt x="3309" y="380"/>
                  </a:lnTo>
                  <a:cubicBezTo>
                    <a:pt x="3147" y="461"/>
                    <a:pt x="2984" y="570"/>
                    <a:pt x="2821" y="678"/>
                  </a:cubicBezTo>
                  <a:cubicBezTo>
                    <a:pt x="2686" y="787"/>
                    <a:pt x="2523" y="895"/>
                    <a:pt x="2387" y="1031"/>
                  </a:cubicBezTo>
                  <a:cubicBezTo>
                    <a:pt x="1845" y="1438"/>
                    <a:pt x="1329" y="1926"/>
                    <a:pt x="868" y="2441"/>
                  </a:cubicBezTo>
                  <a:cubicBezTo>
                    <a:pt x="597" y="2740"/>
                    <a:pt x="380" y="3092"/>
                    <a:pt x="190" y="3472"/>
                  </a:cubicBezTo>
                  <a:cubicBezTo>
                    <a:pt x="190" y="3472"/>
                    <a:pt x="190" y="3499"/>
                    <a:pt x="190" y="3499"/>
                  </a:cubicBezTo>
                  <a:cubicBezTo>
                    <a:pt x="244" y="3445"/>
                    <a:pt x="326" y="3364"/>
                    <a:pt x="407" y="3309"/>
                  </a:cubicBezTo>
                  <a:cubicBezTo>
                    <a:pt x="733" y="3011"/>
                    <a:pt x="1112" y="2767"/>
                    <a:pt x="1411" y="2496"/>
                  </a:cubicBezTo>
                  <a:cubicBezTo>
                    <a:pt x="1628" y="2333"/>
                    <a:pt x="1818" y="2143"/>
                    <a:pt x="1980" y="1980"/>
                  </a:cubicBezTo>
                  <a:cubicBezTo>
                    <a:pt x="2279" y="1709"/>
                    <a:pt x="2550" y="1411"/>
                    <a:pt x="2794" y="1139"/>
                  </a:cubicBezTo>
                  <a:cubicBezTo>
                    <a:pt x="2875" y="1058"/>
                    <a:pt x="3147" y="787"/>
                    <a:pt x="3364" y="516"/>
                  </a:cubicBezTo>
                  <a:cubicBezTo>
                    <a:pt x="3445" y="407"/>
                    <a:pt x="3499" y="326"/>
                    <a:pt x="3554" y="24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5" name="Google Shape;2685;p37"/>
            <p:cNvSpPr/>
            <p:nvPr/>
          </p:nvSpPr>
          <p:spPr>
            <a:xfrm>
              <a:off x="3336325" y="4444225"/>
              <a:ext cx="105150" cy="93600"/>
            </a:xfrm>
            <a:custGeom>
              <a:avLst/>
              <a:gdLst/>
              <a:ahLst/>
              <a:cxnLst/>
              <a:rect l="l" t="t" r="r" b="b"/>
              <a:pathLst>
                <a:path w="4206" h="3744" extrusionOk="0">
                  <a:moveTo>
                    <a:pt x="408" y="3228"/>
                  </a:moveTo>
                  <a:cubicBezTo>
                    <a:pt x="299" y="3310"/>
                    <a:pt x="191" y="3418"/>
                    <a:pt x="109" y="3527"/>
                  </a:cubicBezTo>
                  <a:cubicBezTo>
                    <a:pt x="82" y="3581"/>
                    <a:pt x="55" y="3635"/>
                    <a:pt x="28" y="3690"/>
                  </a:cubicBezTo>
                  <a:cubicBezTo>
                    <a:pt x="1" y="3690"/>
                    <a:pt x="1" y="3717"/>
                    <a:pt x="28" y="3717"/>
                  </a:cubicBezTo>
                  <a:cubicBezTo>
                    <a:pt x="28" y="3744"/>
                    <a:pt x="55" y="3744"/>
                    <a:pt x="55" y="3717"/>
                  </a:cubicBezTo>
                  <a:cubicBezTo>
                    <a:pt x="109" y="3690"/>
                    <a:pt x="137" y="3662"/>
                    <a:pt x="191" y="3608"/>
                  </a:cubicBezTo>
                  <a:cubicBezTo>
                    <a:pt x="326" y="3473"/>
                    <a:pt x="489" y="3337"/>
                    <a:pt x="652" y="3201"/>
                  </a:cubicBezTo>
                  <a:cubicBezTo>
                    <a:pt x="950" y="2930"/>
                    <a:pt x="1303" y="2713"/>
                    <a:pt x="1601" y="2496"/>
                  </a:cubicBezTo>
                  <a:cubicBezTo>
                    <a:pt x="1845" y="2306"/>
                    <a:pt x="2062" y="2116"/>
                    <a:pt x="2307" y="1926"/>
                  </a:cubicBezTo>
                  <a:cubicBezTo>
                    <a:pt x="2632" y="1655"/>
                    <a:pt x="2985" y="1357"/>
                    <a:pt x="3310" y="1059"/>
                  </a:cubicBezTo>
                  <a:cubicBezTo>
                    <a:pt x="3527" y="896"/>
                    <a:pt x="3717" y="733"/>
                    <a:pt x="3907" y="543"/>
                  </a:cubicBezTo>
                  <a:cubicBezTo>
                    <a:pt x="4015" y="408"/>
                    <a:pt x="4124" y="272"/>
                    <a:pt x="4205" y="109"/>
                  </a:cubicBezTo>
                  <a:cubicBezTo>
                    <a:pt x="4205" y="82"/>
                    <a:pt x="4205" y="55"/>
                    <a:pt x="4205" y="28"/>
                  </a:cubicBezTo>
                  <a:cubicBezTo>
                    <a:pt x="4178" y="1"/>
                    <a:pt x="4151" y="1"/>
                    <a:pt x="4124" y="1"/>
                  </a:cubicBezTo>
                  <a:lnTo>
                    <a:pt x="4042" y="55"/>
                  </a:lnTo>
                  <a:lnTo>
                    <a:pt x="3608" y="272"/>
                  </a:lnTo>
                  <a:lnTo>
                    <a:pt x="3012" y="652"/>
                  </a:lnTo>
                  <a:cubicBezTo>
                    <a:pt x="2876" y="733"/>
                    <a:pt x="2740" y="814"/>
                    <a:pt x="2605" y="896"/>
                  </a:cubicBezTo>
                  <a:cubicBezTo>
                    <a:pt x="2035" y="1248"/>
                    <a:pt x="1520" y="1682"/>
                    <a:pt x="1059" y="2143"/>
                  </a:cubicBezTo>
                  <a:cubicBezTo>
                    <a:pt x="760" y="2442"/>
                    <a:pt x="543" y="2767"/>
                    <a:pt x="354" y="3120"/>
                  </a:cubicBezTo>
                  <a:cubicBezTo>
                    <a:pt x="326" y="3147"/>
                    <a:pt x="326" y="3147"/>
                    <a:pt x="326" y="3174"/>
                  </a:cubicBezTo>
                  <a:cubicBezTo>
                    <a:pt x="299" y="3201"/>
                    <a:pt x="299" y="3228"/>
                    <a:pt x="326" y="3256"/>
                  </a:cubicBezTo>
                  <a:lnTo>
                    <a:pt x="326" y="3283"/>
                  </a:lnTo>
                  <a:lnTo>
                    <a:pt x="326" y="3283"/>
                  </a:lnTo>
                  <a:close/>
                  <a:moveTo>
                    <a:pt x="3961" y="245"/>
                  </a:moveTo>
                  <a:lnTo>
                    <a:pt x="3690" y="408"/>
                  </a:lnTo>
                  <a:cubicBezTo>
                    <a:pt x="3500" y="516"/>
                    <a:pt x="3283" y="625"/>
                    <a:pt x="3093" y="760"/>
                  </a:cubicBezTo>
                  <a:cubicBezTo>
                    <a:pt x="2957" y="842"/>
                    <a:pt x="2822" y="923"/>
                    <a:pt x="2686" y="1004"/>
                  </a:cubicBezTo>
                  <a:cubicBezTo>
                    <a:pt x="2225" y="1303"/>
                    <a:pt x="1818" y="1655"/>
                    <a:pt x="1411" y="2035"/>
                  </a:cubicBezTo>
                  <a:cubicBezTo>
                    <a:pt x="1032" y="2360"/>
                    <a:pt x="733" y="2740"/>
                    <a:pt x="462" y="3147"/>
                  </a:cubicBezTo>
                  <a:cubicBezTo>
                    <a:pt x="435" y="3174"/>
                    <a:pt x="435" y="3201"/>
                    <a:pt x="408" y="3228"/>
                  </a:cubicBezTo>
                  <a:lnTo>
                    <a:pt x="408" y="3228"/>
                  </a:lnTo>
                  <a:cubicBezTo>
                    <a:pt x="760" y="2903"/>
                    <a:pt x="1194" y="2632"/>
                    <a:pt x="1520" y="2360"/>
                  </a:cubicBezTo>
                  <a:cubicBezTo>
                    <a:pt x="1764" y="2198"/>
                    <a:pt x="2008" y="2008"/>
                    <a:pt x="2225" y="1818"/>
                  </a:cubicBezTo>
                  <a:cubicBezTo>
                    <a:pt x="2578" y="1547"/>
                    <a:pt x="2903" y="1248"/>
                    <a:pt x="3256" y="950"/>
                  </a:cubicBezTo>
                  <a:cubicBezTo>
                    <a:pt x="3446" y="787"/>
                    <a:pt x="3636" y="625"/>
                    <a:pt x="3798" y="435"/>
                  </a:cubicBezTo>
                  <a:cubicBezTo>
                    <a:pt x="3853" y="380"/>
                    <a:pt x="3934" y="326"/>
                    <a:pt x="3961" y="245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6" name="Google Shape;2686;p37"/>
            <p:cNvSpPr/>
            <p:nvPr/>
          </p:nvSpPr>
          <p:spPr>
            <a:xfrm>
              <a:off x="3322100" y="4497125"/>
              <a:ext cx="111900" cy="82750"/>
            </a:xfrm>
            <a:custGeom>
              <a:avLst/>
              <a:gdLst/>
              <a:ahLst/>
              <a:cxnLst/>
              <a:rect l="l" t="t" r="r" b="b"/>
              <a:pathLst>
                <a:path w="4476" h="3310" extrusionOk="0">
                  <a:moveTo>
                    <a:pt x="272" y="2930"/>
                  </a:moveTo>
                  <a:lnTo>
                    <a:pt x="244" y="2984"/>
                  </a:lnTo>
                  <a:cubicBezTo>
                    <a:pt x="190" y="3011"/>
                    <a:pt x="163" y="3038"/>
                    <a:pt x="136" y="3092"/>
                  </a:cubicBezTo>
                  <a:cubicBezTo>
                    <a:pt x="82" y="3147"/>
                    <a:pt x="55" y="3201"/>
                    <a:pt x="0" y="3282"/>
                  </a:cubicBezTo>
                  <a:cubicBezTo>
                    <a:pt x="0" y="3282"/>
                    <a:pt x="0" y="3282"/>
                    <a:pt x="0" y="3309"/>
                  </a:cubicBezTo>
                  <a:cubicBezTo>
                    <a:pt x="28" y="3309"/>
                    <a:pt x="28" y="3309"/>
                    <a:pt x="55" y="3309"/>
                  </a:cubicBezTo>
                  <a:cubicBezTo>
                    <a:pt x="109" y="3255"/>
                    <a:pt x="163" y="3228"/>
                    <a:pt x="217" y="3174"/>
                  </a:cubicBezTo>
                  <a:lnTo>
                    <a:pt x="326" y="3065"/>
                  </a:lnTo>
                  <a:cubicBezTo>
                    <a:pt x="543" y="2903"/>
                    <a:pt x="760" y="2740"/>
                    <a:pt x="1004" y="2577"/>
                  </a:cubicBezTo>
                  <a:cubicBezTo>
                    <a:pt x="1818" y="2062"/>
                    <a:pt x="2876" y="1601"/>
                    <a:pt x="3445" y="1167"/>
                  </a:cubicBezTo>
                  <a:cubicBezTo>
                    <a:pt x="3771" y="923"/>
                    <a:pt x="4042" y="651"/>
                    <a:pt x="4313" y="353"/>
                  </a:cubicBezTo>
                  <a:cubicBezTo>
                    <a:pt x="4367" y="299"/>
                    <a:pt x="4422" y="217"/>
                    <a:pt x="4449" y="163"/>
                  </a:cubicBezTo>
                  <a:cubicBezTo>
                    <a:pt x="4476" y="109"/>
                    <a:pt x="4476" y="82"/>
                    <a:pt x="4449" y="55"/>
                  </a:cubicBezTo>
                  <a:cubicBezTo>
                    <a:pt x="4449" y="27"/>
                    <a:pt x="4422" y="0"/>
                    <a:pt x="4394" y="27"/>
                  </a:cubicBezTo>
                  <a:lnTo>
                    <a:pt x="4340" y="27"/>
                  </a:lnTo>
                  <a:cubicBezTo>
                    <a:pt x="4150" y="82"/>
                    <a:pt x="3960" y="136"/>
                    <a:pt x="3771" y="217"/>
                  </a:cubicBezTo>
                  <a:cubicBezTo>
                    <a:pt x="3581" y="299"/>
                    <a:pt x="3391" y="380"/>
                    <a:pt x="3201" y="489"/>
                  </a:cubicBezTo>
                  <a:cubicBezTo>
                    <a:pt x="2523" y="841"/>
                    <a:pt x="1872" y="1275"/>
                    <a:pt x="1275" y="1763"/>
                  </a:cubicBezTo>
                  <a:cubicBezTo>
                    <a:pt x="923" y="2062"/>
                    <a:pt x="597" y="2414"/>
                    <a:pt x="353" y="2794"/>
                  </a:cubicBezTo>
                  <a:cubicBezTo>
                    <a:pt x="326" y="2848"/>
                    <a:pt x="272" y="2875"/>
                    <a:pt x="272" y="2930"/>
                  </a:cubicBezTo>
                  <a:cubicBezTo>
                    <a:pt x="272" y="2957"/>
                    <a:pt x="272" y="2930"/>
                    <a:pt x="272" y="2930"/>
                  </a:cubicBezTo>
                  <a:close/>
                  <a:moveTo>
                    <a:pt x="4340" y="136"/>
                  </a:moveTo>
                  <a:cubicBezTo>
                    <a:pt x="4150" y="190"/>
                    <a:pt x="3960" y="272"/>
                    <a:pt x="3798" y="353"/>
                  </a:cubicBezTo>
                  <a:cubicBezTo>
                    <a:pt x="3608" y="407"/>
                    <a:pt x="3418" y="516"/>
                    <a:pt x="3255" y="597"/>
                  </a:cubicBezTo>
                  <a:cubicBezTo>
                    <a:pt x="2577" y="977"/>
                    <a:pt x="1926" y="1384"/>
                    <a:pt x="1329" y="1872"/>
                  </a:cubicBezTo>
                  <a:cubicBezTo>
                    <a:pt x="1004" y="2143"/>
                    <a:pt x="733" y="2441"/>
                    <a:pt x="461" y="2794"/>
                  </a:cubicBezTo>
                  <a:cubicBezTo>
                    <a:pt x="597" y="2686"/>
                    <a:pt x="760" y="2577"/>
                    <a:pt x="923" y="2469"/>
                  </a:cubicBezTo>
                  <a:cubicBezTo>
                    <a:pt x="1736" y="1980"/>
                    <a:pt x="2794" y="1492"/>
                    <a:pt x="3364" y="1058"/>
                  </a:cubicBezTo>
                  <a:cubicBezTo>
                    <a:pt x="3418" y="1031"/>
                    <a:pt x="3771" y="760"/>
                    <a:pt x="4015" y="489"/>
                  </a:cubicBezTo>
                  <a:cubicBezTo>
                    <a:pt x="4123" y="407"/>
                    <a:pt x="4232" y="272"/>
                    <a:pt x="4313" y="16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7" name="Google Shape;2687;p37"/>
            <p:cNvSpPr/>
            <p:nvPr/>
          </p:nvSpPr>
          <p:spPr>
            <a:xfrm>
              <a:off x="3311250" y="4556800"/>
              <a:ext cx="93600" cy="55625"/>
            </a:xfrm>
            <a:custGeom>
              <a:avLst/>
              <a:gdLst/>
              <a:ahLst/>
              <a:cxnLst/>
              <a:rect l="l" t="t" r="r" b="b"/>
              <a:pathLst>
                <a:path w="3744" h="2225" extrusionOk="0">
                  <a:moveTo>
                    <a:pt x="55" y="2062"/>
                  </a:moveTo>
                  <a:lnTo>
                    <a:pt x="55" y="2062"/>
                  </a:lnTo>
                  <a:cubicBezTo>
                    <a:pt x="55" y="2062"/>
                    <a:pt x="28" y="2089"/>
                    <a:pt x="28" y="2089"/>
                  </a:cubicBezTo>
                  <a:cubicBezTo>
                    <a:pt x="28" y="2116"/>
                    <a:pt x="0" y="2143"/>
                    <a:pt x="0" y="2170"/>
                  </a:cubicBezTo>
                  <a:lnTo>
                    <a:pt x="0" y="2197"/>
                  </a:lnTo>
                  <a:cubicBezTo>
                    <a:pt x="0" y="2224"/>
                    <a:pt x="0" y="2197"/>
                    <a:pt x="0" y="2197"/>
                  </a:cubicBezTo>
                  <a:lnTo>
                    <a:pt x="28" y="2197"/>
                  </a:lnTo>
                  <a:lnTo>
                    <a:pt x="55" y="2197"/>
                  </a:lnTo>
                  <a:cubicBezTo>
                    <a:pt x="55" y="2197"/>
                    <a:pt x="82" y="2143"/>
                    <a:pt x="109" y="2116"/>
                  </a:cubicBezTo>
                  <a:lnTo>
                    <a:pt x="109" y="2116"/>
                  </a:lnTo>
                  <a:lnTo>
                    <a:pt x="163" y="2116"/>
                  </a:lnTo>
                  <a:lnTo>
                    <a:pt x="217" y="2089"/>
                  </a:lnTo>
                  <a:cubicBezTo>
                    <a:pt x="651" y="1926"/>
                    <a:pt x="1058" y="1736"/>
                    <a:pt x="1492" y="1546"/>
                  </a:cubicBezTo>
                  <a:cubicBezTo>
                    <a:pt x="1953" y="1302"/>
                    <a:pt x="2414" y="1058"/>
                    <a:pt x="2848" y="787"/>
                  </a:cubicBezTo>
                  <a:cubicBezTo>
                    <a:pt x="3120" y="624"/>
                    <a:pt x="3391" y="407"/>
                    <a:pt x="3635" y="217"/>
                  </a:cubicBezTo>
                  <a:cubicBezTo>
                    <a:pt x="3662" y="190"/>
                    <a:pt x="3689" y="136"/>
                    <a:pt x="3716" y="109"/>
                  </a:cubicBezTo>
                  <a:cubicBezTo>
                    <a:pt x="3743" y="82"/>
                    <a:pt x="3716" y="27"/>
                    <a:pt x="3689" y="27"/>
                  </a:cubicBezTo>
                  <a:cubicBezTo>
                    <a:pt x="3662" y="0"/>
                    <a:pt x="3635" y="0"/>
                    <a:pt x="3608" y="27"/>
                  </a:cubicBezTo>
                  <a:cubicBezTo>
                    <a:pt x="3554" y="27"/>
                    <a:pt x="3472" y="54"/>
                    <a:pt x="3418" y="82"/>
                  </a:cubicBezTo>
                  <a:cubicBezTo>
                    <a:pt x="3120" y="190"/>
                    <a:pt x="2659" y="380"/>
                    <a:pt x="2577" y="434"/>
                  </a:cubicBezTo>
                  <a:cubicBezTo>
                    <a:pt x="1980" y="651"/>
                    <a:pt x="1411" y="950"/>
                    <a:pt x="868" y="1275"/>
                  </a:cubicBezTo>
                  <a:cubicBezTo>
                    <a:pt x="570" y="1492"/>
                    <a:pt x="272" y="1763"/>
                    <a:pt x="55" y="2062"/>
                  </a:cubicBezTo>
                  <a:close/>
                  <a:moveTo>
                    <a:pt x="3418" y="217"/>
                  </a:moveTo>
                  <a:lnTo>
                    <a:pt x="2631" y="543"/>
                  </a:lnTo>
                  <a:cubicBezTo>
                    <a:pt x="2035" y="760"/>
                    <a:pt x="1465" y="1058"/>
                    <a:pt x="923" y="1384"/>
                  </a:cubicBezTo>
                  <a:cubicBezTo>
                    <a:pt x="678" y="1546"/>
                    <a:pt x="434" y="1736"/>
                    <a:pt x="245" y="1953"/>
                  </a:cubicBezTo>
                  <a:cubicBezTo>
                    <a:pt x="733" y="1736"/>
                    <a:pt x="1221" y="1519"/>
                    <a:pt x="1709" y="1275"/>
                  </a:cubicBezTo>
                  <a:cubicBezTo>
                    <a:pt x="2062" y="1085"/>
                    <a:pt x="2414" y="895"/>
                    <a:pt x="2767" y="678"/>
                  </a:cubicBezTo>
                  <a:cubicBezTo>
                    <a:pt x="2876" y="624"/>
                    <a:pt x="3201" y="407"/>
                    <a:pt x="3418" y="21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8" name="Google Shape;2688;p37"/>
            <p:cNvSpPr/>
            <p:nvPr/>
          </p:nvSpPr>
          <p:spPr>
            <a:xfrm>
              <a:off x="3286150" y="4376425"/>
              <a:ext cx="63775" cy="117325"/>
            </a:xfrm>
            <a:custGeom>
              <a:avLst/>
              <a:gdLst/>
              <a:ahLst/>
              <a:cxnLst/>
              <a:rect l="l" t="t" r="r" b="b"/>
              <a:pathLst>
                <a:path w="2551" h="4693" extrusionOk="0">
                  <a:moveTo>
                    <a:pt x="2469" y="4421"/>
                  </a:moveTo>
                  <a:lnTo>
                    <a:pt x="2469" y="4313"/>
                  </a:lnTo>
                  <a:cubicBezTo>
                    <a:pt x="2469" y="4259"/>
                    <a:pt x="2442" y="4232"/>
                    <a:pt x="2415" y="4177"/>
                  </a:cubicBezTo>
                  <a:cubicBezTo>
                    <a:pt x="2333" y="3879"/>
                    <a:pt x="2225" y="3581"/>
                    <a:pt x="2116" y="3282"/>
                  </a:cubicBezTo>
                  <a:cubicBezTo>
                    <a:pt x="2062" y="3092"/>
                    <a:pt x="1981" y="2903"/>
                    <a:pt x="1899" y="2713"/>
                  </a:cubicBezTo>
                  <a:cubicBezTo>
                    <a:pt x="1628" y="2116"/>
                    <a:pt x="1303" y="1546"/>
                    <a:pt x="950" y="1004"/>
                  </a:cubicBezTo>
                  <a:cubicBezTo>
                    <a:pt x="869" y="895"/>
                    <a:pt x="625" y="516"/>
                    <a:pt x="408" y="272"/>
                  </a:cubicBezTo>
                  <a:cubicBezTo>
                    <a:pt x="272" y="109"/>
                    <a:pt x="136" y="0"/>
                    <a:pt x="55" y="0"/>
                  </a:cubicBezTo>
                  <a:cubicBezTo>
                    <a:pt x="55" y="0"/>
                    <a:pt x="1" y="0"/>
                    <a:pt x="1" y="55"/>
                  </a:cubicBezTo>
                  <a:cubicBezTo>
                    <a:pt x="1" y="136"/>
                    <a:pt x="1" y="82"/>
                    <a:pt x="1" y="136"/>
                  </a:cubicBezTo>
                  <a:cubicBezTo>
                    <a:pt x="28" y="353"/>
                    <a:pt x="82" y="570"/>
                    <a:pt x="164" y="814"/>
                  </a:cubicBezTo>
                  <a:cubicBezTo>
                    <a:pt x="299" y="1194"/>
                    <a:pt x="462" y="1573"/>
                    <a:pt x="652" y="1953"/>
                  </a:cubicBezTo>
                  <a:cubicBezTo>
                    <a:pt x="815" y="2306"/>
                    <a:pt x="1032" y="2686"/>
                    <a:pt x="1276" y="3011"/>
                  </a:cubicBezTo>
                  <a:cubicBezTo>
                    <a:pt x="1466" y="3282"/>
                    <a:pt x="1628" y="3526"/>
                    <a:pt x="1818" y="3798"/>
                  </a:cubicBezTo>
                  <a:cubicBezTo>
                    <a:pt x="2008" y="4042"/>
                    <a:pt x="2198" y="4286"/>
                    <a:pt x="2388" y="4557"/>
                  </a:cubicBezTo>
                  <a:cubicBezTo>
                    <a:pt x="2415" y="4584"/>
                    <a:pt x="2415" y="4611"/>
                    <a:pt x="2442" y="4638"/>
                  </a:cubicBezTo>
                  <a:cubicBezTo>
                    <a:pt x="2469" y="4666"/>
                    <a:pt x="2496" y="4666"/>
                    <a:pt x="2550" y="4693"/>
                  </a:cubicBezTo>
                  <a:lnTo>
                    <a:pt x="2550" y="4693"/>
                  </a:lnTo>
                  <a:cubicBezTo>
                    <a:pt x="2550" y="4666"/>
                    <a:pt x="2550" y="4611"/>
                    <a:pt x="2523" y="4557"/>
                  </a:cubicBezTo>
                  <a:cubicBezTo>
                    <a:pt x="2523" y="4503"/>
                    <a:pt x="2496" y="4449"/>
                    <a:pt x="2469" y="4421"/>
                  </a:cubicBezTo>
                  <a:close/>
                  <a:moveTo>
                    <a:pt x="109" y="136"/>
                  </a:moveTo>
                  <a:cubicBezTo>
                    <a:pt x="136" y="326"/>
                    <a:pt x="191" y="543"/>
                    <a:pt x="272" y="733"/>
                  </a:cubicBezTo>
                  <a:cubicBezTo>
                    <a:pt x="408" y="1140"/>
                    <a:pt x="570" y="1492"/>
                    <a:pt x="760" y="1872"/>
                  </a:cubicBezTo>
                  <a:cubicBezTo>
                    <a:pt x="950" y="2224"/>
                    <a:pt x="1167" y="2577"/>
                    <a:pt x="1384" y="2930"/>
                  </a:cubicBezTo>
                  <a:cubicBezTo>
                    <a:pt x="1547" y="3147"/>
                    <a:pt x="1737" y="3364"/>
                    <a:pt x="1872" y="3608"/>
                  </a:cubicBezTo>
                  <a:cubicBezTo>
                    <a:pt x="2035" y="3825"/>
                    <a:pt x="2144" y="3960"/>
                    <a:pt x="2279" y="4150"/>
                  </a:cubicBezTo>
                  <a:lnTo>
                    <a:pt x="2279" y="4123"/>
                  </a:lnTo>
                  <a:cubicBezTo>
                    <a:pt x="2171" y="3852"/>
                    <a:pt x="2062" y="3554"/>
                    <a:pt x="1954" y="3255"/>
                  </a:cubicBezTo>
                  <a:cubicBezTo>
                    <a:pt x="1818" y="2984"/>
                    <a:pt x="1710" y="2713"/>
                    <a:pt x="1574" y="2414"/>
                  </a:cubicBezTo>
                  <a:cubicBezTo>
                    <a:pt x="1357" y="1953"/>
                    <a:pt x="1086" y="1492"/>
                    <a:pt x="815" y="1058"/>
                  </a:cubicBezTo>
                  <a:cubicBezTo>
                    <a:pt x="733" y="950"/>
                    <a:pt x="516" y="570"/>
                    <a:pt x="299" y="326"/>
                  </a:cubicBezTo>
                  <a:cubicBezTo>
                    <a:pt x="245" y="244"/>
                    <a:pt x="191" y="190"/>
                    <a:pt x="136" y="13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89" name="Google Shape;2689;p37"/>
            <p:cNvSpPr/>
            <p:nvPr/>
          </p:nvSpPr>
          <p:spPr>
            <a:xfrm>
              <a:off x="3278025" y="4427275"/>
              <a:ext cx="59025" cy="117325"/>
            </a:xfrm>
            <a:custGeom>
              <a:avLst/>
              <a:gdLst/>
              <a:ahLst/>
              <a:cxnLst/>
              <a:rect l="l" t="t" r="r" b="b"/>
              <a:pathLst>
                <a:path w="2361" h="4693" extrusionOk="0">
                  <a:moveTo>
                    <a:pt x="2306" y="4368"/>
                  </a:moveTo>
                  <a:lnTo>
                    <a:pt x="2306" y="4368"/>
                  </a:lnTo>
                  <a:cubicBezTo>
                    <a:pt x="2279" y="4286"/>
                    <a:pt x="2252" y="4205"/>
                    <a:pt x="2252" y="4123"/>
                  </a:cubicBezTo>
                  <a:cubicBezTo>
                    <a:pt x="2116" y="3662"/>
                    <a:pt x="1953" y="3228"/>
                    <a:pt x="1763" y="2794"/>
                  </a:cubicBezTo>
                  <a:cubicBezTo>
                    <a:pt x="1519" y="2225"/>
                    <a:pt x="1275" y="1709"/>
                    <a:pt x="977" y="1194"/>
                  </a:cubicBezTo>
                  <a:cubicBezTo>
                    <a:pt x="841" y="950"/>
                    <a:pt x="706" y="679"/>
                    <a:pt x="516" y="435"/>
                  </a:cubicBezTo>
                  <a:cubicBezTo>
                    <a:pt x="407" y="245"/>
                    <a:pt x="272" y="109"/>
                    <a:pt x="82" y="1"/>
                  </a:cubicBezTo>
                  <a:cubicBezTo>
                    <a:pt x="82" y="1"/>
                    <a:pt x="0" y="1"/>
                    <a:pt x="0" y="55"/>
                  </a:cubicBezTo>
                  <a:cubicBezTo>
                    <a:pt x="0" y="82"/>
                    <a:pt x="0" y="82"/>
                    <a:pt x="0" y="82"/>
                  </a:cubicBezTo>
                  <a:lnTo>
                    <a:pt x="109" y="570"/>
                  </a:lnTo>
                  <a:cubicBezTo>
                    <a:pt x="163" y="760"/>
                    <a:pt x="217" y="950"/>
                    <a:pt x="272" y="1113"/>
                  </a:cubicBezTo>
                  <a:cubicBezTo>
                    <a:pt x="326" y="1303"/>
                    <a:pt x="407" y="1492"/>
                    <a:pt x="489" y="1682"/>
                  </a:cubicBezTo>
                  <a:cubicBezTo>
                    <a:pt x="624" y="2008"/>
                    <a:pt x="787" y="2306"/>
                    <a:pt x="977" y="2632"/>
                  </a:cubicBezTo>
                  <a:cubicBezTo>
                    <a:pt x="1221" y="3011"/>
                    <a:pt x="1465" y="3364"/>
                    <a:pt x="1709" y="3744"/>
                  </a:cubicBezTo>
                  <a:cubicBezTo>
                    <a:pt x="1872" y="3988"/>
                    <a:pt x="2062" y="4232"/>
                    <a:pt x="2197" y="4503"/>
                  </a:cubicBezTo>
                  <a:cubicBezTo>
                    <a:pt x="2224" y="4557"/>
                    <a:pt x="2252" y="4612"/>
                    <a:pt x="2279" y="4639"/>
                  </a:cubicBezTo>
                  <a:cubicBezTo>
                    <a:pt x="2306" y="4666"/>
                    <a:pt x="2333" y="4666"/>
                    <a:pt x="2360" y="4693"/>
                  </a:cubicBezTo>
                  <a:lnTo>
                    <a:pt x="2360" y="4693"/>
                  </a:lnTo>
                  <a:lnTo>
                    <a:pt x="2360" y="4693"/>
                  </a:lnTo>
                  <a:cubicBezTo>
                    <a:pt x="2360" y="4666"/>
                    <a:pt x="2360" y="4639"/>
                    <a:pt x="2360" y="4612"/>
                  </a:cubicBezTo>
                  <a:cubicBezTo>
                    <a:pt x="2360" y="4530"/>
                    <a:pt x="2333" y="4422"/>
                    <a:pt x="2306" y="4368"/>
                  </a:cubicBezTo>
                  <a:close/>
                  <a:moveTo>
                    <a:pt x="163" y="190"/>
                  </a:moveTo>
                  <a:lnTo>
                    <a:pt x="244" y="543"/>
                  </a:lnTo>
                  <a:cubicBezTo>
                    <a:pt x="272" y="706"/>
                    <a:pt x="326" y="896"/>
                    <a:pt x="407" y="1086"/>
                  </a:cubicBezTo>
                  <a:cubicBezTo>
                    <a:pt x="461" y="1248"/>
                    <a:pt x="543" y="1438"/>
                    <a:pt x="624" y="1628"/>
                  </a:cubicBezTo>
                  <a:cubicBezTo>
                    <a:pt x="977" y="2469"/>
                    <a:pt x="1574" y="3174"/>
                    <a:pt x="2035" y="3961"/>
                  </a:cubicBezTo>
                  <a:cubicBezTo>
                    <a:pt x="1926" y="3581"/>
                    <a:pt x="1791" y="3201"/>
                    <a:pt x="1655" y="2821"/>
                  </a:cubicBezTo>
                  <a:cubicBezTo>
                    <a:pt x="1411" y="2279"/>
                    <a:pt x="1167" y="1764"/>
                    <a:pt x="868" y="1248"/>
                  </a:cubicBezTo>
                  <a:cubicBezTo>
                    <a:pt x="733" y="1031"/>
                    <a:pt x="597" y="733"/>
                    <a:pt x="434" y="489"/>
                  </a:cubicBezTo>
                  <a:cubicBezTo>
                    <a:pt x="353" y="380"/>
                    <a:pt x="272" y="272"/>
                    <a:pt x="163" y="19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0" name="Google Shape;2690;p37"/>
            <p:cNvSpPr/>
            <p:nvPr/>
          </p:nvSpPr>
          <p:spPr>
            <a:xfrm>
              <a:off x="3270550" y="4497125"/>
              <a:ext cx="47500" cy="99025"/>
            </a:xfrm>
            <a:custGeom>
              <a:avLst/>
              <a:gdLst/>
              <a:ahLst/>
              <a:cxnLst/>
              <a:rect l="l" t="t" r="r" b="b"/>
              <a:pathLst>
                <a:path w="1900" h="3961" extrusionOk="0">
                  <a:moveTo>
                    <a:pt x="1900" y="3743"/>
                  </a:moveTo>
                  <a:cubicBezTo>
                    <a:pt x="1873" y="3635"/>
                    <a:pt x="1873" y="3526"/>
                    <a:pt x="1845" y="3418"/>
                  </a:cubicBezTo>
                  <a:cubicBezTo>
                    <a:pt x="1737" y="2848"/>
                    <a:pt x="1574" y="2306"/>
                    <a:pt x="1357" y="1763"/>
                  </a:cubicBezTo>
                  <a:cubicBezTo>
                    <a:pt x="1005" y="1004"/>
                    <a:pt x="571" y="299"/>
                    <a:pt x="109" y="27"/>
                  </a:cubicBezTo>
                  <a:cubicBezTo>
                    <a:pt x="82" y="0"/>
                    <a:pt x="55" y="0"/>
                    <a:pt x="28" y="27"/>
                  </a:cubicBezTo>
                  <a:cubicBezTo>
                    <a:pt x="28" y="27"/>
                    <a:pt x="1" y="55"/>
                    <a:pt x="1" y="82"/>
                  </a:cubicBezTo>
                  <a:cubicBezTo>
                    <a:pt x="28" y="136"/>
                    <a:pt x="28" y="217"/>
                    <a:pt x="55" y="272"/>
                  </a:cubicBezTo>
                  <a:lnTo>
                    <a:pt x="164" y="624"/>
                  </a:lnTo>
                  <a:cubicBezTo>
                    <a:pt x="218" y="760"/>
                    <a:pt x="272" y="895"/>
                    <a:pt x="326" y="1031"/>
                  </a:cubicBezTo>
                  <a:cubicBezTo>
                    <a:pt x="381" y="1167"/>
                    <a:pt x="435" y="1302"/>
                    <a:pt x="489" y="1411"/>
                  </a:cubicBezTo>
                  <a:cubicBezTo>
                    <a:pt x="788" y="2035"/>
                    <a:pt x="1167" y="2577"/>
                    <a:pt x="1493" y="3174"/>
                  </a:cubicBezTo>
                  <a:cubicBezTo>
                    <a:pt x="1601" y="3391"/>
                    <a:pt x="1656" y="3635"/>
                    <a:pt x="1791" y="3879"/>
                  </a:cubicBezTo>
                  <a:cubicBezTo>
                    <a:pt x="1791" y="3906"/>
                    <a:pt x="1818" y="3906"/>
                    <a:pt x="1845" y="3933"/>
                  </a:cubicBezTo>
                  <a:cubicBezTo>
                    <a:pt x="1873" y="3960"/>
                    <a:pt x="1845" y="3933"/>
                    <a:pt x="1845" y="3933"/>
                  </a:cubicBezTo>
                  <a:lnTo>
                    <a:pt x="1845" y="3933"/>
                  </a:lnTo>
                  <a:cubicBezTo>
                    <a:pt x="1873" y="3906"/>
                    <a:pt x="1873" y="3879"/>
                    <a:pt x="1873" y="3852"/>
                  </a:cubicBezTo>
                  <a:cubicBezTo>
                    <a:pt x="1873" y="3798"/>
                    <a:pt x="1900" y="3771"/>
                    <a:pt x="1900" y="3743"/>
                  </a:cubicBezTo>
                  <a:close/>
                  <a:moveTo>
                    <a:pt x="191" y="244"/>
                  </a:moveTo>
                  <a:lnTo>
                    <a:pt x="299" y="570"/>
                  </a:lnTo>
                  <a:cubicBezTo>
                    <a:pt x="326" y="678"/>
                    <a:pt x="381" y="787"/>
                    <a:pt x="408" y="868"/>
                  </a:cubicBezTo>
                  <a:cubicBezTo>
                    <a:pt x="489" y="1031"/>
                    <a:pt x="543" y="1194"/>
                    <a:pt x="625" y="1357"/>
                  </a:cubicBezTo>
                  <a:cubicBezTo>
                    <a:pt x="896" y="1980"/>
                    <a:pt x="1303" y="2496"/>
                    <a:pt x="1601" y="3092"/>
                  </a:cubicBezTo>
                  <a:cubicBezTo>
                    <a:pt x="1628" y="3147"/>
                    <a:pt x="1656" y="3201"/>
                    <a:pt x="1683" y="3228"/>
                  </a:cubicBezTo>
                  <a:cubicBezTo>
                    <a:pt x="1520" y="2604"/>
                    <a:pt x="1303" y="2008"/>
                    <a:pt x="1032" y="1438"/>
                  </a:cubicBezTo>
                  <a:cubicBezTo>
                    <a:pt x="815" y="1004"/>
                    <a:pt x="543" y="597"/>
                    <a:pt x="191" y="24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1" name="Google Shape;2691;p37"/>
            <p:cNvSpPr/>
            <p:nvPr/>
          </p:nvSpPr>
          <p:spPr>
            <a:xfrm>
              <a:off x="3259025" y="4556800"/>
              <a:ext cx="33250" cy="87500"/>
            </a:xfrm>
            <a:custGeom>
              <a:avLst/>
              <a:gdLst/>
              <a:ahLst/>
              <a:cxnLst/>
              <a:rect l="l" t="t" r="r" b="b"/>
              <a:pathLst>
                <a:path w="1330" h="3500" extrusionOk="0">
                  <a:moveTo>
                    <a:pt x="1194" y="3255"/>
                  </a:moveTo>
                  <a:lnTo>
                    <a:pt x="1194" y="3391"/>
                  </a:lnTo>
                  <a:cubicBezTo>
                    <a:pt x="1167" y="3418"/>
                    <a:pt x="1194" y="3418"/>
                    <a:pt x="1221" y="3418"/>
                  </a:cubicBezTo>
                  <a:lnTo>
                    <a:pt x="1221" y="3418"/>
                  </a:lnTo>
                  <a:lnTo>
                    <a:pt x="1221" y="3445"/>
                  </a:lnTo>
                  <a:cubicBezTo>
                    <a:pt x="1249" y="3472"/>
                    <a:pt x="1276" y="3472"/>
                    <a:pt x="1303" y="3499"/>
                  </a:cubicBezTo>
                  <a:cubicBezTo>
                    <a:pt x="1330" y="3499"/>
                    <a:pt x="1303" y="3499"/>
                    <a:pt x="1303" y="3499"/>
                  </a:cubicBezTo>
                  <a:cubicBezTo>
                    <a:pt x="1303" y="3472"/>
                    <a:pt x="1303" y="3445"/>
                    <a:pt x="1303" y="3418"/>
                  </a:cubicBezTo>
                  <a:cubicBezTo>
                    <a:pt x="1303" y="3309"/>
                    <a:pt x="1276" y="3228"/>
                    <a:pt x="1249" y="3147"/>
                  </a:cubicBezTo>
                  <a:lnTo>
                    <a:pt x="1249" y="2930"/>
                  </a:lnTo>
                  <a:cubicBezTo>
                    <a:pt x="1221" y="2767"/>
                    <a:pt x="1194" y="2604"/>
                    <a:pt x="1167" y="2441"/>
                  </a:cubicBezTo>
                  <a:cubicBezTo>
                    <a:pt x="1086" y="1980"/>
                    <a:pt x="923" y="1519"/>
                    <a:pt x="760" y="1085"/>
                  </a:cubicBezTo>
                  <a:cubicBezTo>
                    <a:pt x="706" y="977"/>
                    <a:pt x="652" y="841"/>
                    <a:pt x="570" y="733"/>
                  </a:cubicBezTo>
                  <a:cubicBezTo>
                    <a:pt x="516" y="597"/>
                    <a:pt x="462" y="488"/>
                    <a:pt x="381" y="353"/>
                  </a:cubicBezTo>
                  <a:cubicBezTo>
                    <a:pt x="299" y="244"/>
                    <a:pt x="218" y="163"/>
                    <a:pt x="136" y="54"/>
                  </a:cubicBezTo>
                  <a:cubicBezTo>
                    <a:pt x="82" y="0"/>
                    <a:pt x="28" y="54"/>
                    <a:pt x="1" y="54"/>
                  </a:cubicBezTo>
                  <a:cubicBezTo>
                    <a:pt x="1" y="136"/>
                    <a:pt x="1" y="217"/>
                    <a:pt x="28" y="271"/>
                  </a:cubicBezTo>
                  <a:cubicBezTo>
                    <a:pt x="82" y="516"/>
                    <a:pt x="191" y="922"/>
                    <a:pt x="218" y="1004"/>
                  </a:cubicBezTo>
                  <a:cubicBezTo>
                    <a:pt x="299" y="1248"/>
                    <a:pt x="381" y="1519"/>
                    <a:pt x="489" y="1763"/>
                  </a:cubicBezTo>
                  <a:cubicBezTo>
                    <a:pt x="598" y="2035"/>
                    <a:pt x="706" y="2279"/>
                    <a:pt x="842" y="2550"/>
                  </a:cubicBezTo>
                  <a:cubicBezTo>
                    <a:pt x="950" y="2821"/>
                    <a:pt x="1086" y="3011"/>
                    <a:pt x="1194" y="3255"/>
                  </a:cubicBezTo>
                  <a:close/>
                  <a:moveTo>
                    <a:pt x="218" y="244"/>
                  </a:moveTo>
                  <a:cubicBezTo>
                    <a:pt x="218" y="299"/>
                    <a:pt x="245" y="353"/>
                    <a:pt x="245" y="434"/>
                  </a:cubicBezTo>
                  <a:cubicBezTo>
                    <a:pt x="299" y="624"/>
                    <a:pt x="381" y="895"/>
                    <a:pt x="408" y="950"/>
                  </a:cubicBezTo>
                  <a:cubicBezTo>
                    <a:pt x="570" y="1411"/>
                    <a:pt x="760" y="1872"/>
                    <a:pt x="977" y="2333"/>
                  </a:cubicBezTo>
                  <a:cubicBezTo>
                    <a:pt x="1032" y="2496"/>
                    <a:pt x="1086" y="2631"/>
                    <a:pt x="1140" y="2767"/>
                  </a:cubicBezTo>
                  <a:cubicBezTo>
                    <a:pt x="1140" y="2604"/>
                    <a:pt x="1086" y="2441"/>
                    <a:pt x="1059" y="2224"/>
                  </a:cubicBezTo>
                  <a:cubicBezTo>
                    <a:pt x="950" y="1845"/>
                    <a:pt x="842" y="1492"/>
                    <a:pt x="706" y="1112"/>
                  </a:cubicBezTo>
                  <a:cubicBezTo>
                    <a:pt x="652" y="1004"/>
                    <a:pt x="598" y="868"/>
                    <a:pt x="516" y="760"/>
                  </a:cubicBezTo>
                  <a:cubicBezTo>
                    <a:pt x="462" y="651"/>
                    <a:pt x="408" y="516"/>
                    <a:pt x="326" y="407"/>
                  </a:cubicBezTo>
                  <a:cubicBezTo>
                    <a:pt x="326" y="407"/>
                    <a:pt x="245" y="326"/>
                    <a:pt x="218" y="24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2" name="Google Shape;2692;p37"/>
            <p:cNvSpPr/>
            <p:nvPr/>
          </p:nvSpPr>
          <p:spPr>
            <a:xfrm>
              <a:off x="3287525" y="4611725"/>
              <a:ext cx="86800" cy="31900"/>
            </a:xfrm>
            <a:custGeom>
              <a:avLst/>
              <a:gdLst/>
              <a:ahLst/>
              <a:cxnLst/>
              <a:rect l="l" t="t" r="r" b="b"/>
              <a:pathLst>
                <a:path w="3472" h="1276" extrusionOk="0">
                  <a:moveTo>
                    <a:pt x="244" y="1139"/>
                  </a:moveTo>
                  <a:lnTo>
                    <a:pt x="109" y="1139"/>
                  </a:lnTo>
                  <a:cubicBezTo>
                    <a:pt x="54" y="1139"/>
                    <a:pt x="54" y="1139"/>
                    <a:pt x="54" y="1167"/>
                  </a:cubicBezTo>
                  <a:cubicBezTo>
                    <a:pt x="54" y="1167"/>
                    <a:pt x="54" y="1194"/>
                    <a:pt x="54" y="1194"/>
                  </a:cubicBezTo>
                  <a:lnTo>
                    <a:pt x="27" y="1194"/>
                  </a:lnTo>
                  <a:cubicBezTo>
                    <a:pt x="0" y="1194"/>
                    <a:pt x="27" y="1221"/>
                    <a:pt x="0" y="1248"/>
                  </a:cubicBezTo>
                  <a:cubicBezTo>
                    <a:pt x="27" y="1248"/>
                    <a:pt x="27" y="1275"/>
                    <a:pt x="54" y="1275"/>
                  </a:cubicBezTo>
                  <a:cubicBezTo>
                    <a:pt x="163" y="1275"/>
                    <a:pt x="271" y="1248"/>
                    <a:pt x="353" y="1194"/>
                  </a:cubicBezTo>
                  <a:lnTo>
                    <a:pt x="570" y="1194"/>
                  </a:lnTo>
                  <a:cubicBezTo>
                    <a:pt x="732" y="1194"/>
                    <a:pt x="868" y="1167"/>
                    <a:pt x="1031" y="1139"/>
                  </a:cubicBezTo>
                  <a:cubicBezTo>
                    <a:pt x="1492" y="1058"/>
                    <a:pt x="1953" y="922"/>
                    <a:pt x="2387" y="733"/>
                  </a:cubicBezTo>
                  <a:cubicBezTo>
                    <a:pt x="2523" y="678"/>
                    <a:pt x="2631" y="624"/>
                    <a:pt x="2767" y="570"/>
                  </a:cubicBezTo>
                  <a:cubicBezTo>
                    <a:pt x="2902" y="516"/>
                    <a:pt x="3011" y="434"/>
                    <a:pt x="3119" y="380"/>
                  </a:cubicBezTo>
                  <a:cubicBezTo>
                    <a:pt x="3228" y="299"/>
                    <a:pt x="3336" y="217"/>
                    <a:pt x="3418" y="136"/>
                  </a:cubicBezTo>
                  <a:cubicBezTo>
                    <a:pt x="3472" y="82"/>
                    <a:pt x="3445" y="27"/>
                    <a:pt x="3418" y="0"/>
                  </a:cubicBezTo>
                  <a:cubicBezTo>
                    <a:pt x="3363" y="0"/>
                    <a:pt x="3282" y="0"/>
                    <a:pt x="3201" y="0"/>
                  </a:cubicBezTo>
                  <a:cubicBezTo>
                    <a:pt x="2957" y="55"/>
                    <a:pt x="2577" y="163"/>
                    <a:pt x="2495" y="190"/>
                  </a:cubicBezTo>
                  <a:cubicBezTo>
                    <a:pt x="2224" y="272"/>
                    <a:pt x="1980" y="353"/>
                    <a:pt x="1709" y="461"/>
                  </a:cubicBezTo>
                  <a:cubicBezTo>
                    <a:pt x="1465" y="570"/>
                    <a:pt x="1194" y="678"/>
                    <a:pt x="922" y="814"/>
                  </a:cubicBezTo>
                  <a:cubicBezTo>
                    <a:pt x="678" y="922"/>
                    <a:pt x="488" y="1058"/>
                    <a:pt x="244" y="1139"/>
                  </a:cubicBezTo>
                  <a:close/>
                  <a:moveTo>
                    <a:pt x="3255" y="190"/>
                  </a:moveTo>
                  <a:lnTo>
                    <a:pt x="3065" y="244"/>
                  </a:lnTo>
                  <a:cubicBezTo>
                    <a:pt x="2848" y="299"/>
                    <a:pt x="2604" y="353"/>
                    <a:pt x="2550" y="380"/>
                  </a:cubicBezTo>
                  <a:cubicBezTo>
                    <a:pt x="2061" y="543"/>
                    <a:pt x="1600" y="705"/>
                    <a:pt x="1139" y="922"/>
                  </a:cubicBezTo>
                  <a:lnTo>
                    <a:pt x="705" y="1112"/>
                  </a:lnTo>
                  <a:cubicBezTo>
                    <a:pt x="895" y="1085"/>
                    <a:pt x="1085" y="1058"/>
                    <a:pt x="1248" y="1004"/>
                  </a:cubicBezTo>
                  <a:cubicBezTo>
                    <a:pt x="1627" y="922"/>
                    <a:pt x="2007" y="814"/>
                    <a:pt x="2360" y="678"/>
                  </a:cubicBezTo>
                  <a:cubicBezTo>
                    <a:pt x="2495" y="624"/>
                    <a:pt x="2604" y="570"/>
                    <a:pt x="2740" y="516"/>
                  </a:cubicBezTo>
                  <a:cubicBezTo>
                    <a:pt x="2848" y="461"/>
                    <a:pt x="2957" y="380"/>
                    <a:pt x="3065" y="32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3" name="Google Shape;2693;p37"/>
            <p:cNvSpPr/>
            <p:nvPr/>
          </p:nvSpPr>
          <p:spPr>
            <a:xfrm>
              <a:off x="3566200" y="3983800"/>
              <a:ext cx="84800" cy="87500"/>
            </a:xfrm>
            <a:custGeom>
              <a:avLst/>
              <a:gdLst/>
              <a:ahLst/>
              <a:cxnLst/>
              <a:rect l="l" t="t" r="r" b="b"/>
              <a:pathLst>
                <a:path w="3392" h="3500" extrusionOk="0">
                  <a:moveTo>
                    <a:pt x="1683" y="1"/>
                  </a:moveTo>
                  <a:lnTo>
                    <a:pt x="2144" y="1275"/>
                  </a:lnTo>
                  <a:lnTo>
                    <a:pt x="3391" y="1737"/>
                  </a:lnTo>
                  <a:lnTo>
                    <a:pt x="2171" y="2225"/>
                  </a:lnTo>
                  <a:lnTo>
                    <a:pt x="1710" y="3500"/>
                  </a:lnTo>
                  <a:lnTo>
                    <a:pt x="1222" y="2225"/>
                  </a:lnTo>
                  <a:lnTo>
                    <a:pt x="1" y="1764"/>
                  </a:lnTo>
                  <a:lnTo>
                    <a:pt x="1222" y="12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4" name="Google Shape;2694;p37"/>
            <p:cNvSpPr/>
            <p:nvPr/>
          </p:nvSpPr>
          <p:spPr>
            <a:xfrm>
              <a:off x="3636050" y="4602900"/>
              <a:ext cx="85475" cy="87500"/>
            </a:xfrm>
            <a:custGeom>
              <a:avLst/>
              <a:gdLst/>
              <a:ahLst/>
              <a:cxnLst/>
              <a:rect l="l" t="t" r="r" b="b"/>
              <a:pathLst>
                <a:path w="3419" h="3500" extrusionOk="0">
                  <a:moveTo>
                    <a:pt x="1710" y="1"/>
                  </a:moveTo>
                  <a:lnTo>
                    <a:pt x="2171" y="1275"/>
                  </a:lnTo>
                  <a:lnTo>
                    <a:pt x="3418" y="1764"/>
                  </a:lnTo>
                  <a:lnTo>
                    <a:pt x="2171" y="2225"/>
                  </a:lnTo>
                  <a:lnTo>
                    <a:pt x="1710" y="3500"/>
                  </a:lnTo>
                  <a:lnTo>
                    <a:pt x="1248" y="2225"/>
                  </a:lnTo>
                  <a:lnTo>
                    <a:pt x="1" y="1737"/>
                  </a:lnTo>
                  <a:lnTo>
                    <a:pt x="1248" y="12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5" name="Google Shape;2695;p37"/>
            <p:cNvSpPr/>
            <p:nvPr/>
          </p:nvSpPr>
          <p:spPr>
            <a:xfrm>
              <a:off x="2815550" y="4741925"/>
              <a:ext cx="84800" cy="87475"/>
            </a:xfrm>
            <a:custGeom>
              <a:avLst/>
              <a:gdLst/>
              <a:ahLst/>
              <a:cxnLst/>
              <a:rect l="l" t="t" r="r" b="b"/>
              <a:pathLst>
                <a:path w="3392" h="3499" extrusionOk="0">
                  <a:moveTo>
                    <a:pt x="1683" y="0"/>
                  </a:moveTo>
                  <a:lnTo>
                    <a:pt x="2144" y="1275"/>
                  </a:lnTo>
                  <a:lnTo>
                    <a:pt x="3391" y="1763"/>
                  </a:lnTo>
                  <a:lnTo>
                    <a:pt x="2144" y="2224"/>
                  </a:lnTo>
                  <a:lnTo>
                    <a:pt x="1683" y="3499"/>
                  </a:lnTo>
                  <a:lnTo>
                    <a:pt x="1221" y="2224"/>
                  </a:lnTo>
                  <a:lnTo>
                    <a:pt x="1" y="1763"/>
                  </a:lnTo>
                  <a:lnTo>
                    <a:pt x="1221" y="12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6" name="Google Shape;2696;p37"/>
            <p:cNvSpPr/>
            <p:nvPr/>
          </p:nvSpPr>
          <p:spPr>
            <a:xfrm>
              <a:off x="2815550" y="3985150"/>
              <a:ext cx="41400" cy="42075"/>
            </a:xfrm>
            <a:custGeom>
              <a:avLst/>
              <a:gdLst/>
              <a:ahLst/>
              <a:cxnLst/>
              <a:rect l="l" t="t" r="r" b="b"/>
              <a:pathLst>
                <a:path w="1656" h="1683" extrusionOk="0">
                  <a:moveTo>
                    <a:pt x="896" y="55"/>
                  </a:moveTo>
                  <a:cubicBezTo>
                    <a:pt x="896" y="1"/>
                    <a:pt x="842" y="1"/>
                    <a:pt x="815" y="1"/>
                  </a:cubicBezTo>
                  <a:cubicBezTo>
                    <a:pt x="787" y="1"/>
                    <a:pt x="760" y="1"/>
                    <a:pt x="733" y="55"/>
                  </a:cubicBezTo>
                  <a:lnTo>
                    <a:pt x="543" y="570"/>
                  </a:lnTo>
                  <a:lnTo>
                    <a:pt x="55" y="760"/>
                  </a:lnTo>
                  <a:cubicBezTo>
                    <a:pt x="1" y="787"/>
                    <a:pt x="1" y="815"/>
                    <a:pt x="1" y="842"/>
                  </a:cubicBezTo>
                  <a:cubicBezTo>
                    <a:pt x="1" y="869"/>
                    <a:pt x="1" y="896"/>
                    <a:pt x="55" y="923"/>
                  </a:cubicBezTo>
                  <a:lnTo>
                    <a:pt x="543" y="1113"/>
                  </a:lnTo>
                  <a:lnTo>
                    <a:pt x="733" y="1628"/>
                  </a:lnTo>
                  <a:cubicBezTo>
                    <a:pt x="760" y="1655"/>
                    <a:pt x="787" y="1683"/>
                    <a:pt x="815" y="1683"/>
                  </a:cubicBezTo>
                  <a:cubicBezTo>
                    <a:pt x="869" y="1683"/>
                    <a:pt x="896" y="1655"/>
                    <a:pt x="896" y="1628"/>
                  </a:cubicBezTo>
                  <a:lnTo>
                    <a:pt x="1086" y="1113"/>
                  </a:lnTo>
                  <a:lnTo>
                    <a:pt x="1601" y="923"/>
                  </a:lnTo>
                  <a:cubicBezTo>
                    <a:pt x="1628" y="896"/>
                    <a:pt x="1655" y="869"/>
                    <a:pt x="1655" y="842"/>
                  </a:cubicBezTo>
                  <a:cubicBezTo>
                    <a:pt x="1655" y="815"/>
                    <a:pt x="1628" y="787"/>
                    <a:pt x="1601" y="760"/>
                  </a:cubicBezTo>
                  <a:lnTo>
                    <a:pt x="1086" y="57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7" name="Google Shape;2697;p37"/>
            <p:cNvSpPr/>
            <p:nvPr/>
          </p:nvSpPr>
          <p:spPr>
            <a:xfrm>
              <a:off x="3745225" y="4398800"/>
              <a:ext cx="42750" cy="43425"/>
            </a:xfrm>
            <a:custGeom>
              <a:avLst/>
              <a:gdLst/>
              <a:ahLst/>
              <a:cxnLst/>
              <a:rect l="l" t="t" r="r" b="b"/>
              <a:pathLst>
                <a:path w="1710" h="1737" extrusionOk="0">
                  <a:moveTo>
                    <a:pt x="869" y="0"/>
                  </a:moveTo>
                  <a:lnTo>
                    <a:pt x="1086" y="624"/>
                  </a:lnTo>
                  <a:lnTo>
                    <a:pt x="1709" y="868"/>
                  </a:lnTo>
                  <a:lnTo>
                    <a:pt x="1086" y="1112"/>
                  </a:lnTo>
                  <a:lnTo>
                    <a:pt x="869" y="1736"/>
                  </a:lnTo>
                  <a:lnTo>
                    <a:pt x="625" y="1112"/>
                  </a:lnTo>
                  <a:lnTo>
                    <a:pt x="1" y="868"/>
                  </a:lnTo>
                  <a:lnTo>
                    <a:pt x="625" y="6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8" name="Google Shape;2698;p37"/>
            <p:cNvSpPr/>
            <p:nvPr/>
          </p:nvSpPr>
          <p:spPr>
            <a:xfrm>
              <a:off x="2703000" y="4604250"/>
              <a:ext cx="42050" cy="44100"/>
            </a:xfrm>
            <a:custGeom>
              <a:avLst/>
              <a:gdLst/>
              <a:ahLst/>
              <a:cxnLst/>
              <a:rect l="l" t="t" r="r" b="b"/>
              <a:pathLst>
                <a:path w="1682" h="1764" extrusionOk="0">
                  <a:moveTo>
                    <a:pt x="841" y="1"/>
                  </a:moveTo>
                  <a:lnTo>
                    <a:pt x="1058" y="652"/>
                  </a:lnTo>
                  <a:lnTo>
                    <a:pt x="1682" y="896"/>
                  </a:lnTo>
                  <a:lnTo>
                    <a:pt x="1058" y="1113"/>
                  </a:lnTo>
                  <a:lnTo>
                    <a:pt x="841" y="1764"/>
                  </a:lnTo>
                  <a:lnTo>
                    <a:pt x="597" y="1113"/>
                  </a:lnTo>
                  <a:lnTo>
                    <a:pt x="0" y="896"/>
                  </a:lnTo>
                  <a:lnTo>
                    <a:pt x="597" y="6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99" name="Google Shape;2699;p37"/>
            <p:cNvSpPr/>
            <p:nvPr/>
          </p:nvSpPr>
          <p:spPr>
            <a:xfrm>
              <a:off x="3818475" y="4564250"/>
              <a:ext cx="21025" cy="21725"/>
            </a:xfrm>
            <a:custGeom>
              <a:avLst/>
              <a:gdLst/>
              <a:ahLst/>
              <a:cxnLst/>
              <a:rect l="l" t="t" r="r" b="b"/>
              <a:pathLst>
                <a:path w="841" h="869" extrusionOk="0">
                  <a:moveTo>
                    <a:pt x="407" y="1"/>
                  </a:moveTo>
                  <a:lnTo>
                    <a:pt x="543" y="326"/>
                  </a:lnTo>
                  <a:lnTo>
                    <a:pt x="841" y="435"/>
                  </a:lnTo>
                  <a:lnTo>
                    <a:pt x="543" y="543"/>
                  </a:lnTo>
                  <a:lnTo>
                    <a:pt x="407" y="869"/>
                  </a:lnTo>
                  <a:lnTo>
                    <a:pt x="298" y="543"/>
                  </a:lnTo>
                  <a:lnTo>
                    <a:pt x="0" y="435"/>
                  </a:lnTo>
                  <a:lnTo>
                    <a:pt x="298" y="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0" name="Google Shape;2700;p37"/>
            <p:cNvSpPr/>
            <p:nvPr/>
          </p:nvSpPr>
          <p:spPr>
            <a:xfrm>
              <a:off x="3014250" y="4016350"/>
              <a:ext cx="21725" cy="21725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4" y="1"/>
                  </a:moveTo>
                  <a:lnTo>
                    <a:pt x="543" y="326"/>
                  </a:lnTo>
                  <a:lnTo>
                    <a:pt x="868" y="435"/>
                  </a:lnTo>
                  <a:lnTo>
                    <a:pt x="543" y="570"/>
                  </a:lnTo>
                  <a:lnTo>
                    <a:pt x="434" y="869"/>
                  </a:lnTo>
                  <a:lnTo>
                    <a:pt x="326" y="570"/>
                  </a:lnTo>
                  <a:lnTo>
                    <a:pt x="0" y="435"/>
                  </a:lnTo>
                  <a:lnTo>
                    <a:pt x="326" y="3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01" name="Google Shape;2701;p37"/>
            <p:cNvSpPr/>
            <p:nvPr/>
          </p:nvSpPr>
          <p:spPr>
            <a:xfrm>
              <a:off x="2879300" y="4602900"/>
              <a:ext cx="21050" cy="21725"/>
            </a:xfrm>
            <a:custGeom>
              <a:avLst/>
              <a:gdLst/>
              <a:ahLst/>
              <a:cxnLst/>
              <a:rect l="l" t="t" r="r" b="b"/>
              <a:pathLst>
                <a:path w="842" h="869" extrusionOk="0">
                  <a:moveTo>
                    <a:pt x="407" y="1"/>
                  </a:moveTo>
                  <a:lnTo>
                    <a:pt x="543" y="326"/>
                  </a:lnTo>
                  <a:lnTo>
                    <a:pt x="841" y="435"/>
                  </a:lnTo>
                  <a:lnTo>
                    <a:pt x="543" y="570"/>
                  </a:lnTo>
                  <a:lnTo>
                    <a:pt x="407" y="869"/>
                  </a:lnTo>
                  <a:lnTo>
                    <a:pt x="299" y="570"/>
                  </a:lnTo>
                  <a:lnTo>
                    <a:pt x="0" y="435"/>
                  </a:lnTo>
                  <a:lnTo>
                    <a:pt x="299" y="3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36"/>
          <p:cNvSpPr txBox="1">
            <a:spLocks noGrp="1"/>
          </p:cNvSpPr>
          <p:nvPr>
            <p:ph type="title"/>
          </p:nvPr>
        </p:nvSpPr>
        <p:spPr>
          <a:xfrm>
            <a:off x="2135550" y="1667163"/>
            <a:ext cx="4872900" cy="128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Whoa!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4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Détail compétence C1</a:t>
            </a:r>
            <a:endParaRPr dirty="0"/>
          </a:p>
        </p:txBody>
      </p:sp>
      <p:graphicFrame>
        <p:nvGraphicFramePr>
          <p:cNvPr id="2622" name="Google Shape;2622;p34"/>
          <p:cNvGraphicFramePr/>
          <p:nvPr>
            <p:extLst>
              <p:ext uri="{D42A27DB-BD31-4B8C-83A1-F6EECF244321}">
                <p14:modId xmlns:p14="http://schemas.microsoft.com/office/powerpoint/2010/main" val="953237358"/>
              </p:ext>
            </p:extLst>
          </p:nvPr>
        </p:nvGraphicFramePr>
        <p:xfrm>
          <a:off x="720000" y="2324745"/>
          <a:ext cx="7083397" cy="2407890"/>
        </p:xfrm>
        <a:graphic>
          <a:graphicData uri="http://schemas.openxmlformats.org/drawingml/2006/table">
            <a:tbl>
              <a:tblPr>
                <a:noFill/>
                <a:tableStyleId>{8BCE7502-413E-4C81-A007-B00CA638D055}</a:tableStyleId>
              </a:tblPr>
              <a:tblGrid>
                <a:gridCol w="7083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6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Les livrables :</a:t>
                      </a:r>
                    </a:p>
                    <a:p>
                      <a:endParaRPr lang="fr-F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fr-F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Les diagrammes de conception (Classes…)</a:t>
                      </a:r>
                      <a:endParaRPr lang="fr-FR" sz="3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marR="0" indent="-285750" algn="l" rtl="0" fontAlgn="base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Arial"/>
                          <a:sym typeface="Arial"/>
                        </a:rPr>
                        <a:t>Application fonctionnelle déployée sur serveur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Arial"/>
                          <a:sym typeface="Arial"/>
                        </a:rPr>
                        <a:t>Fournir le code source en fin de sprint 2 et 5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Arial"/>
                          <a:sym typeface="Arial"/>
                        </a:rPr>
                        <a:t>Démonstration des aspects techniques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Arial"/>
                          <a:sym typeface="Arial"/>
                        </a:rPr>
                        <a:t>Faire une fiche synthèse de l'architecture (orm, sgbd, api...) </a:t>
                      </a:r>
                    </a:p>
                  </a:txBody>
                  <a:tcPr marL="68580" marR="6858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5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2000" b="1" dirty="0">
                        <a:solidFill>
                          <a:srgbClr val="191919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23" name="Google Shape;2623;p34"/>
          <p:cNvSpPr txBox="1"/>
          <p:nvPr/>
        </p:nvSpPr>
        <p:spPr>
          <a:xfrm>
            <a:off x="720000" y="1231724"/>
            <a:ext cx="7704000" cy="109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fr-FR" dirty="0"/>
              <a:t>C1 : Partir des exigences et aller jusqu’à une application complète :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fr-FR" dirty="0"/>
              <a:t>AC1 Élaborer et implémenter les spécifications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fr-FR" dirty="0"/>
              <a:t>AC2 Appliquer accessibilité et ergonomie</a:t>
            </a:r>
          </a:p>
          <a:p>
            <a:pPr marL="285750" lvl="4" indent="-285750">
              <a:buFont typeface="Arial" panose="020B0604020202020204" pitchFamily="34" charset="0"/>
              <a:buChar char="•"/>
            </a:pPr>
            <a:r>
              <a:rPr lang="fr-FR" dirty="0"/>
              <a:t>AC3 Adopter de bonnes pratiques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4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Détail compétence C2</a:t>
            </a:r>
            <a:endParaRPr dirty="0"/>
          </a:p>
        </p:txBody>
      </p:sp>
      <p:graphicFrame>
        <p:nvGraphicFramePr>
          <p:cNvPr id="2622" name="Google Shape;2622;p34"/>
          <p:cNvGraphicFramePr/>
          <p:nvPr>
            <p:extLst>
              <p:ext uri="{D42A27DB-BD31-4B8C-83A1-F6EECF244321}">
                <p14:modId xmlns:p14="http://schemas.microsoft.com/office/powerpoint/2010/main" val="1421327817"/>
              </p:ext>
            </p:extLst>
          </p:nvPr>
        </p:nvGraphicFramePr>
        <p:xfrm>
          <a:off x="720000" y="2324745"/>
          <a:ext cx="7083397" cy="1859250"/>
        </p:xfrm>
        <a:graphic>
          <a:graphicData uri="http://schemas.openxmlformats.org/drawingml/2006/table">
            <a:tbl>
              <a:tblPr>
                <a:noFill/>
                <a:tableStyleId>{8BCE7502-413E-4C81-A007-B00CA638D055}</a:tableStyleId>
              </a:tblPr>
              <a:tblGrid>
                <a:gridCol w="7083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6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Les livrables :</a:t>
                      </a:r>
                    </a:p>
                    <a:p>
                      <a:endParaRPr lang="fr-F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Arial"/>
                          <a:sym typeface="Arial"/>
                        </a:rPr>
                        <a:t>Dossier Crypto choix algo de cryptage</a:t>
                      </a:r>
                      <a:endParaRPr lang="fr-FR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Arial"/>
                        <a:sym typeface="Arial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Arial"/>
                          <a:sym typeface="Arial"/>
                        </a:rPr>
                        <a:t>Tests de XSS injection SQL</a:t>
                      </a:r>
                      <a:endParaRPr lang="fr-FR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Arial"/>
                        <a:sym typeface="Arial"/>
                      </a:endParaRPr>
                    </a:p>
                    <a:p>
                      <a:endParaRPr lang="fr-FR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5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2000" b="1" dirty="0">
                        <a:solidFill>
                          <a:srgbClr val="191919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23" name="Google Shape;2623;p34"/>
          <p:cNvSpPr txBox="1"/>
          <p:nvPr/>
        </p:nvSpPr>
        <p:spPr>
          <a:xfrm>
            <a:off x="720000" y="1231724"/>
            <a:ext cx="7704000" cy="109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fr-FR" dirty="0"/>
              <a:t>C2 : Sélectionner les algorithmes adéquats pour répondre à un problème donné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AC1 Choisir les structures de données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17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4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Détail compétence C3</a:t>
            </a:r>
            <a:endParaRPr dirty="0"/>
          </a:p>
        </p:txBody>
      </p:sp>
      <p:graphicFrame>
        <p:nvGraphicFramePr>
          <p:cNvPr id="2622" name="Google Shape;2622;p34"/>
          <p:cNvGraphicFramePr/>
          <p:nvPr>
            <p:extLst>
              <p:ext uri="{D42A27DB-BD31-4B8C-83A1-F6EECF244321}">
                <p14:modId xmlns:p14="http://schemas.microsoft.com/office/powerpoint/2010/main" val="3493831871"/>
              </p:ext>
            </p:extLst>
          </p:nvPr>
        </p:nvGraphicFramePr>
        <p:xfrm>
          <a:off x="720000" y="2324745"/>
          <a:ext cx="7083397" cy="1584930"/>
        </p:xfrm>
        <a:graphic>
          <a:graphicData uri="http://schemas.openxmlformats.org/drawingml/2006/table">
            <a:tbl>
              <a:tblPr>
                <a:noFill/>
                <a:tableStyleId>{8BCE7502-413E-4C81-A007-B00CA638D055}</a:tableStyleId>
              </a:tblPr>
              <a:tblGrid>
                <a:gridCol w="7083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6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Les livrables :</a:t>
                      </a:r>
                    </a:p>
                    <a:p>
                      <a:endParaRPr lang="fr-F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Arial"/>
                          <a:sym typeface="Arial"/>
                        </a:rPr>
                        <a:t>Installation avec une vérification</a:t>
                      </a:r>
                      <a:endParaRPr lang="fr-FR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Arial"/>
                        <a:sym typeface="Arial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Arial"/>
                          <a:sym typeface="Arial"/>
                        </a:rPr>
                        <a:t>Notice de la procédure de l’installation</a:t>
                      </a:r>
                      <a:endParaRPr lang="fr-FR" sz="1800" b="0" i="0" u="none" strike="noStrike" cap="non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Arial"/>
                        <a:sym typeface="Arial"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5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2000" b="1" dirty="0">
                        <a:solidFill>
                          <a:srgbClr val="191919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23" name="Google Shape;2623;p34"/>
          <p:cNvSpPr txBox="1"/>
          <p:nvPr/>
        </p:nvSpPr>
        <p:spPr>
          <a:xfrm>
            <a:off x="720000" y="1231724"/>
            <a:ext cx="7704000" cy="109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fr-FR" dirty="0"/>
              <a:t>C3 : Déployer des services dans une architecture 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AC1 Développer des applications communicantes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AC2 Utiliser la virtualisation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4311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4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Détail compétence C4</a:t>
            </a:r>
            <a:endParaRPr dirty="0"/>
          </a:p>
        </p:txBody>
      </p:sp>
      <p:graphicFrame>
        <p:nvGraphicFramePr>
          <p:cNvPr id="2622" name="Google Shape;2622;p34"/>
          <p:cNvGraphicFramePr/>
          <p:nvPr>
            <p:extLst>
              <p:ext uri="{D42A27DB-BD31-4B8C-83A1-F6EECF244321}">
                <p14:modId xmlns:p14="http://schemas.microsoft.com/office/powerpoint/2010/main" val="3652265770"/>
              </p:ext>
            </p:extLst>
          </p:nvPr>
        </p:nvGraphicFramePr>
        <p:xfrm>
          <a:off x="720000" y="2324745"/>
          <a:ext cx="7083397" cy="1676370"/>
        </p:xfrm>
        <a:graphic>
          <a:graphicData uri="http://schemas.openxmlformats.org/drawingml/2006/table">
            <a:tbl>
              <a:tblPr>
                <a:noFill/>
                <a:tableStyleId>{8BCE7502-413E-4C81-A007-B00CA638D055}</a:tableStyleId>
              </a:tblPr>
              <a:tblGrid>
                <a:gridCol w="7083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6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Les livrables :</a:t>
                      </a:r>
                    </a:p>
                    <a:p>
                      <a:endParaRPr lang="fr-F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MCD + Base de données, trigger,  Index</a:t>
                      </a:r>
                      <a:endParaRPr lang="fr-FR" sz="1800" b="0" dirty="0">
                        <a:effectLst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Jeu d’essai</a:t>
                      </a:r>
                      <a:endParaRPr lang="fr-FR" sz="1800" b="0" dirty="0">
                        <a:effectLst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Présenter des informations avec BI</a:t>
                      </a:r>
                      <a:endParaRPr lang="fr-FR" sz="1800" b="0" dirty="0">
                        <a:effectLst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5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2000" b="1" dirty="0">
                        <a:solidFill>
                          <a:srgbClr val="191919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23" name="Google Shape;2623;p34"/>
          <p:cNvSpPr txBox="1"/>
          <p:nvPr/>
        </p:nvSpPr>
        <p:spPr>
          <a:xfrm>
            <a:off x="720000" y="1231724"/>
            <a:ext cx="7704000" cy="109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fr-FR" dirty="0"/>
              <a:t>C4 Optimiser une base de données, interagir avec une application et mettre en œuvre la sécurité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AC3 Organiser la restitution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AC4 Manipuler des données hétérogènes 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469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4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Détail compétence C5</a:t>
            </a:r>
            <a:endParaRPr dirty="0"/>
          </a:p>
        </p:txBody>
      </p:sp>
      <p:graphicFrame>
        <p:nvGraphicFramePr>
          <p:cNvPr id="2622" name="Google Shape;2622;p34"/>
          <p:cNvGraphicFramePr/>
          <p:nvPr>
            <p:extLst>
              <p:ext uri="{D42A27DB-BD31-4B8C-83A1-F6EECF244321}">
                <p14:modId xmlns:p14="http://schemas.microsoft.com/office/powerpoint/2010/main" val="3505312557"/>
              </p:ext>
            </p:extLst>
          </p:nvPr>
        </p:nvGraphicFramePr>
        <p:xfrm>
          <a:off x="720000" y="2571750"/>
          <a:ext cx="7083397" cy="1635969"/>
        </p:xfrm>
        <a:graphic>
          <a:graphicData uri="http://schemas.openxmlformats.org/drawingml/2006/table">
            <a:tbl>
              <a:tblPr>
                <a:noFill/>
                <a:tableStyleId>{8BCE7502-413E-4C81-A007-B00CA638D055}</a:tableStyleId>
              </a:tblPr>
              <a:tblGrid>
                <a:gridCol w="7083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5969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Les livrables :</a:t>
                      </a:r>
                    </a:p>
                    <a:p>
                      <a:endParaRPr lang="fr-F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Créer les diagrammes de UC</a:t>
                      </a:r>
                      <a:endParaRPr lang="fr-FR" sz="1800" b="0" dirty="0">
                        <a:effectLst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Organiser les sprints</a:t>
                      </a:r>
                      <a:endParaRPr lang="fr-FR" sz="1800" b="0" dirty="0">
                        <a:effectLst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Faire un suivi des sprints</a:t>
                      </a:r>
                      <a:endParaRPr lang="fr-FR" sz="1800" b="0" dirty="0">
                        <a:effectLst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Faire des guides d’utilisations (client, interne…)</a:t>
                      </a:r>
                      <a:endParaRPr lang="fr-FR" sz="1800" b="0" dirty="0">
                        <a:effectLst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Analyse sur la contractualisation de la relation</a:t>
                      </a:r>
                      <a:endParaRPr lang="fr-FR" sz="1800" b="0" dirty="0">
                        <a:effectLst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623" name="Google Shape;2623;p34"/>
          <p:cNvSpPr txBox="1"/>
          <p:nvPr/>
        </p:nvSpPr>
        <p:spPr>
          <a:xfrm>
            <a:off x="720000" y="1231724"/>
            <a:ext cx="7704000" cy="109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fr-FR" dirty="0"/>
              <a:t>C5 Appliquer une démarche de suivi de projets en fonctions des besoins métiers des clients et utilisateurs</a:t>
            </a:r>
          </a:p>
          <a:p>
            <a:r>
              <a:rPr lang="fr-FR" dirty="0"/>
              <a:t>AC2 Formaliser les besoins</a:t>
            </a:r>
          </a:p>
          <a:p>
            <a:r>
              <a:rPr lang="fr-FR" dirty="0"/>
              <a:t>AC3 Identifier la faisabilité</a:t>
            </a:r>
          </a:p>
          <a:p>
            <a:r>
              <a:rPr lang="fr-FR" dirty="0"/>
              <a:t>AC4 Mettre en œuvre un suivi de projet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5386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34"/>
          <p:cNvSpPr txBox="1">
            <a:spLocks noGrp="1"/>
          </p:cNvSpPr>
          <p:nvPr>
            <p:ph type="title"/>
          </p:nvPr>
        </p:nvSpPr>
        <p:spPr>
          <a:xfrm>
            <a:off x="720000" y="659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Détail compétence C6</a:t>
            </a:r>
            <a:endParaRPr dirty="0"/>
          </a:p>
        </p:txBody>
      </p:sp>
      <p:graphicFrame>
        <p:nvGraphicFramePr>
          <p:cNvPr id="2622" name="Google Shape;2622;p34"/>
          <p:cNvGraphicFramePr/>
          <p:nvPr>
            <p:extLst>
              <p:ext uri="{D42A27DB-BD31-4B8C-83A1-F6EECF244321}">
                <p14:modId xmlns:p14="http://schemas.microsoft.com/office/powerpoint/2010/main" val="1020818670"/>
              </p:ext>
            </p:extLst>
          </p:nvPr>
        </p:nvGraphicFramePr>
        <p:xfrm>
          <a:off x="720000" y="2324745"/>
          <a:ext cx="7083397" cy="1889730"/>
        </p:xfrm>
        <a:graphic>
          <a:graphicData uri="http://schemas.openxmlformats.org/drawingml/2006/table">
            <a:tbl>
              <a:tblPr>
                <a:noFill/>
                <a:tableStyleId>{8BCE7502-413E-4C81-A007-B00CA638D055}</a:tableStyleId>
              </a:tblPr>
              <a:tblGrid>
                <a:gridCol w="70833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6">
                <a:tc>
                  <a:txBody>
                    <a:bodyPr/>
                    <a:lstStyle/>
                    <a:p>
                      <a:r>
                        <a:rPr lang="fr-FR" sz="18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Les livrables :</a:t>
                      </a:r>
                    </a:p>
                    <a:p>
                      <a:endParaRPr lang="fr-FR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Rapport de fin de sprint</a:t>
                      </a:r>
                      <a:endParaRPr lang="fr-FR" sz="1800" b="0" dirty="0">
                        <a:effectLst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Revue sprint en anglais</a:t>
                      </a:r>
                      <a:endParaRPr lang="fr-FR" sz="1800" b="0" dirty="0">
                        <a:effectLst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Le Registre RGPD et la procédure</a:t>
                      </a:r>
                      <a:endParaRPr lang="fr-FR" sz="1800" b="0" dirty="0">
                        <a:effectLst/>
                      </a:endParaRPr>
                    </a:p>
                    <a:p>
                      <a:pPr marL="285750" indent="-285750" rtl="0">
                        <a:buFont typeface="Arial" panose="020B0604020202020204" pitchFamily="34" charset="0"/>
                        <a:buChar char="•"/>
                      </a:pPr>
                      <a:r>
                        <a:rPr lang="fr-FR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Suivi dans Dev ops </a:t>
                      </a:r>
                      <a:endParaRPr lang="fr-FR" sz="1800" b="0" dirty="0">
                        <a:effectLst/>
                      </a:endParaRPr>
                    </a:p>
                  </a:txBody>
                  <a:tcPr marL="68580" marR="68580" marT="0" marB="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055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endParaRPr sz="2000" b="1" dirty="0">
                        <a:solidFill>
                          <a:srgbClr val="191919"/>
                        </a:solidFill>
                        <a:latin typeface="Bellota Text"/>
                        <a:ea typeface="Bellota Text"/>
                        <a:cs typeface="Bellota Text"/>
                        <a:sym typeface="Bellota Tex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623" name="Google Shape;2623;p34"/>
          <p:cNvSpPr txBox="1"/>
          <p:nvPr/>
        </p:nvSpPr>
        <p:spPr>
          <a:xfrm>
            <a:off x="720000" y="1231724"/>
            <a:ext cx="7704000" cy="1093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0" bIns="91425" anchor="t" anchorCtr="0">
            <a:noAutofit/>
          </a:bodyPr>
          <a:lstStyle/>
          <a:p>
            <a:r>
              <a:rPr lang="fr-FR" dirty="0"/>
              <a:t>C6 Situer son rôle et ses missions au sein d’une équipe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AC2 Intégrer une équipe informatique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AC3 Mobiliser les compétences interpersonnelles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AC4 Rendre compte de son activité</a:t>
            </a:r>
          </a:p>
          <a:p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39953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" name="Google Shape;3184;p56"/>
          <p:cNvSpPr txBox="1">
            <a:spLocks noGrp="1"/>
          </p:cNvSpPr>
          <p:nvPr>
            <p:ph type="title"/>
          </p:nvPr>
        </p:nvSpPr>
        <p:spPr>
          <a:xfrm>
            <a:off x="2442450" y="2994625"/>
            <a:ext cx="425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Planning</a:t>
            </a:r>
            <a:endParaRPr dirty="0"/>
          </a:p>
        </p:txBody>
      </p:sp>
      <p:sp>
        <p:nvSpPr>
          <p:cNvPr id="3185" name="Google Shape;3185;p56"/>
          <p:cNvSpPr txBox="1">
            <a:spLocks noGrp="1"/>
          </p:cNvSpPr>
          <p:nvPr>
            <p:ph type="title" idx="2"/>
          </p:nvPr>
        </p:nvSpPr>
        <p:spPr>
          <a:xfrm>
            <a:off x="3738600" y="1762100"/>
            <a:ext cx="1666800" cy="120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186" name="Google Shape;3186;p56"/>
          <p:cNvSpPr txBox="1">
            <a:spLocks noGrp="1"/>
          </p:cNvSpPr>
          <p:nvPr>
            <p:ph type="subTitle" idx="1"/>
          </p:nvPr>
        </p:nvSpPr>
        <p:spPr>
          <a:xfrm>
            <a:off x="2460300" y="3836425"/>
            <a:ext cx="42234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 le r</a:t>
            </a:r>
            <a:r>
              <a:rPr lang="fr-FR" dirty="0"/>
              <a:t>e</a:t>
            </a:r>
            <a:r>
              <a:rPr lang="en" dirty="0"/>
              <a:t>seau U</a:t>
            </a:r>
            <a:endParaRPr dirty="0"/>
          </a:p>
        </p:txBody>
      </p:sp>
      <p:sp>
        <p:nvSpPr>
          <p:cNvPr id="3187" name="Google Shape;3187;p56"/>
          <p:cNvSpPr/>
          <p:nvPr/>
        </p:nvSpPr>
        <p:spPr>
          <a:xfrm>
            <a:off x="2560093" y="2080647"/>
            <a:ext cx="42347" cy="42276"/>
          </a:xfrm>
          <a:custGeom>
            <a:avLst/>
            <a:gdLst/>
            <a:ahLst/>
            <a:cxnLst/>
            <a:rect l="l" t="t" r="r" b="b"/>
            <a:pathLst>
              <a:path w="598" h="597" extrusionOk="0">
                <a:moveTo>
                  <a:pt x="299" y="0"/>
                </a:moveTo>
                <a:lnTo>
                  <a:pt x="380" y="217"/>
                </a:lnTo>
                <a:lnTo>
                  <a:pt x="597" y="299"/>
                </a:lnTo>
                <a:lnTo>
                  <a:pt x="380" y="380"/>
                </a:lnTo>
                <a:lnTo>
                  <a:pt x="299" y="597"/>
                </a:lnTo>
                <a:lnTo>
                  <a:pt x="218" y="380"/>
                </a:lnTo>
                <a:lnTo>
                  <a:pt x="1" y="299"/>
                </a:lnTo>
                <a:lnTo>
                  <a:pt x="218" y="217"/>
                </a:ln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188" name="Google Shape;3188;p56"/>
          <p:cNvGrpSpPr/>
          <p:nvPr/>
        </p:nvGrpSpPr>
        <p:grpSpPr>
          <a:xfrm>
            <a:off x="713237" y="659019"/>
            <a:ext cx="1533856" cy="3932247"/>
            <a:chOff x="713237" y="659019"/>
            <a:chExt cx="1533856" cy="3932247"/>
          </a:xfrm>
        </p:grpSpPr>
        <p:sp>
          <p:nvSpPr>
            <p:cNvPr id="3189" name="Google Shape;3189;p56"/>
            <p:cNvSpPr/>
            <p:nvPr/>
          </p:nvSpPr>
          <p:spPr>
            <a:xfrm>
              <a:off x="731705" y="3269577"/>
              <a:ext cx="1081381" cy="1176962"/>
            </a:xfrm>
            <a:custGeom>
              <a:avLst/>
              <a:gdLst/>
              <a:ahLst/>
              <a:cxnLst/>
              <a:rect l="l" t="t" r="r" b="b"/>
              <a:pathLst>
                <a:path w="19937" h="21700" extrusionOk="0">
                  <a:moveTo>
                    <a:pt x="7296" y="706"/>
                  </a:moveTo>
                  <a:lnTo>
                    <a:pt x="0" y="9168"/>
                  </a:lnTo>
                  <a:lnTo>
                    <a:pt x="11012" y="21699"/>
                  </a:lnTo>
                  <a:lnTo>
                    <a:pt x="13155" y="20587"/>
                  </a:lnTo>
                  <a:lnTo>
                    <a:pt x="19936" y="12504"/>
                  </a:lnTo>
                  <a:lnTo>
                    <a:pt x="9331" y="0"/>
                  </a:lnTo>
                  <a:lnTo>
                    <a:pt x="8056" y="143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0" name="Google Shape;3190;p56"/>
            <p:cNvSpPr/>
            <p:nvPr/>
          </p:nvSpPr>
          <p:spPr>
            <a:xfrm>
              <a:off x="780249" y="3315193"/>
              <a:ext cx="422258" cy="422242"/>
            </a:xfrm>
            <a:custGeom>
              <a:avLst/>
              <a:gdLst/>
              <a:ahLst/>
              <a:cxnLst/>
              <a:rect l="l" t="t" r="r" b="b"/>
              <a:pathLst>
                <a:path w="7785" h="7785" extrusionOk="0">
                  <a:moveTo>
                    <a:pt x="1302" y="7242"/>
                  </a:moveTo>
                  <a:lnTo>
                    <a:pt x="0" y="7785"/>
                  </a:lnTo>
                  <a:lnTo>
                    <a:pt x="6483" y="488"/>
                  </a:lnTo>
                  <a:lnTo>
                    <a:pt x="77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1" name="Google Shape;3191;p56"/>
            <p:cNvSpPr/>
            <p:nvPr/>
          </p:nvSpPr>
          <p:spPr>
            <a:xfrm>
              <a:off x="780249" y="3313728"/>
              <a:ext cx="391395" cy="434012"/>
            </a:xfrm>
            <a:custGeom>
              <a:avLst/>
              <a:gdLst/>
              <a:ahLst/>
              <a:cxnLst/>
              <a:rect l="l" t="t" r="r" b="b"/>
              <a:pathLst>
                <a:path w="7216" h="8002" extrusionOk="0">
                  <a:moveTo>
                    <a:pt x="54" y="8002"/>
                  </a:moveTo>
                  <a:lnTo>
                    <a:pt x="3418" y="4313"/>
                  </a:lnTo>
                  <a:cubicBezTo>
                    <a:pt x="4177" y="3472"/>
                    <a:pt x="4964" y="2631"/>
                    <a:pt x="5723" y="1763"/>
                  </a:cubicBezTo>
                  <a:cubicBezTo>
                    <a:pt x="6239" y="1193"/>
                    <a:pt x="6727" y="624"/>
                    <a:pt x="7215" y="27"/>
                  </a:cubicBezTo>
                  <a:lnTo>
                    <a:pt x="7215" y="0"/>
                  </a:lnTo>
                  <a:cubicBezTo>
                    <a:pt x="7215" y="0"/>
                    <a:pt x="7215" y="0"/>
                    <a:pt x="7188" y="0"/>
                  </a:cubicBezTo>
                  <a:cubicBezTo>
                    <a:pt x="6700" y="570"/>
                    <a:pt x="6184" y="1139"/>
                    <a:pt x="5669" y="1709"/>
                  </a:cubicBezTo>
                  <a:cubicBezTo>
                    <a:pt x="4910" y="2577"/>
                    <a:pt x="4123" y="3418"/>
                    <a:pt x="3364" y="4258"/>
                  </a:cubicBezTo>
                  <a:cubicBezTo>
                    <a:pt x="2577" y="5126"/>
                    <a:pt x="1790" y="5967"/>
                    <a:pt x="977" y="6835"/>
                  </a:cubicBezTo>
                  <a:cubicBezTo>
                    <a:pt x="678" y="7188"/>
                    <a:pt x="380" y="7513"/>
                    <a:pt x="82" y="7866"/>
                  </a:cubicBezTo>
                  <a:cubicBezTo>
                    <a:pt x="54" y="7893"/>
                    <a:pt x="27" y="7920"/>
                    <a:pt x="0" y="7947"/>
                  </a:cubicBezTo>
                  <a:cubicBezTo>
                    <a:pt x="0" y="7974"/>
                    <a:pt x="0" y="7974"/>
                    <a:pt x="0" y="8002"/>
                  </a:cubicBezTo>
                  <a:lnTo>
                    <a:pt x="0" y="800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2" name="Google Shape;3192;p56"/>
            <p:cNvSpPr/>
            <p:nvPr/>
          </p:nvSpPr>
          <p:spPr>
            <a:xfrm>
              <a:off x="803790" y="3309281"/>
              <a:ext cx="391395" cy="434066"/>
            </a:xfrm>
            <a:custGeom>
              <a:avLst/>
              <a:gdLst/>
              <a:ahLst/>
              <a:cxnLst/>
              <a:rect l="l" t="t" r="r" b="b"/>
              <a:pathLst>
                <a:path w="7216" h="8003" extrusionOk="0">
                  <a:moveTo>
                    <a:pt x="27" y="8002"/>
                  </a:moveTo>
                  <a:lnTo>
                    <a:pt x="3391" y="4313"/>
                  </a:lnTo>
                  <a:cubicBezTo>
                    <a:pt x="4150" y="3473"/>
                    <a:pt x="4937" y="2605"/>
                    <a:pt x="5696" y="1764"/>
                  </a:cubicBezTo>
                  <a:cubicBezTo>
                    <a:pt x="6212" y="1194"/>
                    <a:pt x="6727" y="625"/>
                    <a:pt x="7215" y="28"/>
                  </a:cubicBezTo>
                  <a:lnTo>
                    <a:pt x="7215" y="1"/>
                  </a:lnTo>
                  <a:cubicBezTo>
                    <a:pt x="7215" y="1"/>
                    <a:pt x="7188" y="1"/>
                    <a:pt x="7188" y="1"/>
                  </a:cubicBezTo>
                  <a:cubicBezTo>
                    <a:pt x="6673" y="570"/>
                    <a:pt x="6157" y="1140"/>
                    <a:pt x="5669" y="1709"/>
                  </a:cubicBezTo>
                  <a:cubicBezTo>
                    <a:pt x="4883" y="2577"/>
                    <a:pt x="4123" y="3418"/>
                    <a:pt x="3336" y="4259"/>
                  </a:cubicBezTo>
                  <a:cubicBezTo>
                    <a:pt x="2550" y="5127"/>
                    <a:pt x="1763" y="5968"/>
                    <a:pt x="977" y="6836"/>
                  </a:cubicBezTo>
                  <a:cubicBezTo>
                    <a:pt x="678" y="7188"/>
                    <a:pt x="380" y="7514"/>
                    <a:pt x="82" y="7867"/>
                  </a:cubicBezTo>
                  <a:cubicBezTo>
                    <a:pt x="54" y="7894"/>
                    <a:pt x="27" y="7921"/>
                    <a:pt x="0" y="7948"/>
                  </a:cubicBezTo>
                  <a:lnTo>
                    <a:pt x="0" y="8002"/>
                  </a:lnTo>
                  <a:lnTo>
                    <a:pt x="0" y="800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3" name="Google Shape;3193;p56"/>
            <p:cNvSpPr/>
            <p:nvPr/>
          </p:nvSpPr>
          <p:spPr>
            <a:xfrm>
              <a:off x="887645" y="3703548"/>
              <a:ext cx="569411" cy="665011"/>
            </a:xfrm>
            <a:custGeom>
              <a:avLst/>
              <a:gdLst/>
              <a:ahLst/>
              <a:cxnLst/>
              <a:rect l="l" t="t" r="r" b="b"/>
              <a:pathLst>
                <a:path w="10498" h="12261" extrusionOk="0">
                  <a:moveTo>
                    <a:pt x="27" y="1"/>
                  </a:moveTo>
                  <a:cubicBezTo>
                    <a:pt x="27" y="55"/>
                    <a:pt x="55" y="109"/>
                    <a:pt x="82" y="164"/>
                  </a:cubicBezTo>
                  <a:cubicBezTo>
                    <a:pt x="109" y="191"/>
                    <a:pt x="163" y="245"/>
                    <a:pt x="190" y="272"/>
                  </a:cubicBezTo>
                  <a:cubicBezTo>
                    <a:pt x="516" y="679"/>
                    <a:pt x="1194" y="1493"/>
                    <a:pt x="2035" y="2496"/>
                  </a:cubicBezTo>
                  <a:cubicBezTo>
                    <a:pt x="4340" y="5209"/>
                    <a:pt x="7948" y="9413"/>
                    <a:pt x="9575" y="11284"/>
                  </a:cubicBezTo>
                  <a:cubicBezTo>
                    <a:pt x="9819" y="11556"/>
                    <a:pt x="10009" y="11800"/>
                    <a:pt x="10172" y="11962"/>
                  </a:cubicBezTo>
                  <a:cubicBezTo>
                    <a:pt x="10307" y="12125"/>
                    <a:pt x="10443" y="12234"/>
                    <a:pt x="10443" y="12234"/>
                  </a:cubicBezTo>
                  <a:cubicBezTo>
                    <a:pt x="10443" y="12261"/>
                    <a:pt x="10470" y="12261"/>
                    <a:pt x="10497" y="12234"/>
                  </a:cubicBezTo>
                  <a:cubicBezTo>
                    <a:pt x="10497" y="12234"/>
                    <a:pt x="10497" y="12207"/>
                    <a:pt x="10497" y="12179"/>
                  </a:cubicBezTo>
                  <a:cubicBezTo>
                    <a:pt x="10497" y="12179"/>
                    <a:pt x="10416" y="12071"/>
                    <a:pt x="10253" y="11881"/>
                  </a:cubicBezTo>
                  <a:cubicBezTo>
                    <a:pt x="10090" y="11691"/>
                    <a:pt x="9928" y="11474"/>
                    <a:pt x="9684" y="11203"/>
                  </a:cubicBezTo>
                  <a:cubicBezTo>
                    <a:pt x="8083" y="9304"/>
                    <a:pt x="4503" y="5100"/>
                    <a:pt x="2170" y="2388"/>
                  </a:cubicBezTo>
                  <a:cubicBezTo>
                    <a:pt x="1302" y="1357"/>
                    <a:pt x="597" y="570"/>
                    <a:pt x="272" y="191"/>
                  </a:cubicBezTo>
                  <a:cubicBezTo>
                    <a:pt x="217" y="164"/>
                    <a:pt x="190" y="109"/>
                    <a:pt x="163" y="82"/>
                  </a:cubicBezTo>
                  <a:cubicBezTo>
                    <a:pt x="109" y="55"/>
                    <a:pt x="82" y="1"/>
                    <a:pt x="27" y="1"/>
                  </a:cubicBezTo>
                  <a:lnTo>
                    <a:pt x="27" y="1"/>
                  </a:lnTo>
                  <a:cubicBezTo>
                    <a:pt x="27" y="1"/>
                    <a:pt x="0" y="1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4" name="Google Shape;3194;p56"/>
            <p:cNvSpPr/>
            <p:nvPr/>
          </p:nvSpPr>
          <p:spPr>
            <a:xfrm>
              <a:off x="839100" y="3793314"/>
              <a:ext cx="119219" cy="139825"/>
            </a:xfrm>
            <a:custGeom>
              <a:avLst/>
              <a:gdLst/>
              <a:ahLst/>
              <a:cxnLst/>
              <a:rect l="l" t="t" r="r" b="b"/>
              <a:pathLst>
                <a:path w="2198" h="2578" extrusionOk="0">
                  <a:moveTo>
                    <a:pt x="136" y="326"/>
                  </a:moveTo>
                  <a:cubicBezTo>
                    <a:pt x="82" y="353"/>
                    <a:pt x="82" y="407"/>
                    <a:pt x="54" y="434"/>
                  </a:cubicBezTo>
                  <a:cubicBezTo>
                    <a:pt x="0" y="570"/>
                    <a:pt x="0" y="733"/>
                    <a:pt x="54" y="868"/>
                  </a:cubicBezTo>
                  <a:cubicBezTo>
                    <a:pt x="217" y="1384"/>
                    <a:pt x="543" y="1845"/>
                    <a:pt x="950" y="2197"/>
                  </a:cubicBezTo>
                  <a:cubicBezTo>
                    <a:pt x="1356" y="2496"/>
                    <a:pt x="1790" y="2577"/>
                    <a:pt x="2034" y="2279"/>
                  </a:cubicBezTo>
                  <a:cubicBezTo>
                    <a:pt x="2116" y="2197"/>
                    <a:pt x="2170" y="2089"/>
                    <a:pt x="2170" y="1980"/>
                  </a:cubicBezTo>
                  <a:cubicBezTo>
                    <a:pt x="2197" y="1818"/>
                    <a:pt x="2197" y="1682"/>
                    <a:pt x="2143" y="1519"/>
                  </a:cubicBezTo>
                  <a:cubicBezTo>
                    <a:pt x="2062" y="1248"/>
                    <a:pt x="1926" y="977"/>
                    <a:pt x="1763" y="760"/>
                  </a:cubicBezTo>
                  <a:cubicBezTo>
                    <a:pt x="1573" y="516"/>
                    <a:pt x="1356" y="299"/>
                    <a:pt x="1112" y="163"/>
                  </a:cubicBezTo>
                  <a:cubicBezTo>
                    <a:pt x="895" y="55"/>
                    <a:pt x="651" y="0"/>
                    <a:pt x="434" y="82"/>
                  </a:cubicBezTo>
                  <a:cubicBezTo>
                    <a:pt x="353" y="82"/>
                    <a:pt x="299" y="109"/>
                    <a:pt x="244" y="163"/>
                  </a:cubicBezTo>
                  <a:cubicBezTo>
                    <a:pt x="190" y="217"/>
                    <a:pt x="163" y="272"/>
                    <a:pt x="136" y="326"/>
                  </a:cubicBezTo>
                  <a:close/>
                  <a:moveTo>
                    <a:pt x="136" y="489"/>
                  </a:moveTo>
                  <a:lnTo>
                    <a:pt x="136" y="543"/>
                  </a:lnTo>
                  <a:cubicBezTo>
                    <a:pt x="109" y="624"/>
                    <a:pt x="136" y="733"/>
                    <a:pt x="163" y="814"/>
                  </a:cubicBezTo>
                  <a:cubicBezTo>
                    <a:pt x="353" y="1302"/>
                    <a:pt x="651" y="1736"/>
                    <a:pt x="1058" y="2035"/>
                  </a:cubicBezTo>
                  <a:cubicBezTo>
                    <a:pt x="1384" y="2279"/>
                    <a:pt x="1709" y="2387"/>
                    <a:pt x="1899" y="2143"/>
                  </a:cubicBezTo>
                  <a:cubicBezTo>
                    <a:pt x="1953" y="2089"/>
                    <a:pt x="1980" y="2035"/>
                    <a:pt x="1980" y="1953"/>
                  </a:cubicBezTo>
                  <a:cubicBezTo>
                    <a:pt x="2007" y="1818"/>
                    <a:pt x="1980" y="1682"/>
                    <a:pt x="1953" y="1574"/>
                  </a:cubicBezTo>
                  <a:cubicBezTo>
                    <a:pt x="1872" y="1302"/>
                    <a:pt x="1736" y="1085"/>
                    <a:pt x="1573" y="868"/>
                  </a:cubicBezTo>
                  <a:cubicBezTo>
                    <a:pt x="1438" y="651"/>
                    <a:pt x="1248" y="462"/>
                    <a:pt x="1004" y="326"/>
                  </a:cubicBezTo>
                  <a:cubicBezTo>
                    <a:pt x="868" y="272"/>
                    <a:pt x="705" y="217"/>
                    <a:pt x="570" y="245"/>
                  </a:cubicBezTo>
                  <a:cubicBezTo>
                    <a:pt x="488" y="245"/>
                    <a:pt x="407" y="272"/>
                    <a:pt x="353" y="326"/>
                  </a:cubicBezTo>
                  <a:cubicBezTo>
                    <a:pt x="299" y="353"/>
                    <a:pt x="244" y="407"/>
                    <a:pt x="190" y="462"/>
                  </a:cubicBezTo>
                  <a:cubicBezTo>
                    <a:pt x="190" y="489"/>
                    <a:pt x="163" y="489"/>
                    <a:pt x="136" y="48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5" name="Google Shape;3195;p56"/>
            <p:cNvSpPr/>
            <p:nvPr/>
          </p:nvSpPr>
          <p:spPr>
            <a:xfrm>
              <a:off x="962659" y="3928641"/>
              <a:ext cx="410542" cy="454676"/>
            </a:xfrm>
            <a:custGeom>
              <a:avLst/>
              <a:gdLst/>
              <a:ahLst/>
              <a:cxnLst/>
              <a:rect l="l" t="t" r="r" b="b"/>
              <a:pathLst>
                <a:path w="7569" h="8383" extrusionOk="0">
                  <a:moveTo>
                    <a:pt x="1384" y="326"/>
                  </a:moveTo>
                  <a:cubicBezTo>
                    <a:pt x="1384" y="299"/>
                    <a:pt x="1384" y="245"/>
                    <a:pt x="1357" y="218"/>
                  </a:cubicBezTo>
                  <a:cubicBezTo>
                    <a:pt x="1357" y="218"/>
                    <a:pt x="1330" y="191"/>
                    <a:pt x="1330" y="191"/>
                  </a:cubicBezTo>
                  <a:cubicBezTo>
                    <a:pt x="1140" y="55"/>
                    <a:pt x="923" y="1"/>
                    <a:pt x="706" y="28"/>
                  </a:cubicBezTo>
                  <a:cubicBezTo>
                    <a:pt x="435" y="82"/>
                    <a:pt x="190" y="245"/>
                    <a:pt x="55" y="516"/>
                  </a:cubicBezTo>
                  <a:cubicBezTo>
                    <a:pt x="1" y="679"/>
                    <a:pt x="55" y="896"/>
                    <a:pt x="136" y="1059"/>
                  </a:cubicBezTo>
                  <a:cubicBezTo>
                    <a:pt x="353" y="1384"/>
                    <a:pt x="570" y="1710"/>
                    <a:pt x="869" y="1981"/>
                  </a:cubicBezTo>
                  <a:cubicBezTo>
                    <a:pt x="2279" y="3500"/>
                    <a:pt x="3825" y="5426"/>
                    <a:pt x="5154" y="6917"/>
                  </a:cubicBezTo>
                  <a:cubicBezTo>
                    <a:pt x="5534" y="7351"/>
                    <a:pt x="5914" y="7758"/>
                    <a:pt x="6266" y="8111"/>
                  </a:cubicBezTo>
                  <a:cubicBezTo>
                    <a:pt x="6483" y="8328"/>
                    <a:pt x="6809" y="8382"/>
                    <a:pt x="7080" y="8246"/>
                  </a:cubicBezTo>
                  <a:cubicBezTo>
                    <a:pt x="7378" y="8084"/>
                    <a:pt x="7568" y="7731"/>
                    <a:pt x="7378" y="7487"/>
                  </a:cubicBezTo>
                  <a:cubicBezTo>
                    <a:pt x="6917" y="6863"/>
                    <a:pt x="4964" y="4422"/>
                    <a:pt x="3255" y="2415"/>
                  </a:cubicBezTo>
                  <a:cubicBezTo>
                    <a:pt x="2740" y="1737"/>
                    <a:pt x="2198" y="1113"/>
                    <a:pt x="1628" y="489"/>
                  </a:cubicBezTo>
                  <a:cubicBezTo>
                    <a:pt x="1547" y="435"/>
                    <a:pt x="1465" y="381"/>
                    <a:pt x="1384" y="326"/>
                  </a:cubicBezTo>
                  <a:close/>
                  <a:moveTo>
                    <a:pt x="1357" y="353"/>
                  </a:moveTo>
                  <a:cubicBezTo>
                    <a:pt x="1411" y="435"/>
                    <a:pt x="1438" y="516"/>
                    <a:pt x="1492" y="598"/>
                  </a:cubicBezTo>
                  <a:cubicBezTo>
                    <a:pt x="1547" y="679"/>
                    <a:pt x="1628" y="733"/>
                    <a:pt x="1682" y="815"/>
                  </a:cubicBezTo>
                  <a:cubicBezTo>
                    <a:pt x="2577" y="1845"/>
                    <a:pt x="3825" y="3310"/>
                    <a:pt x="4937" y="4666"/>
                  </a:cubicBezTo>
                  <a:cubicBezTo>
                    <a:pt x="6049" y="5995"/>
                    <a:pt x="6971" y="7161"/>
                    <a:pt x="7270" y="7568"/>
                  </a:cubicBezTo>
                  <a:cubicBezTo>
                    <a:pt x="7405" y="7758"/>
                    <a:pt x="7243" y="8002"/>
                    <a:pt x="7026" y="8138"/>
                  </a:cubicBezTo>
                  <a:cubicBezTo>
                    <a:pt x="6809" y="8246"/>
                    <a:pt x="6537" y="8192"/>
                    <a:pt x="6375" y="8002"/>
                  </a:cubicBezTo>
                  <a:cubicBezTo>
                    <a:pt x="6022" y="7677"/>
                    <a:pt x="5669" y="7243"/>
                    <a:pt x="5263" y="6809"/>
                  </a:cubicBezTo>
                  <a:cubicBezTo>
                    <a:pt x="3961" y="5290"/>
                    <a:pt x="2442" y="3337"/>
                    <a:pt x="1031" y="1818"/>
                  </a:cubicBezTo>
                  <a:cubicBezTo>
                    <a:pt x="814" y="1601"/>
                    <a:pt x="597" y="1357"/>
                    <a:pt x="435" y="1086"/>
                  </a:cubicBezTo>
                  <a:cubicBezTo>
                    <a:pt x="299" y="950"/>
                    <a:pt x="245" y="760"/>
                    <a:pt x="272" y="570"/>
                  </a:cubicBezTo>
                  <a:cubicBezTo>
                    <a:pt x="380" y="381"/>
                    <a:pt x="543" y="272"/>
                    <a:pt x="760" y="245"/>
                  </a:cubicBezTo>
                  <a:cubicBezTo>
                    <a:pt x="896" y="218"/>
                    <a:pt x="1086" y="245"/>
                    <a:pt x="1221" y="326"/>
                  </a:cubicBezTo>
                  <a:lnTo>
                    <a:pt x="1248" y="326"/>
                  </a:lnTo>
                  <a:lnTo>
                    <a:pt x="1357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6" name="Google Shape;3196;p56"/>
            <p:cNvSpPr/>
            <p:nvPr/>
          </p:nvSpPr>
          <p:spPr>
            <a:xfrm>
              <a:off x="1000898" y="3649145"/>
              <a:ext cx="425241" cy="570854"/>
            </a:xfrm>
            <a:custGeom>
              <a:avLst/>
              <a:gdLst/>
              <a:ahLst/>
              <a:cxnLst/>
              <a:rect l="l" t="t" r="r" b="b"/>
              <a:pathLst>
                <a:path w="7840" h="10525" extrusionOk="0">
                  <a:moveTo>
                    <a:pt x="1" y="27"/>
                  </a:moveTo>
                  <a:cubicBezTo>
                    <a:pt x="55" y="82"/>
                    <a:pt x="82" y="136"/>
                    <a:pt x="109" y="217"/>
                  </a:cubicBezTo>
                  <a:cubicBezTo>
                    <a:pt x="109" y="217"/>
                    <a:pt x="136" y="244"/>
                    <a:pt x="136" y="244"/>
                  </a:cubicBezTo>
                  <a:cubicBezTo>
                    <a:pt x="272" y="380"/>
                    <a:pt x="353" y="570"/>
                    <a:pt x="381" y="760"/>
                  </a:cubicBezTo>
                  <a:cubicBezTo>
                    <a:pt x="381" y="1058"/>
                    <a:pt x="299" y="1329"/>
                    <a:pt x="136" y="1546"/>
                  </a:cubicBezTo>
                  <a:cubicBezTo>
                    <a:pt x="109" y="1573"/>
                    <a:pt x="109" y="1628"/>
                    <a:pt x="136" y="1655"/>
                  </a:cubicBezTo>
                  <a:cubicBezTo>
                    <a:pt x="136" y="1655"/>
                    <a:pt x="3201" y="5235"/>
                    <a:pt x="5561" y="8002"/>
                  </a:cubicBezTo>
                  <a:lnTo>
                    <a:pt x="6917" y="9575"/>
                  </a:lnTo>
                  <a:cubicBezTo>
                    <a:pt x="7107" y="9792"/>
                    <a:pt x="7297" y="10009"/>
                    <a:pt x="7433" y="10199"/>
                  </a:cubicBezTo>
                  <a:cubicBezTo>
                    <a:pt x="7487" y="10253"/>
                    <a:pt x="7541" y="10334"/>
                    <a:pt x="7596" y="10389"/>
                  </a:cubicBezTo>
                  <a:lnTo>
                    <a:pt x="7677" y="10443"/>
                  </a:lnTo>
                  <a:cubicBezTo>
                    <a:pt x="7731" y="10524"/>
                    <a:pt x="7840" y="10443"/>
                    <a:pt x="7785" y="10362"/>
                  </a:cubicBezTo>
                  <a:cubicBezTo>
                    <a:pt x="7785" y="10334"/>
                    <a:pt x="7758" y="10307"/>
                    <a:pt x="7731" y="10280"/>
                  </a:cubicBezTo>
                  <a:cubicBezTo>
                    <a:pt x="7704" y="10199"/>
                    <a:pt x="7650" y="10145"/>
                    <a:pt x="7596" y="10063"/>
                  </a:cubicBezTo>
                  <a:cubicBezTo>
                    <a:pt x="7107" y="9439"/>
                    <a:pt x="6375" y="8599"/>
                    <a:pt x="5588" y="7676"/>
                  </a:cubicBezTo>
                  <a:cubicBezTo>
                    <a:pt x="3418" y="5127"/>
                    <a:pt x="679" y="2007"/>
                    <a:pt x="326" y="1601"/>
                  </a:cubicBezTo>
                  <a:cubicBezTo>
                    <a:pt x="462" y="1329"/>
                    <a:pt x="543" y="1058"/>
                    <a:pt x="516" y="760"/>
                  </a:cubicBezTo>
                  <a:cubicBezTo>
                    <a:pt x="489" y="543"/>
                    <a:pt x="408" y="326"/>
                    <a:pt x="245" y="163"/>
                  </a:cubicBezTo>
                  <a:cubicBezTo>
                    <a:pt x="245" y="136"/>
                    <a:pt x="218" y="136"/>
                    <a:pt x="218" y="109"/>
                  </a:cubicBezTo>
                  <a:cubicBezTo>
                    <a:pt x="164" y="82"/>
                    <a:pt x="82" y="27"/>
                    <a:pt x="28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7" name="Google Shape;3197;p56"/>
            <p:cNvSpPr/>
            <p:nvPr/>
          </p:nvSpPr>
          <p:spPr>
            <a:xfrm>
              <a:off x="996504" y="3397583"/>
              <a:ext cx="306076" cy="257467"/>
            </a:xfrm>
            <a:custGeom>
              <a:avLst/>
              <a:gdLst/>
              <a:ahLst/>
              <a:cxnLst/>
              <a:rect l="l" t="t" r="r" b="b"/>
              <a:pathLst>
                <a:path w="5643" h="4747" extrusionOk="0">
                  <a:moveTo>
                    <a:pt x="5642" y="515"/>
                  </a:moveTo>
                  <a:cubicBezTo>
                    <a:pt x="5588" y="515"/>
                    <a:pt x="5561" y="515"/>
                    <a:pt x="5507" y="543"/>
                  </a:cubicBezTo>
                  <a:lnTo>
                    <a:pt x="5479" y="543"/>
                  </a:lnTo>
                  <a:cubicBezTo>
                    <a:pt x="5290" y="678"/>
                    <a:pt x="5073" y="705"/>
                    <a:pt x="4883" y="624"/>
                  </a:cubicBezTo>
                  <a:cubicBezTo>
                    <a:pt x="4639" y="515"/>
                    <a:pt x="4476" y="298"/>
                    <a:pt x="4395" y="54"/>
                  </a:cubicBezTo>
                  <a:cubicBezTo>
                    <a:pt x="4367" y="27"/>
                    <a:pt x="4340" y="0"/>
                    <a:pt x="4313" y="0"/>
                  </a:cubicBezTo>
                  <a:cubicBezTo>
                    <a:pt x="4286" y="0"/>
                    <a:pt x="4259" y="0"/>
                    <a:pt x="4232" y="27"/>
                  </a:cubicBezTo>
                  <a:lnTo>
                    <a:pt x="1194" y="3309"/>
                  </a:lnTo>
                  <a:lnTo>
                    <a:pt x="434" y="4150"/>
                  </a:lnTo>
                  <a:lnTo>
                    <a:pt x="136" y="4476"/>
                  </a:lnTo>
                  <a:cubicBezTo>
                    <a:pt x="109" y="4503"/>
                    <a:pt x="82" y="4530"/>
                    <a:pt x="55" y="4557"/>
                  </a:cubicBezTo>
                  <a:cubicBezTo>
                    <a:pt x="55" y="4584"/>
                    <a:pt x="55" y="4611"/>
                    <a:pt x="28" y="4638"/>
                  </a:cubicBezTo>
                  <a:cubicBezTo>
                    <a:pt x="0" y="4638"/>
                    <a:pt x="0" y="4693"/>
                    <a:pt x="28" y="4720"/>
                  </a:cubicBezTo>
                  <a:cubicBezTo>
                    <a:pt x="55" y="4747"/>
                    <a:pt x="109" y="4747"/>
                    <a:pt x="136" y="4720"/>
                  </a:cubicBezTo>
                  <a:cubicBezTo>
                    <a:pt x="136" y="4720"/>
                    <a:pt x="163" y="4693"/>
                    <a:pt x="190" y="4693"/>
                  </a:cubicBezTo>
                  <a:cubicBezTo>
                    <a:pt x="217" y="4665"/>
                    <a:pt x="245" y="4638"/>
                    <a:pt x="272" y="4611"/>
                  </a:cubicBezTo>
                  <a:cubicBezTo>
                    <a:pt x="597" y="4313"/>
                    <a:pt x="1004" y="3879"/>
                    <a:pt x="1438" y="3391"/>
                  </a:cubicBezTo>
                  <a:cubicBezTo>
                    <a:pt x="2577" y="2170"/>
                    <a:pt x="3933" y="651"/>
                    <a:pt x="4286" y="244"/>
                  </a:cubicBezTo>
                  <a:cubicBezTo>
                    <a:pt x="4367" y="488"/>
                    <a:pt x="4584" y="678"/>
                    <a:pt x="4829" y="787"/>
                  </a:cubicBezTo>
                  <a:cubicBezTo>
                    <a:pt x="5045" y="895"/>
                    <a:pt x="5317" y="841"/>
                    <a:pt x="5534" y="678"/>
                  </a:cubicBezTo>
                  <a:lnTo>
                    <a:pt x="5588" y="651"/>
                  </a:lnTo>
                  <a:cubicBezTo>
                    <a:pt x="5615" y="624"/>
                    <a:pt x="5615" y="570"/>
                    <a:pt x="5642" y="543"/>
                  </a:cubicBezTo>
                  <a:lnTo>
                    <a:pt x="5642" y="543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8" name="Google Shape;3198;p56"/>
            <p:cNvSpPr/>
            <p:nvPr/>
          </p:nvSpPr>
          <p:spPr>
            <a:xfrm>
              <a:off x="1420227" y="3971328"/>
              <a:ext cx="297235" cy="269291"/>
            </a:xfrm>
            <a:custGeom>
              <a:avLst/>
              <a:gdLst/>
              <a:ahLst/>
              <a:cxnLst/>
              <a:rect l="l" t="t" r="r" b="b"/>
              <a:pathLst>
                <a:path w="5480" h="4965" extrusionOk="0">
                  <a:moveTo>
                    <a:pt x="0" y="4503"/>
                  </a:moveTo>
                  <a:cubicBezTo>
                    <a:pt x="54" y="4503"/>
                    <a:pt x="109" y="4476"/>
                    <a:pt x="136" y="4476"/>
                  </a:cubicBezTo>
                  <a:lnTo>
                    <a:pt x="190" y="4449"/>
                  </a:lnTo>
                  <a:cubicBezTo>
                    <a:pt x="353" y="4313"/>
                    <a:pt x="570" y="4286"/>
                    <a:pt x="760" y="4340"/>
                  </a:cubicBezTo>
                  <a:cubicBezTo>
                    <a:pt x="1004" y="4449"/>
                    <a:pt x="1194" y="4666"/>
                    <a:pt x="1302" y="4910"/>
                  </a:cubicBezTo>
                  <a:cubicBezTo>
                    <a:pt x="1302" y="4937"/>
                    <a:pt x="1329" y="4937"/>
                    <a:pt x="1356" y="4964"/>
                  </a:cubicBezTo>
                  <a:cubicBezTo>
                    <a:pt x="1383" y="4964"/>
                    <a:pt x="1411" y="4937"/>
                    <a:pt x="1438" y="4910"/>
                  </a:cubicBezTo>
                  <a:lnTo>
                    <a:pt x="4313" y="1492"/>
                  </a:lnTo>
                  <a:lnTo>
                    <a:pt x="5045" y="651"/>
                  </a:lnTo>
                  <a:lnTo>
                    <a:pt x="5316" y="299"/>
                  </a:lnTo>
                  <a:cubicBezTo>
                    <a:pt x="5344" y="272"/>
                    <a:pt x="5371" y="245"/>
                    <a:pt x="5398" y="190"/>
                  </a:cubicBezTo>
                  <a:cubicBezTo>
                    <a:pt x="5425" y="190"/>
                    <a:pt x="5425" y="163"/>
                    <a:pt x="5425" y="136"/>
                  </a:cubicBezTo>
                  <a:cubicBezTo>
                    <a:pt x="5479" y="109"/>
                    <a:pt x="5371" y="0"/>
                    <a:pt x="5344" y="55"/>
                  </a:cubicBezTo>
                  <a:lnTo>
                    <a:pt x="5262" y="82"/>
                  </a:lnTo>
                  <a:cubicBezTo>
                    <a:pt x="5235" y="109"/>
                    <a:pt x="5208" y="136"/>
                    <a:pt x="5181" y="190"/>
                  </a:cubicBezTo>
                  <a:cubicBezTo>
                    <a:pt x="4882" y="489"/>
                    <a:pt x="4503" y="950"/>
                    <a:pt x="4069" y="1438"/>
                  </a:cubicBezTo>
                  <a:cubicBezTo>
                    <a:pt x="3011" y="2713"/>
                    <a:pt x="1709" y="4286"/>
                    <a:pt x="1383" y="4693"/>
                  </a:cubicBezTo>
                  <a:cubicBezTo>
                    <a:pt x="1275" y="4476"/>
                    <a:pt x="1058" y="4286"/>
                    <a:pt x="814" y="4177"/>
                  </a:cubicBezTo>
                  <a:cubicBezTo>
                    <a:pt x="570" y="4096"/>
                    <a:pt x="298" y="4150"/>
                    <a:pt x="109" y="4313"/>
                  </a:cubicBezTo>
                  <a:cubicBezTo>
                    <a:pt x="82" y="4340"/>
                    <a:pt x="82" y="4340"/>
                    <a:pt x="54" y="4367"/>
                  </a:cubicBezTo>
                  <a:cubicBezTo>
                    <a:pt x="27" y="4394"/>
                    <a:pt x="27" y="4422"/>
                    <a:pt x="0" y="4476"/>
                  </a:cubicBezTo>
                  <a:cubicBezTo>
                    <a:pt x="0" y="4476"/>
                    <a:pt x="0" y="4503"/>
                    <a:pt x="0" y="450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99" name="Google Shape;3199;p56"/>
            <p:cNvSpPr/>
            <p:nvPr/>
          </p:nvSpPr>
          <p:spPr>
            <a:xfrm>
              <a:off x="1302527" y="3425516"/>
              <a:ext cx="413471" cy="556155"/>
            </a:xfrm>
            <a:custGeom>
              <a:avLst/>
              <a:gdLst/>
              <a:ahLst/>
              <a:cxnLst/>
              <a:rect l="l" t="t" r="r" b="b"/>
              <a:pathLst>
                <a:path w="7623" h="10254" extrusionOk="0">
                  <a:moveTo>
                    <a:pt x="7215" y="8599"/>
                  </a:moveTo>
                  <a:cubicBezTo>
                    <a:pt x="7188" y="8599"/>
                    <a:pt x="7161" y="8626"/>
                    <a:pt x="7161" y="8653"/>
                  </a:cubicBezTo>
                  <a:cubicBezTo>
                    <a:pt x="7025" y="8897"/>
                    <a:pt x="6971" y="9168"/>
                    <a:pt x="7025" y="9412"/>
                  </a:cubicBezTo>
                  <a:cubicBezTo>
                    <a:pt x="7080" y="9684"/>
                    <a:pt x="7188" y="9901"/>
                    <a:pt x="7351" y="10091"/>
                  </a:cubicBezTo>
                  <a:cubicBezTo>
                    <a:pt x="7378" y="10118"/>
                    <a:pt x="7405" y="10145"/>
                    <a:pt x="7432" y="10172"/>
                  </a:cubicBezTo>
                  <a:cubicBezTo>
                    <a:pt x="7432" y="10199"/>
                    <a:pt x="7459" y="10199"/>
                    <a:pt x="7486" y="10226"/>
                  </a:cubicBezTo>
                  <a:cubicBezTo>
                    <a:pt x="7514" y="10253"/>
                    <a:pt x="7568" y="10253"/>
                    <a:pt x="7595" y="10226"/>
                  </a:cubicBezTo>
                  <a:cubicBezTo>
                    <a:pt x="7622" y="10199"/>
                    <a:pt x="7622" y="10172"/>
                    <a:pt x="7595" y="10145"/>
                  </a:cubicBezTo>
                  <a:lnTo>
                    <a:pt x="7541" y="10063"/>
                  </a:lnTo>
                  <a:lnTo>
                    <a:pt x="7486" y="9982"/>
                  </a:lnTo>
                  <a:cubicBezTo>
                    <a:pt x="7351" y="9819"/>
                    <a:pt x="7269" y="9602"/>
                    <a:pt x="7215" y="9385"/>
                  </a:cubicBezTo>
                  <a:cubicBezTo>
                    <a:pt x="7188" y="9141"/>
                    <a:pt x="7242" y="8897"/>
                    <a:pt x="7378" y="8707"/>
                  </a:cubicBezTo>
                  <a:cubicBezTo>
                    <a:pt x="7405" y="8680"/>
                    <a:pt x="7405" y="8653"/>
                    <a:pt x="7432" y="8599"/>
                  </a:cubicBezTo>
                  <a:cubicBezTo>
                    <a:pt x="7432" y="8572"/>
                    <a:pt x="7432" y="8544"/>
                    <a:pt x="7405" y="8517"/>
                  </a:cubicBezTo>
                  <a:cubicBezTo>
                    <a:pt x="6239" y="7107"/>
                    <a:pt x="4801" y="5398"/>
                    <a:pt x="3011" y="3364"/>
                  </a:cubicBezTo>
                  <a:cubicBezTo>
                    <a:pt x="2197" y="2414"/>
                    <a:pt x="1329" y="1411"/>
                    <a:pt x="353" y="299"/>
                  </a:cubicBezTo>
                  <a:cubicBezTo>
                    <a:pt x="299" y="245"/>
                    <a:pt x="244" y="190"/>
                    <a:pt x="190" y="136"/>
                  </a:cubicBezTo>
                  <a:cubicBezTo>
                    <a:pt x="136" y="82"/>
                    <a:pt x="82" y="55"/>
                    <a:pt x="0" y="0"/>
                  </a:cubicBezTo>
                  <a:lnTo>
                    <a:pt x="0" y="0"/>
                  </a:lnTo>
                  <a:cubicBezTo>
                    <a:pt x="27" y="82"/>
                    <a:pt x="54" y="136"/>
                    <a:pt x="82" y="217"/>
                  </a:cubicBezTo>
                  <a:cubicBezTo>
                    <a:pt x="271" y="462"/>
                    <a:pt x="461" y="679"/>
                    <a:pt x="678" y="896"/>
                  </a:cubicBezTo>
                  <a:cubicBezTo>
                    <a:pt x="2767" y="3337"/>
                    <a:pt x="4530" y="5371"/>
                    <a:pt x="5940" y="7053"/>
                  </a:cubicBezTo>
                  <a:cubicBezTo>
                    <a:pt x="6401" y="7595"/>
                    <a:pt x="6835" y="8110"/>
                    <a:pt x="7215" y="8599"/>
                  </a:cubicBezTo>
                  <a:close/>
                  <a:moveTo>
                    <a:pt x="7215" y="8599"/>
                  </a:moveTo>
                  <a:cubicBezTo>
                    <a:pt x="7242" y="8572"/>
                    <a:pt x="7242" y="8544"/>
                    <a:pt x="7215" y="8544"/>
                  </a:cubicBezTo>
                  <a:cubicBezTo>
                    <a:pt x="7188" y="8544"/>
                    <a:pt x="7215" y="8544"/>
                    <a:pt x="7215" y="857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0" name="Google Shape;3200;p56"/>
            <p:cNvSpPr/>
            <p:nvPr/>
          </p:nvSpPr>
          <p:spPr>
            <a:xfrm>
              <a:off x="1002409" y="659019"/>
              <a:ext cx="981650" cy="1066263"/>
            </a:xfrm>
            <a:custGeom>
              <a:avLst/>
              <a:gdLst/>
              <a:ahLst/>
              <a:cxnLst/>
              <a:rect l="l" t="t" r="r" b="b"/>
              <a:pathLst>
                <a:path w="20453" h="22215" extrusionOk="0">
                  <a:moveTo>
                    <a:pt x="7433" y="733"/>
                  </a:moveTo>
                  <a:lnTo>
                    <a:pt x="1" y="9466"/>
                  </a:lnTo>
                  <a:lnTo>
                    <a:pt x="11366" y="22215"/>
                  </a:lnTo>
                  <a:lnTo>
                    <a:pt x="13536" y="21075"/>
                  </a:lnTo>
                  <a:lnTo>
                    <a:pt x="20452" y="12748"/>
                  </a:lnTo>
                  <a:lnTo>
                    <a:pt x="9494" y="0"/>
                  </a:lnTo>
                  <a:lnTo>
                    <a:pt x="8192" y="14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1" name="Google Shape;3201;p56"/>
            <p:cNvSpPr/>
            <p:nvPr/>
          </p:nvSpPr>
          <p:spPr>
            <a:xfrm>
              <a:off x="1046662" y="700680"/>
              <a:ext cx="380220" cy="386667"/>
            </a:xfrm>
            <a:custGeom>
              <a:avLst/>
              <a:gdLst/>
              <a:ahLst/>
              <a:cxnLst/>
              <a:rect l="l" t="t" r="r" b="b"/>
              <a:pathLst>
                <a:path w="7922" h="8056" extrusionOk="0">
                  <a:moveTo>
                    <a:pt x="1303" y="7459"/>
                  </a:moveTo>
                  <a:lnTo>
                    <a:pt x="1" y="8056"/>
                  </a:lnTo>
                  <a:lnTo>
                    <a:pt x="6619" y="516"/>
                  </a:lnTo>
                  <a:lnTo>
                    <a:pt x="79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2" name="Google Shape;3202;p56"/>
            <p:cNvSpPr/>
            <p:nvPr/>
          </p:nvSpPr>
          <p:spPr>
            <a:xfrm>
              <a:off x="1046662" y="699384"/>
              <a:ext cx="352862" cy="395787"/>
            </a:xfrm>
            <a:custGeom>
              <a:avLst/>
              <a:gdLst/>
              <a:ahLst/>
              <a:cxnLst/>
              <a:rect l="l" t="t" r="r" b="b"/>
              <a:pathLst>
                <a:path w="7352" h="8246" extrusionOk="0">
                  <a:moveTo>
                    <a:pt x="28" y="8246"/>
                  </a:moveTo>
                  <a:lnTo>
                    <a:pt x="3446" y="4448"/>
                  </a:lnTo>
                  <a:cubicBezTo>
                    <a:pt x="4232" y="3580"/>
                    <a:pt x="5046" y="2712"/>
                    <a:pt x="5833" y="1817"/>
                  </a:cubicBezTo>
                  <a:cubicBezTo>
                    <a:pt x="6348" y="1221"/>
                    <a:pt x="6863" y="624"/>
                    <a:pt x="7352" y="27"/>
                  </a:cubicBezTo>
                  <a:lnTo>
                    <a:pt x="7352" y="0"/>
                  </a:lnTo>
                  <a:lnTo>
                    <a:pt x="7324" y="0"/>
                  </a:lnTo>
                  <a:cubicBezTo>
                    <a:pt x="6809" y="597"/>
                    <a:pt x="6294" y="1194"/>
                    <a:pt x="5778" y="1790"/>
                  </a:cubicBezTo>
                  <a:cubicBezTo>
                    <a:pt x="4992" y="2658"/>
                    <a:pt x="4205" y="3526"/>
                    <a:pt x="3391" y="4394"/>
                  </a:cubicBezTo>
                  <a:cubicBezTo>
                    <a:pt x="2605" y="5262"/>
                    <a:pt x="1791" y="6157"/>
                    <a:pt x="1005" y="7052"/>
                  </a:cubicBezTo>
                  <a:cubicBezTo>
                    <a:pt x="679" y="7405"/>
                    <a:pt x="381" y="7757"/>
                    <a:pt x="82" y="8110"/>
                  </a:cubicBezTo>
                  <a:cubicBezTo>
                    <a:pt x="55" y="8137"/>
                    <a:pt x="28" y="8164"/>
                    <a:pt x="28" y="8191"/>
                  </a:cubicBezTo>
                  <a:lnTo>
                    <a:pt x="28" y="8219"/>
                  </a:lnTo>
                  <a:cubicBezTo>
                    <a:pt x="1" y="8246"/>
                    <a:pt x="1" y="8246"/>
                    <a:pt x="28" y="824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3" name="Google Shape;3203;p56"/>
            <p:cNvSpPr/>
            <p:nvPr/>
          </p:nvSpPr>
          <p:spPr>
            <a:xfrm>
              <a:off x="1067492" y="695449"/>
              <a:ext cx="351566" cy="395835"/>
            </a:xfrm>
            <a:custGeom>
              <a:avLst/>
              <a:gdLst/>
              <a:ahLst/>
              <a:cxnLst/>
              <a:rect l="l" t="t" r="r" b="b"/>
              <a:pathLst>
                <a:path w="7325" h="8247" extrusionOk="0">
                  <a:moveTo>
                    <a:pt x="28" y="8246"/>
                  </a:moveTo>
                  <a:lnTo>
                    <a:pt x="3446" y="4449"/>
                  </a:lnTo>
                  <a:cubicBezTo>
                    <a:pt x="4232" y="3554"/>
                    <a:pt x="5019" y="2713"/>
                    <a:pt x="5805" y="1818"/>
                  </a:cubicBezTo>
                  <a:cubicBezTo>
                    <a:pt x="6348" y="1221"/>
                    <a:pt x="6836" y="625"/>
                    <a:pt x="7324" y="1"/>
                  </a:cubicBezTo>
                  <a:lnTo>
                    <a:pt x="7324" y="1"/>
                  </a:lnTo>
                  <a:lnTo>
                    <a:pt x="7324" y="1"/>
                  </a:lnTo>
                  <a:cubicBezTo>
                    <a:pt x="6809" y="597"/>
                    <a:pt x="6294" y="1194"/>
                    <a:pt x="5778" y="1764"/>
                  </a:cubicBezTo>
                  <a:cubicBezTo>
                    <a:pt x="4992" y="2659"/>
                    <a:pt x="4178" y="3527"/>
                    <a:pt x="3391" y="4395"/>
                  </a:cubicBezTo>
                  <a:cubicBezTo>
                    <a:pt x="2605" y="5263"/>
                    <a:pt x="1791" y="6158"/>
                    <a:pt x="1005" y="7053"/>
                  </a:cubicBezTo>
                  <a:cubicBezTo>
                    <a:pt x="679" y="7406"/>
                    <a:pt x="381" y="7758"/>
                    <a:pt x="82" y="8111"/>
                  </a:cubicBezTo>
                  <a:cubicBezTo>
                    <a:pt x="55" y="8111"/>
                    <a:pt x="28" y="8165"/>
                    <a:pt x="1" y="8192"/>
                  </a:cubicBezTo>
                  <a:lnTo>
                    <a:pt x="1" y="8219"/>
                  </a:lnTo>
                  <a:lnTo>
                    <a:pt x="1" y="824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4" name="Google Shape;3204;p56"/>
            <p:cNvSpPr/>
            <p:nvPr/>
          </p:nvSpPr>
          <p:spPr>
            <a:xfrm>
              <a:off x="1143038" y="1054751"/>
              <a:ext cx="522046" cy="600208"/>
            </a:xfrm>
            <a:custGeom>
              <a:avLst/>
              <a:gdLst/>
              <a:ahLst/>
              <a:cxnLst/>
              <a:rect l="l" t="t" r="r" b="b"/>
              <a:pathLst>
                <a:path w="10877" h="12505" extrusionOk="0">
                  <a:moveTo>
                    <a:pt x="27" y="1"/>
                  </a:moveTo>
                  <a:cubicBezTo>
                    <a:pt x="54" y="55"/>
                    <a:pt x="82" y="109"/>
                    <a:pt x="109" y="164"/>
                  </a:cubicBezTo>
                  <a:cubicBezTo>
                    <a:pt x="136" y="191"/>
                    <a:pt x="163" y="245"/>
                    <a:pt x="217" y="272"/>
                  </a:cubicBezTo>
                  <a:cubicBezTo>
                    <a:pt x="543" y="679"/>
                    <a:pt x="1221" y="1520"/>
                    <a:pt x="2116" y="2551"/>
                  </a:cubicBezTo>
                  <a:cubicBezTo>
                    <a:pt x="4503" y="5317"/>
                    <a:pt x="8219" y="9576"/>
                    <a:pt x="9900" y="11501"/>
                  </a:cubicBezTo>
                  <a:cubicBezTo>
                    <a:pt x="10144" y="11800"/>
                    <a:pt x="10361" y="12044"/>
                    <a:pt x="10524" y="12179"/>
                  </a:cubicBezTo>
                  <a:cubicBezTo>
                    <a:pt x="10660" y="12342"/>
                    <a:pt x="10795" y="12478"/>
                    <a:pt x="10795" y="12478"/>
                  </a:cubicBezTo>
                  <a:cubicBezTo>
                    <a:pt x="10823" y="12505"/>
                    <a:pt x="10877" y="12451"/>
                    <a:pt x="10850" y="12424"/>
                  </a:cubicBezTo>
                  <a:cubicBezTo>
                    <a:pt x="10850" y="12424"/>
                    <a:pt x="10768" y="12288"/>
                    <a:pt x="10606" y="12098"/>
                  </a:cubicBezTo>
                  <a:cubicBezTo>
                    <a:pt x="10443" y="11908"/>
                    <a:pt x="10253" y="11691"/>
                    <a:pt x="10009" y="11393"/>
                  </a:cubicBezTo>
                  <a:cubicBezTo>
                    <a:pt x="8354" y="9467"/>
                    <a:pt x="4638" y="5154"/>
                    <a:pt x="2251" y="2415"/>
                  </a:cubicBezTo>
                  <a:cubicBezTo>
                    <a:pt x="1356" y="1411"/>
                    <a:pt x="651" y="570"/>
                    <a:pt x="299" y="191"/>
                  </a:cubicBezTo>
                  <a:cubicBezTo>
                    <a:pt x="244" y="164"/>
                    <a:pt x="217" y="109"/>
                    <a:pt x="190" y="82"/>
                  </a:cubicBezTo>
                  <a:cubicBezTo>
                    <a:pt x="136" y="28"/>
                    <a:pt x="82" y="1"/>
                    <a:pt x="27" y="1"/>
                  </a:cubicBezTo>
                  <a:cubicBezTo>
                    <a:pt x="27" y="1"/>
                    <a:pt x="0" y="1"/>
                    <a:pt x="27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5" name="Google Shape;3205;p56"/>
            <p:cNvSpPr/>
            <p:nvPr/>
          </p:nvSpPr>
          <p:spPr>
            <a:xfrm>
              <a:off x="1100081" y="1136777"/>
              <a:ext cx="108086" cy="125033"/>
            </a:xfrm>
            <a:custGeom>
              <a:avLst/>
              <a:gdLst/>
              <a:ahLst/>
              <a:cxnLst/>
              <a:rect l="l" t="t" r="r" b="b"/>
              <a:pathLst>
                <a:path w="2252" h="2605" extrusionOk="0">
                  <a:moveTo>
                    <a:pt x="136" y="326"/>
                  </a:moveTo>
                  <a:cubicBezTo>
                    <a:pt x="81" y="353"/>
                    <a:pt x="54" y="380"/>
                    <a:pt x="54" y="435"/>
                  </a:cubicBezTo>
                  <a:cubicBezTo>
                    <a:pt x="0" y="570"/>
                    <a:pt x="0" y="733"/>
                    <a:pt x="54" y="869"/>
                  </a:cubicBezTo>
                  <a:cubicBezTo>
                    <a:pt x="217" y="1411"/>
                    <a:pt x="543" y="1872"/>
                    <a:pt x="977" y="2225"/>
                  </a:cubicBezTo>
                  <a:cubicBezTo>
                    <a:pt x="1411" y="2550"/>
                    <a:pt x="1817" y="2605"/>
                    <a:pt x="2089" y="2306"/>
                  </a:cubicBezTo>
                  <a:cubicBezTo>
                    <a:pt x="2170" y="2225"/>
                    <a:pt x="2224" y="2116"/>
                    <a:pt x="2224" y="2008"/>
                  </a:cubicBezTo>
                  <a:cubicBezTo>
                    <a:pt x="2251" y="1845"/>
                    <a:pt x="2224" y="1682"/>
                    <a:pt x="2197" y="1547"/>
                  </a:cubicBezTo>
                  <a:cubicBezTo>
                    <a:pt x="2116" y="1248"/>
                    <a:pt x="1980" y="977"/>
                    <a:pt x="1790" y="733"/>
                  </a:cubicBezTo>
                  <a:cubicBezTo>
                    <a:pt x="1600" y="489"/>
                    <a:pt x="1383" y="299"/>
                    <a:pt x="1112" y="136"/>
                  </a:cubicBezTo>
                  <a:cubicBezTo>
                    <a:pt x="895" y="28"/>
                    <a:pt x="651" y="1"/>
                    <a:pt x="407" y="55"/>
                  </a:cubicBezTo>
                  <a:cubicBezTo>
                    <a:pt x="326" y="82"/>
                    <a:pt x="271" y="109"/>
                    <a:pt x="217" y="163"/>
                  </a:cubicBezTo>
                  <a:cubicBezTo>
                    <a:pt x="190" y="191"/>
                    <a:pt x="136" y="245"/>
                    <a:pt x="136" y="326"/>
                  </a:cubicBezTo>
                  <a:close/>
                  <a:moveTo>
                    <a:pt x="136" y="489"/>
                  </a:moveTo>
                  <a:lnTo>
                    <a:pt x="136" y="543"/>
                  </a:lnTo>
                  <a:cubicBezTo>
                    <a:pt x="109" y="625"/>
                    <a:pt x="136" y="733"/>
                    <a:pt x="163" y="842"/>
                  </a:cubicBezTo>
                  <a:cubicBezTo>
                    <a:pt x="353" y="1330"/>
                    <a:pt x="678" y="1764"/>
                    <a:pt x="1085" y="2089"/>
                  </a:cubicBezTo>
                  <a:cubicBezTo>
                    <a:pt x="1438" y="2306"/>
                    <a:pt x="1763" y="2415"/>
                    <a:pt x="1953" y="2198"/>
                  </a:cubicBezTo>
                  <a:cubicBezTo>
                    <a:pt x="2007" y="2116"/>
                    <a:pt x="2034" y="2062"/>
                    <a:pt x="2034" y="1981"/>
                  </a:cubicBezTo>
                  <a:cubicBezTo>
                    <a:pt x="2061" y="1845"/>
                    <a:pt x="2034" y="1709"/>
                    <a:pt x="2007" y="1574"/>
                  </a:cubicBezTo>
                  <a:cubicBezTo>
                    <a:pt x="1926" y="1330"/>
                    <a:pt x="1790" y="1086"/>
                    <a:pt x="1627" y="869"/>
                  </a:cubicBezTo>
                  <a:cubicBezTo>
                    <a:pt x="1465" y="652"/>
                    <a:pt x="1275" y="462"/>
                    <a:pt x="1031" y="326"/>
                  </a:cubicBezTo>
                  <a:cubicBezTo>
                    <a:pt x="895" y="245"/>
                    <a:pt x="732" y="218"/>
                    <a:pt x="570" y="218"/>
                  </a:cubicBezTo>
                  <a:cubicBezTo>
                    <a:pt x="407" y="245"/>
                    <a:pt x="271" y="326"/>
                    <a:pt x="190" y="462"/>
                  </a:cubicBezTo>
                  <a:cubicBezTo>
                    <a:pt x="190" y="489"/>
                    <a:pt x="163" y="489"/>
                    <a:pt x="136" y="48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6" name="Google Shape;3206;p56"/>
            <p:cNvSpPr/>
            <p:nvPr/>
          </p:nvSpPr>
          <p:spPr>
            <a:xfrm>
              <a:off x="1213304" y="1257872"/>
              <a:ext cx="372396" cy="411434"/>
            </a:xfrm>
            <a:custGeom>
              <a:avLst/>
              <a:gdLst/>
              <a:ahLst/>
              <a:cxnLst/>
              <a:rect l="l" t="t" r="r" b="b"/>
              <a:pathLst>
                <a:path w="7759" h="8572" extrusionOk="0">
                  <a:moveTo>
                    <a:pt x="1384" y="353"/>
                  </a:moveTo>
                  <a:cubicBezTo>
                    <a:pt x="1384" y="299"/>
                    <a:pt x="1384" y="244"/>
                    <a:pt x="1357" y="217"/>
                  </a:cubicBezTo>
                  <a:cubicBezTo>
                    <a:pt x="1357" y="190"/>
                    <a:pt x="1330" y="190"/>
                    <a:pt x="1330" y="190"/>
                  </a:cubicBezTo>
                  <a:cubicBezTo>
                    <a:pt x="1140" y="54"/>
                    <a:pt x="923" y="0"/>
                    <a:pt x="706" y="54"/>
                  </a:cubicBezTo>
                  <a:cubicBezTo>
                    <a:pt x="408" y="82"/>
                    <a:pt x="164" y="271"/>
                    <a:pt x="55" y="516"/>
                  </a:cubicBezTo>
                  <a:cubicBezTo>
                    <a:pt x="1" y="705"/>
                    <a:pt x="28" y="922"/>
                    <a:pt x="136" y="1085"/>
                  </a:cubicBezTo>
                  <a:cubicBezTo>
                    <a:pt x="353" y="1438"/>
                    <a:pt x="598" y="1736"/>
                    <a:pt x="869" y="2034"/>
                  </a:cubicBezTo>
                  <a:cubicBezTo>
                    <a:pt x="2333" y="3581"/>
                    <a:pt x="3934" y="5533"/>
                    <a:pt x="5290" y="7052"/>
                  </a:cubicBezTo>
                  <a:cubicBezTo>
                    <a:pt x="5697" y="7513"/>
                    <a:pt x="6077" y="7920"/>
                    <a:pt x="6429" y="8273"/>
                  </a:cubicBezTo>
                  <a:cubicBezTo>
                    <a:pt x="6646" y="8517"/>
                    <a:pt x="6999" y="8571"/>
                    <a:pt x="7270" y="8409"/>
                  </a:cubicBezTo>
                  <a:cubicBezTo>
                    <a:pt x="7596" y="8246"/>
                    <a:pt x="7758" y="7893"/>
                    <a:pt x="7568" y="7649"/>
                  </a:cubicBezTo>
                  <a:cubicBezTo>
                    <a:pt x="7080" y="6998"/>
                    <a:pt x="5073" y="4503"/>
                    <a:pt x="3337" y="2468"/>
                  </a:cubicBezTo>
                  <a:cubicBezTo>
                    <a:pt x="2795" y="1790"/>
                    <a:pt x="2225" y="1139"/>
                    <a:pt x="1628" y="516"/>
                  </a:cubicBezTo>
                  <a:cubicBezTo>
                    <a:pt x="1547" y="434"/>
                    <a:pt x="1466" y="380"/>
                    <a:pt x="1384" y="326"/>
                  </a:cubicBezTo>
                  <a:close/>
                  <a:moveTo>
                    <a:pt x="1357" y="380"/>
                  </a:moveTo>
                  <a:cubicBezTo>
                    <a:pt x="1411" y="461"/>
                    <a:pt x="1466" y="543"/>
                    <a:pt x="1520" y="624"/>
                  </a:cubicBezTo>
                  <a:cubicBezTo>
                    <a:pt x="1574" y="705"/>
                    <a:pt x="1655" y="760"/>
                    <a:pt x="1710" y="841"/>
                  </a:cubicBezTo>
                  <a:cubicBezTo>
                    <a:pt x="2632" y="1872"/>
                    <a:pt x="3934" y="3391"/>
                    <a:pt x="5073" y="4747"/>
                  </a:cubicBezTo>
                  <a:cubicBezTo>
                    <a:pt x="6212" y="6130"/>
                    <a:pt x="7162" y="7296"/>
                    <a:pt x="7487" y="7730"/>
                  </a:cubicBezTo>
                  <a:cubicBezTo>
                    <a:pt x="7623" y="7893"/>
                    <a:pt x="7460" y="8164"/>
                    <a:pt x="7216" y="8300"/>
                  </a:cubicBezTo>
                  <a:cubicBezTo>
                    <a:pt x="6999" y="8409"/>
                    <a:pt x="6700" y="8381"/>
                    <a:pt x="6538" y="8192"/>
                  </a:cubicBezTo>
                  <a:cubicBezTo>
                    <a:pt x="6212" y="7839"/>
                    <a:pt x="5805" y="7405"/>
                    <a:pt x="5426" y="6944"/>
                  </a:cubicBezTo>
                  <a:cubicBezTo>
                    <a:pt x="4069" y="5425"/>
                    <a:pt x="2496" y="3418"/>
                    <a:pt x="1032" y="1872"/>
                  </a:cubicBezTo>
                  <a:cubicBezTo>
                    <a:pt x="815" y="1628"/>
                    <a:pt x="598" y="1383"/>
                    <a:pt x="408" y="1112"/>
                  </a:cubicBezTo>
                  <a:cubicBezTo>
                    <a:pt x="272" y="977"/>
                    <a:pt x="218" y="760"/>
                    <a:pt x="272" y="570"/>
                  </a:cubicBezTo>
                  <a:cubicBezTo>
                    <a:pt x="299" y="461"/>
                    <a:pt x="516" y="326"/>
                    <a:pt x="733" y="244"/>
                  </a:cubicBezTo>
                  <a:cubicBezTo>
                    <a:pt x="896" y="190"/>
                    <a:pt x="1086" y="217"/>
                    <a:pt x="1221" y="299"/>
                  </a:cubicBezTo>
                  <a:lnTo>
                    <a:pt x="1249" y="326"/>
                  </a:lnTo>
                  <a:lnTo>
                    <a:pt x="1384" y="32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7" name="Google Shape;3207;p56"/>
            <p:cNvSpPr/>
            <p:nvPr/>
          </p:nvSpPr>
          <p:spPr>
            <a:xfrm>
              <a:off x="1244549" y="1004018"/>
              <a:ext cx="387995" cy="512948"/>
            </a:xfrm>
            <a:custGeom>
              <a:avLst/>
              <a:gdLst/>
              <a:ahLst/>
              <a:cxnLst/>
              <a:rect l="l" t="t" r="r" b="b"/>
              <a:pathLst>
                <a:path w="8084" h="10687" extrusionOk="0">
                  <a:moveTo>
                    <a:pt x="28" y="27"/>
                  </a:moveTo>
                  <a:cubicBezTo>
                    <a:pt x="55" y="81"/>
                    <a:pt x="109" y="163"/>
                    <a:pt x="136" y="217"/>
                  </a:cubicBezTo>
                  <a:lnTo>
                    <a:pt x="164" y="244"/>
                  </a:lnTo>
                  <a:cubicBezTo>
                    <a:pt x="299" y="407"/>
                    <a:pt x="381" y="597"/>
                    <a:pt x="408" y="787"/>
                  </a:cubicBezTo>
                  <a:cubicBezTo>
                    <a:pt x="408" y="1085"/>
                    <a:pt x="326" y="1356"/>
                    <a:pt x="164" y="1600"/>
                  </a:cubicBezTo>
                  <a:cubicBezTo>
                    <a:pt x="136" y="1627"/>
                    <a:pt x="136" y="1682"/>
                    <a:pt x="164" y="1709"/>
                  </a:cubicBezTo>
                  <a:cubicBezTo>
                    <a:pt x="164" y="1709"/>
                    <a:pt x="3337" y="5343"/>
                    <a:pt x="5778" y="8164"/>
                  </a:cubicBezTo>
                  <a:cubicBezTo>
                    <a:pt x="6266" y="8761"/>
                    <a:pt x="6755" y="9304"/>
                    <a:pt x="7162" y="9792"/>
                  </a:cubicBezTo>
                  <a:cubicBezTo>
                    <a:pt x="7351" y="10009"/>
                    <a:pt x="7541" y="10226"/>
                    <a:pt x="7704" y="10416"/>
                  </a:cubicBezTo>
                  <a:cubicBezTo>
                    <a:pt x="7758" y="10470"/>
                    <a:pt x="7812" y="10551"/>
                    <a:pt x="7867" y="10605"/>
                  </a:cubicBezTo>
                  <a:cubicBezTo>
                    <a:pt x="7894" y="10633"/>
                    <a:pt x="7921" y="10633"/>
                    <a:pt x="7948" y="10660"/>
                  </a:cubicBezTo>
                  <a:cubicBezTo>
                    <a:pt x="7975" y="10687"/>
                    <a:pt x="8029" y="10687"/>
                    <a:pt x="8057" y="10660"/>
                  </a:cubicBezTo>
                  <a:cubicBezTo>
                    <a:pt x="8084" y="10633"/>
                    <a:pt x="8084" y="10605"/>
                    <a:pt x="8057" y="10578"/>
                  </a:cubicBezTo>
                  <a:cubicBezTo>
                    <a:pt x="8029" y="10551"/>
                    <a:pt x="8029" y="10524"/>
                    <a:pt x="8002" y="10470"/>
                  </a:cubicBezTo>
                  <a:cubicBezTo>
                    <a:pt x="7948" y="10416"/>
                    <a:pt x="7894" y="10334"/>
                    <a:pt x="7840" y="10280"/>
                  </a:cubicBezTo>
                  <a:cubicBezTo>
                    <a:pt x="7324" y="9629"/>
                    <a:pt x="6592" y="8788"/>
                    <a:pt x="5778" y="7839"/>
                  </a:cubicBezTo>
                  <a:cubicBezTo>
                    <a:pt x="3527" y="5235"/>
                    <a:pt x="679" y="2061"/>
                    <a:pt x="353" y="1627"/>
                  </a:cubicBezTo>
                  <a:cubicBezTo>
                    <a:pt x="516" y="1383"/>
                    <a:pt x="570" y="1085"/>
                    <a:pt x="570" y="760"/>
                  </a:cubicBezTo>
                  <a:cubicBezTo>
                    <a:pt x="543" y="543"/>
                    <a:pt x="435" y="326"/>
                    <a:pt x="272" y="163"/>
                  </a:cubicBezTo>
                  <a:lnTo>
                    <a:pt x="245" y="109"/>
                  </a:lnTo>
                  <a:cubicBezTo>
                    <a:pt x="164" y="81"/>
                    <a:pt x="109" y="27"/>
                    <a:pt x="28" y="0"/>
                  </a:cubicBezTo>
                  <a:lnTo>
                    <a:pt x="28" y="0"/>
                  </a:lnTo>
                  <a:cubicBezTo>
                    <a:pt x="28" y="0"/>
                    <a:pt x="1" y="27"/>
                    <a:pt x="28" y="2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8" name="Google Shape;3208;p56"/>
            <p:cNvSpPr/>
            <p:nvPr/>
          </p:nvSpPr>
          <p:spPr>
            <a:xfrm>
              <a:off x="1241958" y="773587"/>
              <a:ext cx="277317" cy="235667"/>
            </a:xfrm>
            <a:custGeom>
              <a:avLst/>
              <a:gdLst/>
              <a:ahLst/>
              <a:cxnLst/>
              <a:rect l="l" t="t" r="r" b="b"/>
              <a:pathLst>
                <a:path w="5778" h="4910" extrusionOk="0">
                  <a:moveTo>
                    <a:pt x="5751" y="543"/>
                  </a:moveTo>
                  <a:cubicBezTo>
                    <a:pt x="5697" y="543"/>
                    <a:pt x="5669" y="543"/>
                    <a:pt x="5615" y="570"/>
                  </a:cubicBezTo>
                  <a:cubicBezTo>
                    <a:pt x="5588" y="570"/>
                    <a:pt x="5588" y="597"/>
                    <a:pt x="5561" y="597"/>
                  </a:cubicBezTo>
                  <a:cubicBezTo>
                    <a:pt x="5398" y="705"/>
                    <a:pt x="5154" y="732"/>
                    <a:pt x="4964" y="678"/>
                  </a:cubicBezTo>
                  <a:cubicBezTo>
                    <a:pt x="4720" y="543"/>
                    <a:pt x="4530" y="353"/>
                    <a:pt x="4449" y="82"/>
                  </a:cubicBezTo>
                  <a:cubicBezTo>
                    <a:pt x="4422" y="27"/>
                    <a:pt x="4340" y="0"/>
                    <a:pt x="4313" y="54"/>
                  </a:cubicBezTo>
                  <a:lnTo>
                    <a:pt x="1221" y="3445"/>
                  </a:lnTo>
                  <a:lnTo>
                    <a:pt x="435" y="4286"/>
                  </a:lnTo>
                  <a:cubicBezTo>
                    <a:pt x="326" y="4421"/>
                    <a:pt x="218" y="4530"/>
                    <a:pt x="136" y="4638"/>
                  </a:cubicBezTo>
                  <a:cubicBezTo>
                    <a:pt x="109" y="4665"/>
                    <a:pt x="82" y="4693"/>
                    <a:pt x="55" y="4747"/>
                  </a:cubicBezTo>
                  <a:cubicBezTo>
                    <a:pt x="28" y="4747"/>
                    <a:pt x="28" y="4774"/>
                    <a:pt x="28" y="4801"/>
                  </a:cubicBezTo>
                  <a:cubicBezTo>
                    <a:pt x="1" y="4828"/>
                    <a:pt x="1" y="4855"/>
                    <a:pt x="28" y="4882"/>
                  </a:cubicBezTo>
                  <a:cubicBezTo>
                    <a:pt x="55" y="4910"/>
                    <a:pt x="109" y="4910"/>
                    <a:pt x="136" y="4882"/>
                  </a:cubicBezTo>
                  <a:cubicBezTo>
                    <a:pt x="136" y="4882"/>
                    <a:pt x="163" y="4882"/>
                    <a:pt x="190" y="4855"/>
                  </a:cubicBezTo>
                  <a:cubicBezTo>
                    <a:pt x="218" y="4828"/>
                    <a:pt x="245" y="4801"/>
                    <a:pt x="272" y="4774"/>
                  </a:cubicBezTo>
                  <a:cubicBezTo>
                    <a:pt x="597" y="4476"/>
                    <a:pt x="1004" y="4014"/>
                    <a:pt x="1465" y="3526"/>
                  </a:cubicBezTo>
                  <a:cubicBezTo>
                    <a:pt x="2604" y="2251"/>
                    <a:pt x="3988" y="678"/>
                    <a:pt x="4340" y="271"/>
                  </a:cubicBezTo>
                  <a:cubicBezTo>
                    <a:pt x="4449" y="515"/>
                    <a:pt x="4666" y="732"/>
                    <a:pt x="4910" y="841"/>
                  </a:cubicBezTo>
                  <a:cubicBezTo>
                    <a:pt x="5154" y="922"/>
                    <a:pt x="5425" y="895"/>
                    <a:pt x="5642" y="732"/>
                  </a:cubicBezTo>
                  <a:lnTo>
                    <a:pt x="5697" y="678"/>
                  </a:lnTo>
                  <a:cubicBezTo>
                    <a:pt x="5724" y="651"/>
                    <a:pt x="5724" y="624"/>
                    <a:pt x="5751" y="570"/>
                  </a:cubicBezTo>
                  <a:cubicBezTo>
                    <a:pt x="5751" y="570"/>
                    <a:pt x="5778" y="543"/>
                    <a:pt x="5751" y="54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09" name="Google Shape;3209;p56"/>
            <p:cNvSpPr/>
            <p:nvPr/>
          </p:nvSpPr>
          <p:spPr>
            <a:xfrm>
              <a:off x="1629910" y="1293005"/>
              <a:ext cx="266902" cy="244787"/>
            </a:xfrm>
            <a:custGeom>
              <a:avLst/>
              <a:gdLst/>
              <a:ahLst/>
              <a:cxnLst/>
              <a:rect l="l" t="t" r="r" b="b"/>
              <a:pathLst>
                <a:path w="5561" h="5100" extrusionOk="0">
                  <a:moveTo>
                    <a:pt x="0" y="4639"/>
                  </a:moveTo>
                  <a:cubicBezTo>
                    <a:pt x="28" y="4639"/>
                    <a:pt x="82" y="4639"/>
                    <a:pt x="109" y="4612"/>
                  </a:cubicBezTo>
                  <a:lnTo>
                    <a:pt x="163" y="4584"/>
                  </a:lnTo>
                  <a:cubicBezTo>
                    <a:pt x="326" y="4476"/>
                    <a:pt x="543" y="4422"/>
                    <a:pt x="760" y="4476"/>
                  </a:cubicBezTo>
                  <a:cubicBezTo>
                    <a:pt x="1004" y="4584"/>
                    <a:pt x="1194" y="4801"/>
                    <a:pt x="1302" y="5046"/>
                  </a:cubicBezTo>
                  <a:cubicBezTo>
                    <a:pt x="1302" y="5073"/>
                    <a:pt x="1330" y="5100"/>
                    <a:pt x="1357" y="5100"/>
                  </a:cubicBezTo>
                  <a:cubicBezTo>
                    <a:pt x="1411" y="5100"/>
                    <a:pt x="1438" y="5100"/>
                    <a:pt x="1438" y="5073"/>
                  </a:cubicBezTo>
                  <a:lnTo>
                    <a:pt x="4395" y="1547"/>
                  </a:lnTo>
                  <a:cubicBezTo>
                    <a:pt x="4666" y="1194"/>
                    <a:pt x="4910" y="923"/>
                    <a:pt x="5127" y="651"/>
                  </a:cubicBezTo>
                  <a:cubicBezTo>
                    <a:pt x="5235" y="543"/>
                    <a:pt x="5317" y="435"/>
                    <a:pt x="5398" y="326"/>
                  </a:cubicBezTo>
                  <a:cubicBezTo>
                    <a:pt x="5452" y="299"/>
                    <a:pt x="5480" y="245"/>
                    <a:pt x="5507" y="218"/>
                  </a:cubicBezTo>
                  <a:cubicBezTo>
                    <a:pt x="5507" y="190"/>
                    <a:pt x="5507" y="190"/>
                    <a:pt x="5507" y="163"/>
                  </a:cubicBezTo>
                  <a:cubicBezTo>
                    <a:pt x="5561" y="109"/>
                    <a:pt x="5452" y="1"/>
                    <a:pt x="5398" y="82"/>
                  </a:cubicBezTo>
                  <a:lnTo>
                    <a:pt x="5344" y="109"/>
                  </a:lnTo>
                  <a:cubicBezTo>
                    <a:pt x="5317" y="136"/>
                    <a:pt x="5263" y="163"/>
                    <a:pt x="5235" y="190"/>
                  </a:cubicBezTo>
                  <a:cubicBezTo>
                    <a:pt x="4937" y="516"/>
                    <a:pt x="4557" y="977"/>
                    <a:pt x="4123" y="1492"/>
                  </a:cubicBezTo>
                  <a:cubicBezTo>
                    <a:pt x="3038" y="2821"/>
                    <a:pt x="1764" y="4449"/>
                    <a:pt x="1411" y="4856"/>
                  </a:cubicBezTo>
                  <a:cubicBezTo>
                    <a:pt x="1275" y="4612"/>
                    <a:pt x="1085" y="4422"/>
                    <a:pt x="841" y="4313"/>
                  </a:cubicBezTo>
                  <a:cubicBezTo>
                    <a:pt x="570" y="4259"/>
                    <a:pt x="299" y="4313"/>
                    <a:pt x="109" y="4476"/>
                  </a:cubicBezTo>
                  <a:cubicBezTo>
                    <a:pt x="82" y="4476"/>
                    <a:pt x="82" y="4503"/>
                    <a:pt x="55" y="4503"/>
                  </a:cubicBezTo>
                  <a:cubicBezTo>
                    <a:pt x="28" y="4557"/>
                    <a:pt x="0" y="4584"/>
                    <a:pt x="0" y="463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10" name="Google Shape;3210;p56"/>
            <p:cNvSpPr/>
            <p:nvPr/>
          </p:nvSpPr>
          <p:spPr>
            <a:xfrm>
              <a:off x="1516639" y="799601"/>
              <a:ext cx="378876" cy="501285"/>
            </a:xfrm>
            <a:custGeom>
              <a:avLst/>
              <a:gdLst/>
              <a:ahLst/>
              <a:cxnLst/>
              <a:rect l="l" t="t" r="r" b="b"/>
              <a:pathLst>
                <a:path w="7894" h="10444" extrusionOk="0">
                  <a:moveTo>
                    <a:pt x="7460" y="8762"/>
                  </a:moveTo>
                  <a:cubicBezTo>
                    <a:pt x="7460" y="8789"/>
                    <a:pt x="7433" y="8816"/>
                    <a:pt x="7406" y="8843"/>
                  </a:cubicBezTo>
                  <a:cubicBezTo>
                    <a:pt x="7270" y="9087"/>
                    <a:pt x="7216" y="9358"/>
                    <a:pt x="7270" y="9630"/>
                  </a:cubicBezTo>
                  <a:cubicBezTo>
                    <a:pt x="7324" y="9874"/>
                    <a:pt x="7460" y="10118"/>
                    <a:pt x="7623" y="10308"/>
                  </a:cubicBezTo>
                  <a:cubicBezTo>
                    <a:pt x="7650" y="10335"/>
                    <a:pt x="7650" y="10362"/>
                    <a:pt x="7677" y="10389"/>
                  </a:cubicBezTo>
                  <a:lnTo>
                    <a:pt x="7758" y="10443"/>
                  </a:lnTo>
                  <a:cubicBezTo>
                    <a:pt x="7785" y="10443"/>
                    <a:pt x="7840" y="10443"/>
                    <a:pt x="7867" y="10443"/>
                  </a:cubicBezTo>
                  <a:cubicBezTo>
                    <a:pt x="7894" y="10416"/>
                    <a:pt x="7894" y="10362"/>
                    <a:pt x="7867" y="10335"/>
                  </a:cubicBezTo>
                  <a:cubicBezTo>
                    <a:pt x="7867" y="10308"/>
                    <a:pt x="7840" y="10281"/>
                    <a:pt x="7812" y="10253"/>
                  </a:cubicBezTo>
                  <a:lnTo>
                    <a:pt x="7758" y="10172"/>
                  </a:lnTo>
                  <a:cubicBezTo>
                    <a:pt x="7623" y="10009"/>
                    <a:pt x="7514" y="9792"/>
                    <a:pt x="7460" y="9575"/>
                  </a:cubicBezTo>
                  <a:cubicBezTo>
                    <a:pt x="7433" y="9331"/>
                    <a:pt x="7487" y="9060"/>
                    <a:pt x="7623" y="8870"/>
                  </a:cubicBezTo>
                  <a:cubicBezTo>
                    <a:pt x="7650" y="8843"/>
                    <a:pt x="7677" y="8789"/>
                    <a:pt x="7677" y="8762"/>
                  </a:cubicBezTo>
                  <a:cubicBezTo>
                    <a:pt x="7677" y="8734"/>
                    <a:pt x="7677" y="8680"/>
                    <a:pt x="7650" y="8653"/>
                  </a:cubicBezTo>
                  <a:cubicBezTo>
                    <a:pt x="6456" y="7216"/>
                    <a:pt x="4937" y="5480"/>
                    <a:pt x="3120" y="3418"/>
                  </a:cubicBezTo>
                  <a:cubicBezTo>
                    <a:pt x="2279" y="2442"/>
                    <a:pt x="1357" y="1411"/>
                    <a:pt x="380" y="299"/>
                  </a:cubicBezTo>
                  <a:cubicBezTo>
                    <a:pt x="326" y="245"/>
                    <a:pt x="272" y="190"/>
                    <a:pt x="218" y="136"/>
                  </a:cubicBezTo>
                  <a:cubicBezTo>
                    <a:pt x="136" y="82"/>
                    <a:pt x="82" y="28"/>
                    <a:pt x="28" y="1"/>
                  </a:cubicBezTo>
                  <a:lnTo>
                    <a:pt x="1" y="1"/>
                  </a:lnTo>
                  <a:lnTo>
                    <a:pt x="1" y="1"/>
                  </a:lnTo>
                  <a:cubicBezTo>
                    <a:pt x="28" y="82"/>
                    <a:pt x="55" y="163"/>
                    <a:pt x="109" y="218"/>
                  </a:cubicBezTo>
                  <a:cubicBezTo>
                    <a:pt x="299" y="462"/>
                    <a:pt x="489" y="706"/>
                    <a:pt x="706" y="923"/>
                  </a:cubicBezTo>
                  <a:cubicBezTo>
                    <a:pt x="2876" y="3418"/>
                    <a:pt x="4693" y="5480"/>
                    <a:pt x="6131" y="7216"/>
                  </a:cubicBezTo>
                  <a:cubicBezTo>
                    <a:pt x="6646" y="7785"/>
                    <a:pt x="7080" y="8300"/>
                    <a:pt x="7460" y="8762"/>
                  </a:cubicBezTo>
                  <a:close/>
                  <a:moveTo>
                    <a:pt x="7460" y="8762"/>
                  </a:moveTo>
                  <a:cubicBezTo>
                    <a:pt x="7460" y="8762"/>
                    <a:pt x="7487" y="8734"/>
                    <a:pt x="7460" y="8734"/>
                  </a:cubicBezTo>
                  <a:cubicBezTo>
                    <a:pt x="7460" y="8734"/>
                    <a:pt x="7460" y="8734"/>
                    <a:pt x="7487" y="876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3211" name="Google Shape;3211;p56"/>
            <p:cNvGrpSpPr/>
            <p:nvPr/>
          </p:nvGrpSpPr>
          <p:grpSpPr>
            <a:xfrm>
              <a:off x="713237" y="2045432"/>
              <a:ext cx="1130140" cy="995027"/>
              <a:chOff x="713237" y="2045432"/>
              <a:chExt cx="1130140" cy="995027"/>
            </a:xfrm>
          </p:grpSpPr>
          <p:sp>
            <p:nvSpPr>
              <p:cNvPr id="3212" name="Google Shape;3212;p56"/>
              <p:cNvSpPr/>
              <p:nvPr/>
            </p:nvSpPr>
            <p:spPr>
              <a:xfrm>
                <a:off x="748100" y="2295257"/>
                <a:ext cx="575277" cy="197614"/>
              </a:xfrm>
              <a:custGeom>
                <a:avLst/>
                <a:gdLst/>
                <a:ahLst/>
                <a:cxnLst/>
                <a:rect l="l" t="t" r="r" b="b"/>
                <a:pathLst>
                  <a:path w="10742" h="3690" extrusionOk="0">
                    <a:moveTo>
                      <a:pt x="9168" y="3174"/>
                    </a:moveTo>
                    <a:cubicBezTo>
                      <a:pt x="9168" y="3174"/>
                      <a:pt x="10741" y="3689"/>
                      <a:pt x="10036" y="1818"/>
                    </a:cubicBezTo>
                    <a:cubicBezTo>
                      <a:pt x="10036" y="1818"/>
                      <a:pt x="9738" y="1004"/>
                      <a:pt x="7297" y="868"/>
                    </a:cubicBezTo>
                    <a:cubicBezTo>
                      <a:pt x="5913" y="787"/>
                      <a:pt x="760" y="0"/>
                      <a:pt x="760" y="0"/>
                    </a:cubicBezTo>
                    <a:lnTo>
                      <a:pt x="0" y="407"/>
                    </a:lnTo>
                    <a:lnTo>
                      <a:pt x="8951" y="238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3" name="Google Shape;3213;p56"/>
              <p:cNvSpPr/>
              <p:nvPr/>
            </p:nvSpPr>
            <p:spPr>
              <a:xfrm>
                <a:off x="713237" y="2296703"/>
                <a:ext cx="554926" cy="101753"/>
              </a:xfrm>
              <a:custGeom>
                <a:avLst/>
                <a:gdLst/>
                <a:ahLst/>
                <a:cxnLst/>
                <a:rect l="l" t="t" r="r" b="b"/>
                <a:pathLst>
                  <a:path w="10362" h="1900" extrusionOk="0">
                    <a:moveTo>
                      <a:pt x="10362" y="1899"/>
                    </a:moveTo>
                    <a:cubicBezTo>
                      <a:pt x="10253" y="1737"/>
                      <a:pt x="10118" y="1628"/>
                      <a:pt x="9982" y="1520"/>
                    </a:cubicBezTo>
                    <a:cubicBezTo>
                      <a:pt x="9873" y="1465"/>
                      <a:pt x="9765" y="1411"/>
                      <a:pt x="9656" y="1384"/>
                    </a:cubicBezTo>
                    <a:cubicBezTo>
                      <a:pt x="9033" y="1194"/>
                      <a:pt x="8382" y="1086"/>
                      <a:pt x="7731" y="1031"/>
                    </a:cubicBezTo>
                    <a:cubicBezTo>
                      <a:pt x="6212" y="760"/>
                      <a:pt x="4666" y="516"/>
                      <a:pt x="3120" y="326"/>
                    </a:cubicBezTo>
                    <a:cubicBezTo>
                      <a:pt x="2387" y="245"/>
                      <a:pt x="1682" y="136"/>
                      <a:pt x="977" y="82"/>
                    </a:cubicBezTo>
                    <a:cubicBezTo>
                      <a:pt x="651" y="55"/>
                      <a:pt x="353" y="28"/>
                      <a:pt x="27" y="1"/>
                    </a:cubicBezTo>
                    <a:cubicBezTo>
                      <a:pt x="27" y="1"/>
                      <a:pt x="0" y="1"/>
                      <a:pt x="0" y="28"/>
                    </a:cubicBezTo>
                    <a:cubicBezTo>
                      <a:pt x="0" y="55"/>
                      <a:pt x="27" y="82"/>
                      <a:pt x="27" y="82"/>
                    </a:cubicBezTo>
                    <a:lnTo>
                      <a:pt x="814" y="163"/>
                    </a:lnTo>
                    <a:cubicBezTo>
                      <a:pt x="1818" y="272"/>
                      <a:pt x="2848" y="380"/>
                      <a:pt x="3879" y="516"/>
                    </a:cubicBezTo>
                    <a:cubicBezTo>
                      <a:pt x="5154" y="706"/>
                      <a:pt x="6456" y="896"/>
                      <a:pt x="7704" y="1113"/>
                    </a:cubicBezTo>
                    <a:cubicBezTo>
                      <a:pt x="8246" y="1194"/>
                      <a:pt x="8816" y="1275"/>
                      <a:pt x="9358" y="1411"/>
                    </a:cubicBezTo>
                    <a:cubicBezTo>
                      <a:pt x="9548" y="1465"/>
                      <a:pt x="9711" y="1520"/>
                      <a:pt x="9873" y="1601"/>
                    </a:cubicBezTo>
                    <a:cubicBezTo>
                      <a:pt x="10036" y="1682"/>
                      <a:pt x="10199" y="1764"/>
                      <a:pt x="10335" y="1899"/>
                    </a:cubicBezTo>
                    <a:lnTo>
                      <a:pt x="10362" y="1899"/>
                    </a:lnTo>
                    <a:cubicBezTo>
                      <a:pt x="10362" y="1899"/>
                      <a:pt x="10362" y="1899"/>
                      <a:pt x="10362" y="1899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4" name="Google Shape;3214;p56"/>
              <p:cNvSpPr/>
              <p:nvPr/>
            </p:nvSpPr>
            <p:spPr>
              <a:xfrm>
                <a:off x="733588" y="2302540"/>
                <a:ext cx="505549" cy="107536"/>
              </a:xfrm>
              <a:custGeom>
                <a:avLst/>
                <a:gdLst/>
                <a:ahLst/>
                <a:cxnLst/>
                <a:rect l="l" t="t" r="r" b="b"/>
                <a:pathLst>
                  <a:path w="9440" h="2008" extrusionOk="0">
                    <a:moveTo>
                      <a:pt x="9439" y="1980"/>
                    </a:moveTo>
                    <a:cubicBezTo>
                      <a:pt x="9439" y="1926"/>
                      <a:pt x="9439" y="1980"/>
                      <a:pt x="9439" y="1953"/>
                    </a:cubicBezTo>
                    <a:cubicBezTo>
                      <a:pt x="9439" y="1926"/>
                      <a:pt x="9412" y="1899"/>
                      <a:pt x="9385" y="1899"/>
                    </a:cubicBezTo>
                    <a:cubicBezTo>
                      <a:pt x="9195" y="1736"/>
                      <a:pt x="8978" y="1628"/>
                      <a:pt x="8761" y="1546"/>
                    </a:cubicBezTo>
                    <a:cubicBezTo>
                      <a:pt x="8164" y="1383"/>
                      <a:pt x="7568" y="1248"/>
                      <a:pt x="6971" y="1166"/>
                    </a:cubicBezTo>
                    <a:cubicBezTo>
                      <a:pt x="6103" y="977"/>
                      <a:pt x="5154" y="787"/>
                      <a:pt x="4204" y="624"/>
                    </a:cubicBezTo>
                    <a:cubicBezTo>
                      <a:pt x="3255" y="461"/>
                      <a:pt x="2251" y="298"/>
                      <a:pt x="1275" y="163"/>
                    </a:cubicBezTo>
                    <a:lnTo>
                      <a:pt x="27" y="0"/>
                    </a:lnTo>
                    <a:cubicBezTo>
                      <a:pt x="0" y="0"/>
                      <a:pt x="0" y="0"/>
                      <a:pt x="0" y="27"/>
                    </a:cubicBezTo>
                    <a:cubicBezTo>
                      <a:pt x="0" y="27"/>
                      <a:pt x="0" y="54"/>
                      <a:pt x="27" y="54"/>
                    </a:cubicBezTo>
                    <a:lnTo>
                      <a:pt x="1275" y="271"/>
                    </a:lnTo>
                    <a:cubicBezTo>
                      <a:pt x="2224" y="407"/>
                      <a:pt x="3228" y="570"/>
                      <a:pt x="4204" y="732"/>
                    </a:cubicBezTo>
                    <a:cubicBezTo>
                      <a:pt x="5181" y="895"/>
                      <a:pt x="6076" y="1058"/>
                      <a:pt x="6971" y="1248"/>
                    </a:cubicBezTo>
                    <a:cubicBezTo>
                      <a:pt x="7351" y="1329"/>
                      <a:pt x="7947" y="1411"/>
                      <a:pt x="8490" y="1573"/>
                    </a:cubicBezTo>
                    <a:cubicBezTo>
                      <a:pt x="8788" y="1628"/>
                      <a:pt x="9059" y="1763"/>
                      <a:pt x="9304" y="1953"/>
                    </a:cubicBezTo>
                    <a:cubicBezTo>
                      <a:pt x="9331" y="1980"/>
                      <a:pt x="9358" y="2007"/>
                      <a:pt x="9385" y="2007"/>
                    </a:cubicBezTo>
                    <a:cubicBezTo>
                      <a:pt x="9412" y="2007"/>
                      <a:pt x="9385" y="2007"/>
                      <a:pt x="9412" y="2007"/>
                    </a:cubicBezTo>
                    <a:lnTo>
                      <a:pt x="9439" y="1980"/>
                    </a:ln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5" name="Google Shape;3215;p56"/>
              <p:cNvSpPr/>
              <p:nvPr/>
            </p:nvSpPr>
            <p:spPr>
              <a:xfrm>
                <a:off x="1278277" y="2081741"/>
                <a:ext cx="453281" cy="466348"/>
              </a:xfrm>
              <a:custGeom>
                <a:avLst/>
                <a:gdLst/>
                <a:ahLst/>
                <a:cxnLst/>
                <a:rect l="l" t="t" r="r" b="b"/>
                <a:pathLst>
                  <a:path w="8464" h="8708" extrusionOk="0">
                    <a:moveTo>
                      <a:pt x="1574" y="6618"/>
                    </a:moveTo>
                    <a:cubicBezTo>
                      <a:pt x="1574" y="6618"/>
                      <a:pt x="1" y="8707"/>
                      <a:pt x="163" y="5805"/>
                    </a:cubicBezTo>
                    <a:cubicBezTo>
                      <a:pt x="163" y="5805"/>
                      <a:pt x="82" y="4937"/>
                      <a:pt x="2170" y="3716"/>
                    </a:cubicBezTo>
                    <a:cubicBezTo>
                      <a:pt x="3391" y="3038"/>
                      <a:pt x="7595" y="0"/>
                      <a:pt x="7595" y="0"/>
                    </a:cubicBezTo>
                    <a:lnTo>
                      <a:pt x="8463" y="27"/>
                    </a:lnTo>
                    <a:lnTo>
                      <a:pt x="1384" y="58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6" name="Google Shape;3216;p56"/>
              <p:cNvSpPr/>
              <p:nvPr/>
            </p:nvSpPr>
            <p:spPr>
              <a:xfrm>
                <a:off x="1295735" y="2049770"/>
                <a:ext cx="447443" cy="351582"/>
              </a:xfrm>
              <a:custGeom>
                <a:avLst/>
                <a:gdLst/>
                <a:ahLst/>
                <a:cxnLst/>
                <a:rect l="l" t="t" r="r" b="b"/>
                <a:pathLst>
                  <a:path w="8355" h="6565" extrusionOk="0">
                    <a:moveTo>
                      <a:pt x="81" y="6483"/>
                    </a:moveTo>
                    <a:lnTo>
                      <a:pt x="136" y="6483"/>
                    </a:lnTo>
                    <a:cubicBezTo>
                      <a:pt x="136" y="6483"/>
                      <a:pt x="136" y="6429"/>
                      <a:pt x="163" y="6402"/>
                    </a:cubicBezTo>
                    <a:cubicBezTo>
                      <a:pt x="298" y="6076"/>
                      <a:pt x="488" y="5778"/>
                      <a:pt x="760" y="5534"/>
                    </a:cubicBezTo>
                    <a:cubicBezTo>
                      <a:pt x="1193" y="5127"/>
                      <a:pt x="1682" y="4747"/>
                      <a:pt x="2170" y="4422"/>
                    </a:cubicBezTo>
                    <a:cubicBezTo>
                      <a:pt x="2523" y="4151"/>
                      <a:pt x="2902" y="3879"/>
                      <a:pt x="3282" y="3608"/>
                    </a:cubicBezTo>
                    <a:cubicBezTo>
                      <a:pt x="3825" y="3228"/>
                      <a:pt x="4394" y="2849"/>
                      <a:pt x="4937" y="2442"/>
                    </a:cubicBezTo>
                    <a:cubicBezTo>
                      <a:pt x="5615" y="1981"/>
                      <a:pt x="6293" y="1465"/>
                      <a:pt x="6971" y="977"/>
                    </a:cubicBezTo>
                    <a:cubicBezTo>
                      <a:pt x="7432" y="679"/>
                      <a:pt x="7893" y="353"/>
                      <a:pt x="8354" y="28"/>
                    </a:cubicBezTo>
                    <a:lnTo>
                      <a:pt x="8354" y="28"/>
                    </a:lnTo>
                    <a:cubicBezTo>
                      <a:pt x="8354" y="1"/>
                      <a:pt x="8354" y="28"/>
                      <a:pt x="8327" y="28"/>
                    </a:cubicBezTo>
                    <a:cubicBezTo>
                      <a:pt x="7974" y="245"/>
                      <a:pt x="7622" y="462"/>
                      <a:pt x="7269" y="706"/>
                    </a:cubicBezTo>
                    <a:cubicBezTo>
                      <a:pt x="6456" y="1248"/>
                      <a:pt x="5696" y="1845"/>
                      <a:pt x="4909" y="2387"/>
                    </a:cubicBezTo>
                    <a:cubicBezTo>
                      <a:pt x="4340" y="2794"/>
                      <a:pt x="3770" y="3147"/>
                      <a:pt x="3201" y="3554"/>
                    </a:cubicBezTo>
                    <a:cubicBezTo>
                      <a:pt x="2848" y="3798"/>
                      <a:pt x="2468" y="4069"/>
                      <a:pt x="2116" y="4340"/>
                    </a:cubicBezTo>
                    <a:cubicBezTo>
                      <a:pt x="1600" y="4693"/>
                      <a:pt x="1139" y="5073"/>
                      <a:pt x="678" y="5480"/>
                    </a:cubicBezTo>
                    <a:cubicBezTo>
                      <a:pt x="407" y="5724"/>
                      <a:pt x="190" y="6049"/>
                      <a:pt x="54" y="6402"/>
                    </a:cubicBezTo>
                    <a:cubicBezTo>
                      <a:pt x="54" y="6429"/>
                      <a:pt x="0" y="6456"/>
                      <a:pt x="27" y="6483"/>
                    </a:cubicBezTo>
                    <a:cubicBezTo>
                      <a:pt x="27" y="6510"/>
                      <a:pt x="27" y="6483"/>
                      <a:pt x="54" y="6510"/>
                    </a:cubicBezTo>
                    <a:cubicBezTo>
                      <a:pt x="81" y="6565"/>
                      <a:pt x="54" y="6510"/>
                      <a:pt x="54" y="6537"/>
                    </a:cubicBezTo>
                    <a:cubicBezTo>
                      <a:pt x="81" y="6565"/>
                      <a:pt x="109" y="6510"/>
                      <a:pt x="81" y="6483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7" name="Google Shape;3217;p56"/>
              <p:cNvSpPr/>
              <p:nvPr/>
            </p:nvSpPr>
            <p:spPr>
              <a:xfrm>
                <a:off x="1330599" y="2045432"/>
                <a:ext cx="456119" cy="341406"/>
              </a:xfrm>
              <a:custGeom>
                <a:avLst/>
                <a:gdLst/>
                <a:ahLst/>
                <a:cxnLst/>
                <a:rect l="l" t="t" r="r" b="b"/>
                <a:pathLst>
                  <a:path w="8517" h="6375" extrusionOk="0">
                    <a:moveTo>
                      <a:pt x="54" y="6320"/>
                    </a:moveTo>
                    <a:cubicBezTo>
                      <a:pt x="54" y="6320"/>
                      <a:pt x="54" y="6293"/>
                      <a:pt x="54" y="6320"/>
                    </a:cubicBezTo>
                    <a:lnTo>
                      <a:pt x="54" y="6347"/>
                    </a:lnTo>
                    <a:lnTo>
                      <a:pt x="81" y="6347"/>
                    </a:lnTo>
                    <a:cubicBezTo>
                      <a:pt x="109" y="6347"/>
                      <a:pt x="81" y="6347"/>
                      <a:pt x="81" y="6347"/>
                    </a:cubicBezTo>
                    <a:lnTo>
                      <a:pt x="81" y="6347"/>
                    </a:lnTo>
                    <a:lnTo>
                      <a:pt x="81" y="6347"/>
                    </a:lnTo>
                    <a:lnTo>
                      <a:pt x="163" y="6212"/>
                    </a:lnTo>
                    <a:cubicBezTo>
                      <a:pt x="488" y="5750"/>
                      <a:pt x="868" y="5371"/>
                      <a:pt x="1275" y="5018"/>
                    </a:cubicBezTo>
                    <a:cubicBezTo>
                      <a:pt x="2007" y="4476"/>
                      <a:pt x="2740" y="3960"/>
                      <a:pt x="3526" y="3472"/>
                    </a:cubicBezTo>
                    <a:cubicBezTo>
                      <a:pt x="4041" y="3147"/>
                      <a:pt x="4530" y="2794"/>
                      <a:pt x="5018" y="2468"/>
                    </a:cubicBezTo>
                    <a:cubicBezTo>
                      <a:pt x="6184" y="1655"/>
                      <a:pt x="7351" y="814"/>
                      <a:pt x="8517" y="0"/>
                    </a:cubicBezTo>
                    <a:lnTo>
                      <a:pt x="8517" y="0"/>
                    </a:lnTo>
                    <a:lnTo>
                      <a:pt x="8517" y="0"/>
                    </a:lnTo>
                    <a:lnTo>
                      <a:pt x="7486" y="678"/>
                    </a:lnTo>
                    <a:cubicBezTo>
                      <a:pt x="6130" y="1601"/>
                      <a:pt x="4828" y="2523"/>
                      <a:pt x="3472" y="3391"/>
                    </a:cubicBezTo>
                    <a:cubicBezTo>
                      <a:pt x="2685" y="3879"/>
                      <a:pt x="1953" y="4394"/>
                      <a:pt x="1221" y="4964"/>
                    </a:cubicBezTo>
                    <a:cubicBezTo>
                      <a:pt x="787" y="5316"/>
                      <a:pt x="407" y="5723"/>
                      <a:pt x="109" y="6184"/>
                    </a:cubicBezTo>
                    <a:cubicBezTo>
                      <a:pt x="81" y="6239"/>
                      <a:pt x="54" y="6266"/>
                      <a:pt x="27" y="6320"/>
                    </a:cubicBezTo>
                    <a:cubicBezTo>
                      <a:pt x="0" y="6374"/>
                      <a:pt x="27" y="6320"/>
                      <a:pt x="27" y="6320"/>
                    </a:cubicBezTo>
                    <a:cubicBezTo>
                      <a:pt x="27" y="6320"/>
                      <a:pt x="54" y="6320"/>
                      <a:pt x="54" y="6320"/>
                    </a:cubicBezTo>
                    <a:close/>
                  </a:path>
                </a:pathLst>
              </a:custGeom>
              <a:solidFill>
                <a:srgbClr val="01010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8" name="Google Shape;3218;p56"/>
              <p:cNvSpPr/>
              <p:nvPr/>
            </p:nvSpPr>
            <p:spPr>
              <a:xfrm>
                <a:off x="727750" y="2311216"/>
                <a:ext cx="669692" cy="722014"/>
              </a:xfrm>
              <a:custGeom>
                <a:avLst/>
                <a:gdLst/>
                <a:ahLst/>
                <a:cxnLst/>
                <a:rect l="l" t="t" r="r" b="b"/>
                <a:pathLst>
                  <a:path w="12505" h="13482" extrusionOk="0">
                    <a:moveTo>
                      <a:pt x="1" y="1"/>
                    </a:moveTo>
                    <a:lnTo>
                      <a:pt x="4205" y="12179"/>
                    </a:lnTo>
                    <a:lnTo>
                      <a:pt x="12505" y="13481"/>
                    </a:lnTo>
                    <a:lnTo>
                      <a:pt x="9277" y="171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19" name="Google Shape;3219;p56"/>
              <p:cNvSpPr/>
              <p:nvPr/>
            </p:nvSpPr>
            <p:spPr>
              <a:xfrm>
                <a:off x="1348003" y="2067228"/>
                <a:ext cx="495374" cy="947102"/>
              </a:xfrm>
              <a:custGeom>
                <a:avLst/>
                <a:gdLst/>
                <a:ahLst/>
                <a:cxnLst/>
                <a:rect l="l" t="t" r="r" b="b"/>
                <a:pathLst>
                  <a:path w="9250" h="17685" extrusionOk="0">
                    <a:moveTo>
                      <a:pt x="7487" y="0"/>
                    </a:moveTo>
                    <a:lnTo>
                      <a:pt x="9250" y="12775"/>
                    </a:lnTo>
                    <a:lnTo>
                      <a:pt x="2415" y="17685"/>
                    </a:lnTo>
                    <a:lnTo>
                      <a:pt x="0" y="5696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0" name="Google Shape;3220;p56"/>
              <p:cNvSpPr/>
              <p:nvPr/>
            </p:nvSpPr>
            <p:spPr>
              <a:xfrm>
                <a:off x="1212889" y="2367875"/>
                <a:ext cx="293476" cy="672584"/>
              </a:xfrm>
              <a:custGeom>
                <a:avLst/>
                <a:gdLst/>
                <a:ahLst/>
                <a:cxnLst/>
                <a:rect l="l" t="t" r="r" b="b"/>
                <a:pathLst>
                  <a:path w="5480" h="12559" extrusionOk="0">
                    <a:moveTo>
                      <a:pt x="1" y="652"/>
                    </a:moveTo>
                    <a:lnTo>
                      <a:pt x="2849" y="12559"/>
                    </a:lnTo>
                    <a:lnTo>
                      <a:pt x="5480" y="11935"/>
                    </a:lnTo>
                    <a:lnTo>
                      <a:pt x="27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1" name="Google Shape;3221;p56"/>
              <p:cNvSpPr/>
              <p:nvPr/>
            </p:nvSpPr>
            <p:spPr>
              <a:xfrm>
                <a:off x="1270994" y="2427426"/>
                <a:ext cx="75618" cy="85793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602" extrusionOk="0">
                    <a:moveTo>
                      <a:pt x="408" y="191"/>
                    </a:moveTo>
                    <a:lnTo>
                      <a:pt x="408" y="191"/>
                    </a:lnTo>
                    <a:cubicBezTo>
                      <a:pt x="381" y="191"/>
                      <a:pt x="381" y="191"/>
                      <a:pt x="354" y="218"/>
                    </a:cubicBezTo>
                    <a:cubicBezTo>
                      <a:pt x="109" y="408"/>
                      <a:pt x="1" y="733"/>
                      <a:pt x="109" y="1031"/>
                    </a:cubicBezTo>
                    <a:cubicBezTo>
                      <a:pt x="191" y="1411"/>
                      <a:pt x="625" y="1601"/>
                      <a:pt x="950" y="1357"/>
                    </a:cubicBezTo>
                    <a:cubicBezTo>
                      <a:pt x="1303" y="1194"/>
                      <a:pt x="1411" y="760"/>
                      <a:pt x="1222" y="435"/>
                    </a:cubicBezTo>
                    <a:cubicBezTo>
                      <a:pt x="1113" y="136"/>
                      <a:pt x="788" y="1"/>
                      <a:pt x="516" y="109"/>
                    </a:cubicBezTo>
                    <a:close/>
                    <a:moveTo>
                      <a:pt x="408" y="299"/>
                    </a:moveTo>
                    <a:cubicBezTo>
                      <a:pt x="245" y="489"/>
                      <a:pt x="191" y="760"/>
                      <a:pt x="272" y="977"/>
                    </a:cubicBezTo>
                    <a:cubicBezTo>
                      <a:pt x="326" y="1248"/>
                      <a:pt x="625" y="1384"/>
                      <a:pt x="869" y="1221"/>
                    </a:cubicBezTo>
                    <a:cubicBezTo>
                      <a:pt x="1113" y="1086"/>
                      <a:pt x="1222" y="787"/>
                      <a:pt x="1086" y="516"/>
                    </a:cubicBezTo>
                    <a:cubicBezTo>
                      <a:pt x="1005" y="299"/>
                      <a:pt x="760" y="191"/>
                      <a:pt x="543" y="272"/>
                    </a:cubicBezTo>
                    <a:cubicBezTo>
                      <a:pt x="489" y="272"/>
                      <a:pt x="435" y="272"/>
                      <a:pt x="381" y="29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2" name="Google Shape;3222;p56"/>
              <p:cNvSpPr/>
              <p:nvPr/>
            </p:nvSpPr>
            <p:spPr>
              <a:xfrm>
                <a:off x="1292790" y="2539298"/>
                <a:ext cx="171480" cy="438714"/>
              </a:xfrm>
              <a:custGeom>
                <a:avLst/>
                <a:gdLst/>
                <a:ahLst/>
                <a:cxnLst/>
                <a:rect l="l" t="t" r="r" b="b"/>
                <a:pathLst>
                  <a:path w="3202" h="8192" extrusionOk="0">
                    <a:moveTo>
                      <a:pt x="1357" y="190"/>
                    </a:moveTo>
                    <a:cubicBezTo>
                      <a:pt x="1384" y="163"/>
                      <a:pt x="1384" y="190"/>
                      <a:pt x="1384" y="163"/>
                    </a:cubicBezTo>
                    <a:cubicBezTo>
                      <a:pt x="1384" y="136"/>
                      <a:pt x="1384" y="163"/>
                      <a:pt x="1384" y="163"/>
                    </a:cubicBezTo>
                    <a:cubicBezTo>
                      <a:pt x="1357" y="82"/>
                      <a:pt x="1276" y="0"/>
                      <a:pt x="1167" y="0"/>
                    </a:cubicBezTo>
                    <a:cubicBezTo>
                      <a:pt x="977" y="0"/>
                      <a:pt x="760" y="27"/>
                      <a:pt x="570" y="82"/>
                    </a:cubicBezTo>
                    <a:cubicBezTo>
                      <a:pt x="408" y="109"/>
                      <a:pt x="245" y="163"/>
                      <a:pt x="82" y="272"/>
                    </a:cubicBezTo>
                    <a:cubicBezTo>
                      <a:pt x="28" y="353"/>
                      <a:pt x="1" y="461"/>
                      <a:pt x="28" y="543"/>
                    </a:cubicBezTo>
                    <a:cubicBezTo>
                      <a:pt x="245" y="1573"/>
                      <a:pt x="625" y="3174"/>
                      <a:pt x="950" y="4557"/>
                    </a:cubicBezTo>
                    <a:cubicBezTo>
                      <a:pt x="1086" y="5208"/>
                      <a:pt x="1221" y="5805"/>
                      <a:pt x="1303" y="6293"/>
                    </a:cubicBezTo>
                    <a:cubicBezTo>
                      <a:pt x="1357" y="6456"/>
                      <a:pt x="1465" y="6971"/>
                      <a:pt x="1601" y="7405"/>
                    </a:cubicBezTo>
                    <a:cubicBezTo>
                      <a:pt x="1682" y="7676"/>
                      <a:pt x="1764" y="7920"/>
                      <a:pt x="1899" y="8137"/>
                    </a:cubicBezTo>
                    <a:cubicBezTo>
                      <a:pt x="1954" y="8165"/>
                      <a:pt x="1981" y="8192"/>
                      <a:pt x="2035" y="8192"/>
                    </a:cubicBezTo>
                    <a:cubicBezTo>
                      <a:pt x="2306" y="8192"/>
                      <a:pt x="2550" y="8137"/>
                      <a:pt x="2795" y="8029"/>
                    </a:cubicBezTo>
                    <a:cubicBezTo>
                      <a:pt x="3039" y="7920"/>
                      <a:pt x="3201" y="7758"/>
                      <a:pt x="3147" y="7541"/>
                    </a:cubicBezTo>
                    <a:cubicBezTo>
                      <a:pt x="2686" y="5805"/>
                      <a:pt x="2035" y="2794"/>
                      <a:pt x="1601" y="922"/>
                    </a:cubicBezTo>
                    <a:cubicBezTo>
                      <a:pt x="1547" y="706"/>
                      <a:pt x="1520" y="516"/>
                      <a:pt x="1465" y="326"/>
                    </a:cubicBezTo>
                    <a:cubicBezTo>
                      <a:pt x="1438" y="299"/>
                      <a:pt x="1411" y="244"/>
                      <a:pt x="1384" y="190"/>
                    </a:cubicBezTo>
                    <a:close/>
                    <a:moveTo>
                      <a:pt x="1303" y="190"/>
                    </a:moveTo>
                    <a:lnTo>
                      <a:pt x="1303" y="190"/>
                    </a:lnTo>
                    <a:cubicBezTo>
                      <a:pt x="1303" y="244"/>
                      <a:pt x="1303" y="299"/>
                      <a:pt x="1303" y="353"/>
                    </a:cubicBezTo>
                    <a:cubicBezTo>
                      <a:pt x="1330" y="516"/>
                      <a:pt x="1411" y="733"/>
                      <a:pt x="1438" y="950"/>
                    </a:cubicBezTo>
                    <a:cubicBezTo>
                      <a:pt x="1872" y="2794"/>
                      <a:pt x="2578" y="5832"/>
                      <a:pt x="3012" y="7541"/>
                    </a:cubicBezTo>
                    <a:cubicBezTo>
                      <a:pt x="3066" y="7703"/>
                      <a:pt x="2930" y="7812"/>
                      <a:pt x="2740" y="7893"/>
                    </a:cubicBezTo>
                    <a:cubicBezTo>
                      <a:pt x="2550" y="7975"/>
                      <a:pt x="2333" y="8029"/>
                      <a:pt x="2116" y="8029"/>
                    </a:cubicBezTo>
                    <a:cubicBezTo>
                      <a:pt x="2062" y="8029"/>
                      <a:pt x="2008" y="8002"/>
                      <a:pt x="2008" y="8029"/>
                    </a:cubicBezTo>
                    <a:cubicBezTo>
                      <a:pt x="1872" y="7812"/>
                      <a:pt x="1791" y="7595"/>
                      <a:pt x="1737" y="7351"/>
                    </a:cubicBezTo>
                    <a:cubicBezTo>
                      <a:pt x="1601" y="6917"/>
                      <a:pt x="1493" y="6429"/>
                      <a:pt x="1465" y="6239"/>
                    </a:cubicBezTo>
                    <a:cubicBezTo>
                      <a:pt x="1357" y="5751"/>
                      <a:pt x="1248" y="5154"/>
                      <a:pt x="1113" y="4503"/>
                    </a:cubicBezTo>
                    <a:cubicBezTo>
                      <a:pt x="787" y="3120"/>
                      <a:pt x="435" y="1519"/>
                      <a:pt x="218" y="489"/>
                    </a:cubicBezTo>
                    <a:cubicBezTo>
                      <a:pt x="191" y="434"/>
                      <a:pt x="218" y="380"/>
                      <a:pt x="245" y="353"/>
                    </a:cubicBezTo>
                    <a:cubicBezTo>
                      <a:pt x="353" y="299"/>
                      <a:pt x="489" y="244"/>
                      <a:pt x="598" y="217"/>
                    </a:cubicBezTo>
                    <a:cubicBezTo>
                      <a:pt x="760" y="163"/>
                      <a:pt x="923" y="109"/>
                      <a:pt x="1086" y="82"/>
                    </a:cubicBezTo>
                    <a:cubicBezTo>
                      <a:pt x="1167" y="82"/>
                      <a:pt x="1248" y="82"/>
                      <a:pt x="1303" y="163"/>
                    </a:cubicBezTo>
                    <a:close/>
                    <a:moveTo>
                      <a:pt x="1303" y="190"/>
                    </a:moveTo>
                    <a:lnTo>
                      <a:pt x="1330" y="19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3" name="Google Shape;3223;p56"/>
              <p:cNvSpPr/>
              <p:nvPr/>
            </p:nvSpPr>
            <p:spPr>
              <a:xfrm>
                <a:off x="796031" y="2389671"/>
                <a:ext cx="530238" cy="599965"/>
              </a:xfrm>
              <a:custGeom>
                <a:avLst/>
                <a:gdLst/>
                <a:ahLst/>
                <a:cxnLst/>
                <a:rect l="l" t="t" r="r" b="b"/>
                <a:pathLst>
                  <a:path w="9901" h="11203" extrusionOk="0">
                    <a:moveTo>
                      <a:pt x="55" y="1"/>
                    </a:moveTo>
                    <a:cubicBezTo>
                      <a:pt x="28" y="1"/>
                      <a:pt x="28" y="1"/>
                      <a:pt x="0" y="1"/>
                    </a:cubicBezTo>
                    <a:cubicBezTo>
                      <a:pt x="0" y="1"/>
                      <a:pt x="0" y="28"/>
                      <a:pt x="0" y="28"/>
                    </a:cubicBezTo>
                    <a:lnTo>
                      <a:pt x="3337" y="9738"/>
                    </a:lnTo>
                    <a:cubicBezTo>
                      <a:pt x="3337" y="9738"/>
                      <a:pt x="3364" y="9738"/>
                      <a:pt x="3364" y="9765"/>
                    </a:cubicBezTo>
                    <a:lnTo>
                      <a:pt x="9874" y="11176"/>
                    </a:lnTo>
                    <a:cubicBezTo>
                      <a:pt x="9874" y="11203"/>
                      <a:pt x="9874" y="11203"/>
                      <a:pt x="9901" y="11176"/>
                    </a:cubicBezTo>
                    <a:cubicBezTo>
                      <a:pt x="9901" y="11176"/>
                      <a:pt x="9901" y="11176"/>
                      <a:pt x="9901" y="11148"/>
                    </a:cubicBezTo>
                    <a:lnTo>
                      <a:pt x="7459" y="1438"/>
                    </a:lnTo>
                    <a:cubicBezTo>
                      <a:pt x="7459" y="1438"/>
                      <a:pt x="7432" y="1411"/>
                      <a:pt x="7432" y="1411"/>
                    </a:cubicBezTo>
                    <a:close/>
                    <a:moveTo>
                      <a:pt x="82" y="82"/>
                    </a:moveTo>
                    <a:lnTo>
                      <a:pt x="7378" y="1492"/>
                    </a:lnTo>
                    <a:lnTo>
                      <a:pt x="9819" y="11121"/>
                    </a:lnTo>
                    <a:lnTo>
                      <a:pt x="3391" y="9711"/>
                    </a:lnTo>
                    <a:lnTo>
                      <a:pt x="82" y="8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224" name="Google Shape;3224;p56"/>
              <p:cNvSpPr/>
              <p:nvPr/>
            </p:nvSpPr>
            <p:spPr>
              <a:xfrm>
                <a:off x="1398825" y="2148521"/>
                <a:ext cx="415525" cy="794634"/>
              </a:xfrm>
              <a:custGeom>
                <a:avLst/>
                <a:gdLst/>
                <a:ahLst/>
                <a:cxnLst/>
                <a:rect l="l" t="t" r="r" b="b"/>
                <a:pathLst>
                  <a:path w="7759" h="14838" extrusionOk="0">
                    <a:moveTo>
                      <a:pt x="6131" y="28"/>
                    </a:moveTo>
                    <a:cubicBezTo>
                      <a:pt x="6131" y="1"/>
                      <a:pt x="6131" y="1"/>
                      <a:pt x="6104" y="1"/>
                    </a:cubicBezTo>
                    <a:cubicBezTo>
                      <a:pt x="6104" y="1"/>
                      <a:pt x="6077" y="1"/>
                      <a:pt x="6077" y="1"/>
                    </a:cubicBezTo>
                    <a:lnTo>
                      <a:pt x="1" y="4666"/>
                    </a:lnTo>
                    <a:cubicBezTo>
                      <a:pt x="1" y="4666"/>
                      <a:pt x="1" y="4666"/>
                      <a:pt x="1" y="4693"/>
                    </a:cubicBezTo>
                    <a:lnTo>
                      <a:pt x="2198" y="14811"/>
                    </a:lnTo>
                    <a:cubicBezTo>
                      <a:pt x="2225" y="14838"/>
                      <a:pt x="2225" y="14838"/>
                      <a:pt x="2252" y="14838"/>
                    </a:cubicBezTo>
                    <a:lnTo>
                      <a:pt x="7758" y="11095"/>
                    </a:lnTo>
                    <a:cubicBezTo>
                      <a:pt x="7758" y="11067"/>
                      <a:pt x="7758" y="11067"/>
                      <a:pt x="7758" y="11040"/>
                    </a:cubicBezTo>
                    <a:close/>
                    <a:moveTo>
                      <a:pt x="6077" y="109"/>
                    </a:moveTo>
                    <a:lnTo>
                      <a:pt x="7677" y="11040"/>
                    </a:lnTo>
                    <a:lnTo>
                      <a:pt x="2252" y="14756"/>
                    </a:lnTo>
                    <a:cubicBezTo>
                      <a:pt x="2089" y="13997"/>
                      <a:pt x="164" y="5182"/>
                      <a:pt x="55" y="469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sp>
          <p:nvSpPr>
            <p:cNvPr id="3225" name="Google Shape;3225;p56"/>
            <p:cNvSpPr/>
            <p:nvPr/>
          </p:nvSpPr>
          <p:spPr>
            <a:xfrm>
              <a:off x="1632035" y="3391671"/>
              <a:ext cx="167818" cy="173670"/>
            </a:xfrm>
            <a:custGeom>
              <a:avLst/>
              <a:gdLst/>
              <a:ahLst/>
              <a:cxnLst/>
              <a:rect l="l" t="t" r="r" b="b"/>
              <a:pathLst>
                <a:path w="3094" h="3202" extrusionOk="0">
                  <a:moveTo>
                    <a:pt x="1520" y="1"/>
                  </a:moveTo>
                  <a:lnTo>
                    <a:pt x="1954" y="1167"/>
                  </a:lnTo>
                  <a:lnTo>
                    <a:pt x="3093" y="1601"/>
                  </a:lnTo>
                  <a:lnTo>
                    <a:pt x="1981" y="2035"/>
                  </a:lnTo>
                  <a:lnTo>
                    <a:pt x="1547" y="3201"/>
                  </a:lnTo>
                  <a:lnTo>
                    <a:pt x="1140" y="2035"/>
                  </a:lnTo>
                  <a:lnTo>
                    <a:pt x="1" y="1601"/>
                  </a:lnTo>
                  <a:lnTo>
                    <a:pt x="1140" y="11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6" name="Google Shape;3226;p56"/>
            <p:cNvSpPr/>
            <p:nvPr/>
          </p:nvSpPr>
          <p:spPr>
            <a:xfrm>
              <a:off x="2026153" y="2447465"/>
              <a:ext cx="220941" cy="224836"/>
            </a:xfrm>
            <a:custGeom>
              <a:avLst/>
              <a:gdLst/>
              <a:ahLst/>
              <a:cxnLst/>
              <a:rect l="l" t="t" r="r" b="b"/>
              <a:pathLst>
                <a:path w="3120" h="3175" extrusionOk="0">
                  <a:moveTo>
                    <a:pt x="1573" y="1"/>
                  </a:moveTo>
                  <a:lnTo>
                    <a:pt x="1980" y="1167"/>
                  </a:lnTo>
                  <a:lnTo>
                    <a:pt x="3120" y="1574"/>
                  </a:lnTo>
                  <a:lnTo>
                    <a:pt x="1980" y="2008"/>
                  </a:lnTo>
                  <a:lnTo>
                    <a:pt x="1573" y="3174"/>
                  </a:lnTo>
                  <a:lnTo>
                    <a:pt x="1139" y="2008"/>
                  </a:lnTo>
                  <a:lnTo>
                    <a:pt x="0" y="1574"/>
                  </a:lnTo>
                  <a:lnTo>
                    <a:pt x="1139" y="11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7" name="Google Shape;3227;p56"/>
            <p:cNvSpPr/>
            <p:nvPr/>
          </p:nvSpPr>
          <p:spPr>
            <a:xfrm>
              <a:off x="1276059" y="1817777"/>
              <a:ext cx="167142" cy="171480"/>
            </a:xfrm>
            <a:custGeom>
              <a:avLst/>
              <a:gdLst/>
              <a:ahLst/>
              <a:cxnLst/>
              <a:rect l="l" t="t" r="r" b="b"/>
              <a:pathLst>
                <a:path w="3121" h="3202" extrusionOk="0">
                  <a:moveTo>
                    <a:pt x="1574" y="0"/>
                  </a:moveTo>
                  <a:lnTo>
                    <a:pt x="1981" y="1167"/>
                  </a:lnTo>
                  <a:lnTo>
                    <a:pt x="3120" y="1601"/>
                  </a:lnTo>
                  <a:lnTo>
                    <a:pt x="1981" y="2035"/>
                  </a:lnTo>
                  <a:lnTo>
                    <a:pt x="1574" y="3201"/>
                  </a:lnTo>
                  <a:lnTo>
                    <a:pt x="1140" y="2035"/>
                  </a:lnTo>
                  <a:lnTo>
                    <a:pt x="1" y="1601"/>
                  </a:lnTo>
                  <a:lnTo>
                    <a:pt x="1140" y="11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8" name="Google Shape;3228;p56"/>
            <p:cNvSpPr/>
            <p:nvPr/>
          </p:nvSpPr>
          <p:spPr>
            <a:xfrm>
              <a:off x="1371700" y="4527408"/>
              <a:ext cx="63915" cy="63859"/>
            </a:xfrm>
            <a:custGeom>
              <a:avLst/>
              <a:gdLst/>
              <a:ahLst/>
              <a:cxnLst/>
              <a:rect l="l" t="t" r="r" b="b"/>
              <a:pathLst>
                <a:path w="1195" h="1194" extrusionOk="0">
                  <a:moveTo>
                    <a:pt x="598" y="0"/>
                  </a:moveTo>
                  <a:lnTo>
                    <a:pt x="760" y="434"/>
                  </a:lnTo>
                  <a:lnTo>
                    <a:pt x="1194" y="597"/>
                  </a:lnTo>
                  <a:lnTo>
                    <a:pt x="760" y="760"/>
                  </a:lnTo>
                  <a:lnTo>
                    <a:pt x="598" y="1194"/>
                  </a:lnTo>
                  <a:lnTo>
                    <a:pt x="435" y="760"/>
                  </a:lnTo>
                  <a:lnTo>
                    <a:pt x="1" y="597"/>
                  </a:lnTo>
                  <a:lnTo>
                    <a:pt x="435" y="434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29" name="Google Shape;3229;p56"/>
            <p:cNvSpPr/>
            <p:nvPr/>
          </p:nvSpPr>
          <p:spPr>
            <a:xfrm>
              <a:off x="1968151" y="748701"/>
              <a:ext cx="65302" cy="66756"/>
            </a:xfrm>
            <a:custGeom>
              <a:avLst/>
              <a:gdLst/>
              <a:ahLst/>
              <a:cxnLst/>
              <a:rect l="l" t="t" r="r" b="b"/>
              <a:pathLst>
                <a:path w="1168" h="1194" extrusionOk="0">
                  <a:moveTo>
                    <a:pt x="598" y="1"/>
                  </a:moveTo>
                  <a:lnTo>
                    <a:pt x="733" y="435"/>
                  </a:lnTo>
                  <a:lnTo>
                    <a:pt x="1167" y="597"/>
                  </a:lnTo>
                  <a:lnTo>
                    <a:pt x="733" y="760"/>
                  </a:lnTo>
                  <a:lnTo>
                    <a:pt x="598" y="1194"/>
                  </a:lnTo>
                  <a:lnTo>
                    <a:pt x="435" y="760"/>
                  </a:lnTo>
                  <a:lnTo>
                    <a:pt x="1" y="597"/>
                  </a:lnTo>
                  <a:lnTo>
                    <a:pt x="435" y="435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0" name="Google Shape;3230;p56"/>
            <p:cNvSpPr/>
            <p:nvPr/>
          </p:nvSpPr>
          <p:spPr>
            <a:xfrm>
              <a:off x="1743150" y="3084229"/>
              <a:ext cx="40435" cy="44259"/>
            </a:xfrm>
            <a:custGeom>
              <a:avLst/>
              <a:gdLst/>
              <a:ahLst/>
              <a:cxnLst/>
              <a:rect l="l" t="t" r="r" b="b"/>
              <a:pathLst>
                <a:path w="571" h="625" extrusionOk="0">
                  <a:moveTo>
                    <a:pt x="299" y="1"/>
                  </a:moveTo>
                  <a:lnTo>
                    <a:pt x="353" y="245"/>
                  </a:lnTo>
                  <a:lnTo>
                    <a:pt x="570" y="326"/>
                  </a:lnTo>
                  <a:lnTo>
                    <a:pt x="353" y="408"/>
                  </a:lnTo>
                  <a:lnTo>
                    <a:pt x="299" y="625"/>
                  </a:lnTo>
                  <a:lnTo>
                    <a:pt x="218" y="408"/>
                  </a:lnTo>
                  <a:lnTo>
                    <a:pt x="1" y="326"/>
                  </a:lnTo>
                  <a:lnTo>
                    <a:pt x="218" y="245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1" name="Google Shape;3231;p56"/>
            <p:cNvSpPr/>
            <p:nvPr/>
          </p:nvSpPr>
          <p:spPr>
            <a:xfrm>
              <a:off x="1442217" y="1771400"/>
              <a:ext cx="40435" cy="42347"/>
            </a:xfrm>
            <a:custGeom>
              <a:avLst/>
              <a:gdLst/>
              <a:ahLst/>
              <a:cxnLst/>
              <a:rect l="l" t="t" r="r" b="b"/>
              <a:pathLst>
                <a:path w="571" h="598" extrusionOk="0">
                  <a:moveTo>
                    <a:pt x="299" y="0"/>
                  </a:moveTo>
                  <a:lnTo>
                    <a:pt x="353" y="217"/>
                  </a:lnTo>
                  <a:lnTo>
                    <a:pt x="570" y="299"/>
                  </a:lnTo>
                  <a:lnTo>
                    <a:pt x="353" y="380"/>
                  </a:lnTo>
                  <a:lnTo>
                    <a:pt x="299" y="597"/>
                  </a:lnTo>
                  <a:lnTo>
                    <a:pt x="218" y="380"/>
                  </a:lnTo>
                  <a:lnTo>
                    <a:pt x="1" y="299"/>
                  </a:lnTo>
                  <a:lnTo>
                    <a:pt x="218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2" name="Google Shape;3232;p56"/>
            <p:cNvSpPr/>
            <p:nvPr/>
          </p:nvSpPr>
          <p:spPr>
            <a:xfrm>
              <a:off x="1906770" y="4299731"/>
              <a:ext cx="32435" cy="32434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99" y="1"/>
                  </a:moveTo>
                  <a:lnTo>
                    <a:pt x="380" y="218"/>
                  </a:lnTo>
                  <a:lnTo>
                    <a:pt x="597" y="299"/>
                  </a:lnTo>
                  <a:lnTo>
                    <a:pt x="380" y="380"/>
                  </a:lnTo>
                  <a:lnTo>
                    <a:pt x="299" y="597"/>
                  </a:lnTo>
                  <a:lnTo>
                    <a:pt x="217" y="380"/>
                  </a:lnTo>
                  <a:lnTo>
                    <a:pt x="0" y="299"/>
                  </a:lnTo>
                  <a:lnTo>
                    <a:pt x="217" y="218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233" name="Google Shape;3233;p56"/>
          <p:cNvGrpSpPr/>
          <p:nvPr/>
        </p:nvGrpSpPr>
        <p:grpSpPr>
          <a:xfrm>
            <a:off x="6603236" y="659108"/>
            <a:ext cx="1827532" cy="3932091"/>
            <a:chOff x="7580059" y="132327"/>
            <a:chExt cx="2526658" cy="5436321"/>
          </a:xfrm>
        </p:grpSpPr>
        <p:sp>
          <p:nvSpPr>
            <p:cNvPr id="3234" name="Google Shape;3234;p56"/>
            <p:cNvSpPr/>
            <p:nvPr/>
          </p:nvSpPr>
          <p:spPr>
            <a:xfrm rot="-3210283">
              <a:off x="8250428" y="2412784"/>
              <a:ext cx="529421" cy="657217"/>
            </a:xfrm>
            <a:custGeom>
              <a:avLst/>
              <a:gdLst/>
              <a:ahLst/>
              <a:cxnLst/>
              <a:rect l="l" t="t" r="r" b="b"/>
              <a:pathLst>
                <a:path w="7867" h="9766" extrusionOk="0">
                  <a:moveTo>
                    <a:pt x="5941" y="8301"/>
                  </a:moveTo>
                  <a:cubicBezTo>
                    <a:pt x="5941" y="8301"/>
                    <a:pt x="6971" y="9765"/>
                    <a:pt x="7595" y="7731"/>
                  </a:cubicBezTo>
                  <a:cubicBezTo>
                    <a:pt x="7595" y="7731"/>
                    <a:pt x="7867" y="6836"/>
                    <a:pt x="5887" y="5154"/>
                  </a:cubicBezTo>
                  <a:cubicBezTo>
                    <a:pt x="4774" y="4178"/>
                    <a:pt x="923" y="136"/>
                    <a:pt x="923" y="136"/>
                  </a:cubicBezTo>
                  <a:lnTo>
                    <a:pt x="1" y="1"/>
                  </a:lnTo>
                  <a:lnTo>
                    <a:pt x="6293" y="7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5" name="Google Shape;3235;p56"/>
            <p:cNvSpPr/>
            <p:nvPr/>
          </p:nvSpPr>
          <p:spPr>
            <a:xfrm rot="-3210283">
              <a:off x="8160090" y="2426596"/>
              <a:ext cx="511116" cy="564079"/>
            </a:xfrm>
            <a:custGeom>
              <a:avLst/>
              <a:gdLst/>
              <a:ahLst/>
              <a:cxnLst/>
              <a:rect l="l" t="t" r="r" b="b"/>
              <a:pathLst>
                <a:path w="7595" h="8382" extrusionOk="0">
                  <a:moveTo>
                    <a:pt x="7568" y="8382"/>
                  </a:moveTo>
                  <a:cubicBezTo>
                    <a:pt x="7595" y="8192"/>
                    <a:pt x="7568" y="8002"/>
                    <a:pt x="7486" y="7839"/>
                  </a:cubicBezTo>
                  <a:cubicBezTo>
                    <a:pt x="7432" y="7703"/>
                    <a:pt x="7378" y="7595"/>
                    <a:pt x="7323" y="7486"/>
                  </a:cubicBezTo>
                  <a:cubicBezTo>
                    <a:pt x="6890" y="6917"/>
                    <a:pt x="6428" y="6402"/>
                    <a:pt x="5913" y="5913"/>
                  </a:cubicBezTo>
                  <a:cubicBezTo>
                    <a:pt x="4991" y="4910"/>
                    <a:pt x="4014" y="3906"/>
                    <a:pt x="3038" y="2903"/>
                  </a:cubicBezTo>
                  <a:cubicBezTo>
                    <a:pt x="2251" y="2116"/>
                    <a:pt x="1492" y="1329"/>
                    <a:pt x="678" y="570"/>
                  </a:cubicBezTo>
                  <a:cubicBezTo>
                    <a:pt x="461" y="380"/>
                    <a:pt x="271" y="217"/>
                    <a:pt x="54" y="27"/>
                  </a:cubicBezTo>
                  <a:cubicBezTo>
                    <a:pt x="54" y="0"/>
                    <a:pt x="27" y="0"/>
                    <a:pt x="0" y="27"/>
                  </a:cubicBezTo>
                  <a:cubicBezTo>
                    <a:pt x="0" y="55"/>
                    <a:pt x="0" y="55"/>
                    <a:pt x="0" y="82"/>
                  </a:cubicBezTo>
                  <a:cubicBezTo>
                    <a:pt x="217" y="272"/>
                    <a:pt x="407" y="461"/>
                    <a:pt x="597" y="651"/>
                  </a:cubicBezTo>
                  <a:cubicBezTo>
                    <a:pt x="1383" y="1411"/>
                    <a:pt x="2197" y="2197"/>
                    <a:pt x="2984" y="2984"/>
                  </a:cubicBezTo>
                  <a:cubicBezTo>
                    <a:pt x="3960" y="3960"/>
                    <a:pt x="4909" y="4964"/>
                    <a:pt x="5832" y="5968"/>
                  </a:cubicBezTo>
                  <a:cubicBezTo>
                    <a:pt x="6266" y="6402"/>
                    <a:pt x="6673" y="6835"/>
                    <a:pt x="7052" y="7324"/>
                  </a:cubicBezTo>
                  <a:cubicBezTo>
                    <a:pt x="7161" y="7459"/>
                    <a:pt x="7269" y="7649"/>
                    <a:pt x="7351" y="7812"/>
                  </a:cubicBezTo>
                  <a:cubicBezTo>
                    <a:pt x="7459" y="8002"/>
                    <a:pt x="7513" y="8192"/>
                    <a:pt x="7540" y="838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6" name="Google Shape;3236;p56"/>
            <p:cNvSpPr/>
            <p:nvPr/>
          </p:nvSpPr>
          <p:spPr>
            <a:xfrm rot="-3210283">
              <a:off x="8185323" y="2456867"/>
              <a:ext cx="456404" cy="527604"/>
            </a:xfrm>
            <a:custGeom>
              <a:avLst/>
              <a:gdLst/>
              <a:ahLst/>
              <a:cxnLst/>
              <a:rect l="l" t="t" r="r" b="b"/>
              <a:pathLst>
                <a:path w="6782" h="7840" extrusionOk="0">
                  <a:moveTo>
                    <a:pt x="6727" y="7813"/>
                  </a:moveTo>
                  <a:cubicBezTo>
                    <a:pt x="6781" y="7813"/>
                    <a:pt x="6727" y="7840"/>
                    <a:pt x="6754" y="7813"/>
                  </a:cubicBezTo>
                  <a:cubicBezTo>
                    <a:pt x="6781" y="7785"/>
                    <a:pt x="6754" y="7758"/>
                    <a:pt x="6754" y="7731"/>
                  </a:cubicBezTo>
                  <a:cubicBezTo>
                    <a:pt x="6700" y="7487"/>
                    <a:pt x="6591" y="7243"/>
                    <a:pt x="6456" y="7026"/>
                  </a:cubicBezTo>
                  <a:cubicBezTo>
                    <a:pt x="6049" y="6511"/>
                    <a:pt x="5642" y="5995"/>
                    <a:pt x="5208" y="5534"/>
                  </a:cubicBezTo>
                  <a:cubicBezTo>
                    <a:pt x="4584" y="4802"/>
                    <a:pt x="3906" y="4042"/>
                    <a:pt x="3201" y="3283"/>
                  </a:cubicBezTo>
                  <a:cubicBezTo>
                    <a:pt x="2496" y="2523"/>
                    <a:pt x="1736" y="1710"/>
                    <a:pt x="1004" y="977"/>
                  </a:cubicBezTo>
                  <a:cubicBezTo>
                    <a:pt x="678" y="625"/>
                    <a:pt x="380" y="326"/>
                    <a:pt x="54" y="1"/>
                  </a:cubicBezTo>
                  <a:cubicBezTo>
                    <a:pt x="54" y="1"/>
                    <a:pt x="27" y="1"/>
                    <a:pt x="27" y="1"/>
                  </a:cubicBezTo>
                  <a:cubicBezTo>
                    <a:pt x="0" y="28"/>
                    <a:pt x="0" y="28"/>
                    <a:pt x="27" y="55"/>
                  </a:cubicBezTo>
                  <a:lnTo>
                    <a:pt x="949" y="1059"/>
                  </a:lnTo>
                  <a:cubicBezTo>
                    <a:pt x="1655" y="1791"/>
                    <a:pt x="2387" y="2578"/>
                    <a:pt x="3119" y="3364"/>
                  </a:cubicBezTo>
                  <a:cubicBezTo>
                    <a:pt x="3825" y="4124"/>
                    <a:pt x="4503" y="4883"/>
                    <a:pt x="5127" y="5588"/>
                  </a:cubicBezTo>
                  <a:cubicBezTo>
                    <a:pt x="5398" y="5941"/>
                    <a:pt x="5859" y="6402"/>
                    <a:pt x="6212" y="6863"/>
                  </a:cubicBezTo>
                  <a:cubicBezTo>
                    <a:pt x="6401" y="7107"/>
                    <a:pt x="6564" y="7406"/>
                    <a:pt x="6673" y="7731"/>
                  </a:cubicBezTo>
                  <a:lnTo>
                    <a:pt x="6673" y="7813"/>
                  </a:lnTo>
                  <a:cubicBezTo>
                    <a:pt x="6673" y="7840"/>
                    <a:pt x="6673" y="7813"/>
                    <a:pt x="6700" y="7813"/>
                  </a:cubicBezTo>
                  <a:cubicBezTo>
                    <a:pt x="6727" y="7813"/>
                    <a:pt x="6700" y="7813"/>
                    <a:pt x="6700" y="781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7" name="Google Shape;3237;p56"/>
            <p:cNvSpPr/>
            <p:nvPr/>
          </p:nvSpPr>
          <p:spPr>
            <a:xfrm rot="-3210283">
              <a:off x="8600070" y="2345914"/>
              <a:ext cx="867115" cy="211782"/>
            </a:xfrm>
            <a:custGeom>
              <a:avLst/>
              <a:gdLst/>
              <a:ahLst/>
              <a:cxnLst/>
              <a:rect l="l" t="t" r="r" b="b"/>
              <a:pathLst>
                <a:path w="12885" h="3147" extrusionOk="0">
                  <a:moveTo>
                    <a:pt x="2713" y="2387"/>
                  </a:moveTo>
                  <a:cubicBezTo>
                    <a:pt x="2713" y="2387"/>
                    <a:pt x="1" y="3147"/>
                    <a:pt x="2035" y="787"/>
                  </a:cubicBezTo>
                  <a:cubicBezTo>
                    <a:pt x="2035" y="787"/>
                    <a:pt x="2551" y="1"/>
                    <a:pt x="5127" y="353"/>
                  </a:cubicBezTo>
                  <a:cubicBezTo>
                    <a:pt x="6592" y="543"/>
                    <a:pt x="12152" y="733"/>
                    <a:pt x="12152" y="733"/>
                  </a:cubicBezTo>
                  <a:lnTo>
                    <a:pt x="12885" y="1330"/>
                  </a:lnTo>
                  <a:lnTo>
                    <a:pt x="3093" y="16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8" name="Google Shape;3238;p56"/>
            <p:cNvSpPr/>
            <p:nvPr/>
          </p:nvSpPr>
          <p:spPr>
            <a:xfrm rot="-3210283">
              <a:off x="8657320" y="2310312"/>
              <a:ext cx="799616" cy="38426"/>
            </a:xfrm>
            <a:custGeom>
              <a:avLst/>
              <a:gdLst/>
              <a:ahLst/>
              <a:cxnLst/>
              <a:rect l="l" t="t" r="r" b="b"/>
              <a:pathLst>
                <a:path w="11882" h="571" extrusionOk="0">
                  <a:moveTo>
                    <a:pt x="55" y="543"/>
                  </a:moveTo>
                  <a:cubicBezTo>
                    <a:pt x="82" y="543"/>
                    <a:pt x="55" y="543"/>
                    <a:pt x="82" y="543"/>
                  </a:cubicBezTo>
                  <a:cubicBezTo>
                    <a:pt x="109" y="543"/>
                    <a:pt x="136" y="516"/>
                    <a:pt x="164" y="489"/>
                  </a:cubicBezTo>
                  <a:cubicBezTo>
                    <a:pt x="489" y="299"/>
                    <a:pt x="869" y="191"/>
                    <a:pt x="1249" y="164"/>
                  </a:cubicBezTo>
                  <a:cubicBezTo>
                    <a:pt x="1900" y="109"/>
                    <a:pt x="2550" y="109"/>
                    <a:pt x="3174" y="136"/>
                  </a:cubicBezTo>
                  <a:cubicBezTo>
                    <a:pt x="3663" y="136"/>
                    <a:pt x="4151" y="136"/>
                    <a:pt x="4639" y="164"/>
                  </a:cubicBezTo>
                  <a:cubicBezTo>
                    <a:pt x="5371" y="218"/>
                    <a:pt x="6104" y="245"/>
                    <a:pt x="6836" y="299"/>
                  </a:cubicBezTo>
                  <a:cubicBezTo>
                    <a:pt x="7704" y="326"/>
                    <a:pt x="8599" y="353"/>
                    <a:pt x="9494" y="381"/>
                  </a:cubicBezTo>
                  <a:cubicBezTo>
                    <a:pt x="10091" y="408"/>
                    <a:pt x="10688" y="435"/>
                    <a:pt x="11284" y="489"/>
                  </a:cubicBezTo>
                  <a:cubicBezTo>
                    <a:pt x="11881" y="543"/>
                    <a:pt x="11284" y="489"/>
                    <a:pt x="11284" y="462"/>
                  </a:cubicBezTo>
                  <a:cubicBezTo>
                    <a:pt x="10850" y="408"/>
                    <a:pt x="10389" y="353"/>
                    <a:pt x="9928" y="326"/>
                  </a:cubicBezTo>
                  <a:cubicBezTo>
                    <a:pt x="8897" y="272"/>
                    <a:pt x="7840" y="272"/>
                    <a:pt x="6809" y="218"/>
                  </a:cubicBezTo>
                  <a:cubicBezTo>
                    <a:pt x="6077" y="164"/>
                    <a:pt x="5344" y="109"/>
                    <a:pt x="4612" y="82"/>
                  </a:cubicBezTo>
                  <a:cubicBezTo>
                    <a:pt x="4151" y="55"/>
                    <a:pt x="3663" y="55"/>
                    <a:pt x="3174" y="55"/>
                  </a:cubicBezTo>
                  <a:cubicBezTo>
                    <a:pt x="2523" y="1"/>
                    <a:pt x="1872" y="28"/>
                    <a:pt x="1221" y="55"/>
                  </a:cubicBezTo>
                  <a:cubicBezTo>
                    <a:pt x="815" y="109"/>
                    <a:pt x="435" y="218"/>
                    <a:pt x="82" y="435"/>
                  </a:cubicBezTo>
                  <a:cubicBezTo>
                    <a:pt x="55" y="435"/>
                    <a:pt x="28" y="462"/>
                    <a:pt x="1" y="489"/>
                  </a:cubicBezTo>
                  <a:cubicBezTo>
                    <a:pt x="1" y="516"/>
                    <a:pt x="1" y="516"/>
                    <a:pt x="1" y="543"/>
                  </a:cubicBezTo>
                  <a:lnTo>
                    <a:pt x="1" y="543"/>
                  </a:lnTo>
                  <a:cubicBezTo>
                    <a:pt x="1" y="570"/>
                    <a:pt x="28" y="543"/>
                    <a:pt x="55" y="54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39" name="Google Shape;3239;p56"/>
            <p:cNvSpPr/>
            <p:nvPr/>
          </p:nvSpPr>
          <p:spPr>
            <a:xfrm rot="-3210283">
              <a:off x="8694301" y="2258402"/>
              <a:ext cx="865230" cy="45694"/>
            </a:xfrm>
            <a:custGeom>
              <a:avLst/>
              <a:gdLst/>
              <a:ahLst/>
              <a:cxnLst/>
              <a:rect l="l" t="t" r="r" b="b"/>
              <a:pathLst>
                <a:path w="12857" h="679" extrusionOk="0">
                  <a:moveTo>
                    <a:pt x="54" y="434"/>
                  </a:moveTo>
                  <a:cubicBezTo>
                    <a:pt x="81" y="462"/>
                    <a:pt x="54" y="434"/>
                    <a:pt x="54" y="434"/>
                  </a:cubicBezTo>
                  <a:lnTo>
                    <a:pt x="54" y="434"/>
                  </a:lnTo>
                  <a:lnTo>
                    <a:pt x="217" y="380"/>
                  </a:lnTo>
                  <a:cubicBezTo>
                    <a:pt x="787" y="217"/>
                    <a:pt x="1356" y="109"/>
                    <a:pt x="1926" y="109"/>
                  </a:cubicBezTo>
                  <a:cubicBezTo>
                    <a:pt x="2902" y="109"/>
                    <a:pt x="3879" y="163"/>
                    <a:pt x="4855" y="272"/>
                  </a:cubicBezTo>
                  <a:cubicBezTo>
                    <a:pt x="5506" y="299"/>
                    <a:pt x="6157" y="353"/>
                    <a:pt x="6808" y="380"/>
                  </a:cubicBezTo>
                  <a:cubicBezTo>
                    <a:pt x="8327" y="434"/>
                    <a:pt x="9846" y="489"/>
                    <a:pt x="11365" y="597"/>
                  </a:cubicBezTo>
                  <a:cubicBezTo>
                    <a:pt x="12857" y="679"/>
                    <a:pt x="11365" y="597"/>
                    <a:pt x="11365" y="597"/>
                  </a:cubicBezTo>
                  <a:cubicBezTo>
                    <a:pt x="10931" y="543"/>
                    <a:pt x="10497" y="516"/>
                    <a:pt x="10063" y="489"/>
                  </a:cubicBezTo>
                  <a:cubicBezTo>
                    <a:pt x="8327" y="380"/>
                    <a:pt x="6591" y="299"/>
                    <a:pt x="4855" y="163"/>
                  </a:cubicBezTo>
                  <a:cubicBezTo>
                    <a:pt x="3879" y="55"/>
                    <a:pt x="2902" y="0"/>
                    <a:pt x="1926" y="28"/>
                  </a:cubicBezTo>
                  <a:cubicBezTo>
                    <a:pt x="1329" y="28"/>
                    <a:pt x="760" y="136"/>
                    <a:pt x="190" y="326"/>
                  </a:cubicBezTo>
                  <a:lnTo>
                    <a:pt x="27" y="380"/>
                  </a:lnTo>
                  <a:lnTo>
                    <a:pt x="27" y="380"/>
                  </a:lnTo>
                  <a:cubicBezTo>
                    <a:pt x="0" y="407"/>
                    <a:pt x="27" y="380"/>
                    <a:pt x="27" y="407"/>
                  </a:cubicBezTo>
                  <a:lnTo>
                    <a:pt x="27" y="434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0" name="Google Shape;3240;p56"/>
            <p:cNvSpPr/>
            <p:nvPr/>
          </p:nvSpPr>
          <p:spPr>
            <a:xfrm rot="-3210283">
              <a:off x="8264400" y="2428056"/>
              <a:ext cx="748471" cy="1317933"/>
            </a:xfrm>
            <a:custGeom>
              <a:avLst/>
              <a:gdLst/>
              <a:ahLst/>
              <a:cxnLst/>
              <a:rect l="l" t="t" r="r" b="b"/>
              <a:pathLst>
                <a:path w="11122" h="19584" extrusionOk="0">
                  <a:moveTo>
                    <a:pt x="4394" y="0"/>
                  </a:moveTo>
                  <a:lnTo>
                    <a:pt x="0" y="13074"/>
                  </a:lnTo>
                  <a:lnTo>
                    <a:pt x="6185" y="19584"/>
                  </a:lnTo>
                  <a:lnTo>
                    <a:pt x="11121" y="748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1" name="Google Shape;3241;p56"/>
            <p:cNvSpPr/>
            <p:nvPr/>
          </p:nvSpPr>
          <p:spPr>
            <a:xfrm rot="-3210283">
              <a:off x="8766616" y="2328481"/>
              <a:ext cx="1066043" cy="810518"/>
            </a:xfrm>
            <a:custGeom>
              <a:avLst/>
              <a:gdLst/>
              <a:ahLst/>
              <a:cxnLst/>
              <a:rect l="l" t="t" r="r" b="b"/>
              <a:pathLst>
                <a:path w="15841" h="12044" extrusionOk="0">
                  <a:moveTo>
                    <a:pt x="15841" y="54"/>
                  </a:moveTo>
                  <a:lnTo>
                    <a:pt x="9006" y="12043"/>
                  </a:lnTo>
                  <a:lnTo>
                    <a:pt x="1" y="11745"/>
                  </a:lnTo>
                  <a:lnTo>
                    <a:pt x="57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2" name="Google Shape;3242;p56"/>
            <p:cNvSpPr/>
            <p:nvPr/>
          </p:nvSpPr>
          <p:spPr>
            <a:xfrm rot="-3210283">
              <a:off x="8752814" y="2589095"/>
              <a:ext cx="545841" cy="885352"/>
            </a:xfrm>
            <a:custGeom>
              <a:avLst/>
              <a:gdLst/>
              <a:ahLst/>
              <a:cxnLst/>
              <a:rect l="l" t="t" r="r" b="b"/>
              <a:pathLst>
                <a:path w="8111" h="13156" extrusionOk="0">
                  <a:moveTo>
                    <a:pt x="5371" y="1"/>
                  </a:moveTo>
                  <a:lnTo>
                    <a:pt x="1" y="11962"/>
                  </a:lnTo>
                  <a:lnTo>
                    <a:pt x="2632" y="13156"/>
                  </a:lnTo>
                  <a:lnTo>
                    <a:pt x="8111" y="1248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3" name="Google Shape;3243;p56"/>
            <p:cNvSpPr/>
            <p:nvPr/>
          </p:nvSpPr>
          <p:spPr>
            <a:xfrm rot="-3210283">
              <a:off x="8814882" y="2703262"/>
              <a:ext cx="109626" cy="96840"/>
            </a:xfrm>
            <a:custGeom>
              <a:avLst/>
              <a:gdLst/>
              <a:ahLst/>
              <a:cxnLst/>
              <a:rect l="l" t="t" r="r" b="b"/>
              <a:pathLst>
                <a:path w="1629" h="1439" extrusionOk="0">
                  <a:moveTo>
                    <a:pt x="1031" y="1"/>
                  </a:moveTo>
                  <a:lnTo>
                    <a:pt x="1031" y="1"/>
                  </a:lnTo>
                  <a:cubicBezTo>
                    <a:pt x="1004" y="1"/>
                    <a:pt x="977" y="1"/>
                    <a:pt x="950" y="1"/>
                  </a:cubicBezTo>
                  <a:cubicBezTo>
                    <a:pt x="625" y="1"/>
                    <a:pt x="326" y="218"/>
                    <a:pt x="218" y="516"/>
                  </a:cubicBezTo>
                  <a:cubicBezTo>
                    <a:pt x="1" y="896"/>
                    <a:pt x="272" y="1357"/>
                    <a:pt x="706" y="1384"/>
                  </a:cubicBezTo>
                  <a:cubicBezTo>
                    <a:pt x="1086" y="1438"/>
                    <a:pt x="1465" y="1167"/>
                    <a:pt x="1547" y="760"/>
                  </a:cubicBezTo>
                  <a:cubicBezTo>
                    <a:pt x="1628" y="462"/>
                    <a:pt x="1465" y="136"/>
                    <a:pt x="1140" y="28"/>
                  </a:cubicBezTo>
                  <a:cubicBezTo>
                    <a:pt x="1113" y="28"/>
                    <a:pt x="1058" y="1"/>
                    <a:pt x="1031" y="1"/>
                  </a:cubicBezTo>
                  <a:close/>
                  <a:moveTo>
                    <a:pt x="923" y="82"/>
                  </a:moveTo>
                  <a:cubicBezTo>
                    <a:pt x="652" y="136"/>
                    <a:pt x="435" y="326"/>
                    <a:pt x="380" y="570"/>
                  </a:cubicBezTo>
                  <a:cubicBezTo>
                    <a:pt x="245" y="841"/>
                    <a:pt x="408" y="1167"/>
                    <a:pt x="706" y="1167"/>
                  </a:cubicBezTo>
                  <a:cubicBezTo>
                    <a:pt x="1004" y="1248"/>
                    <a:pt x="1303" y="1031"/>
                    <a:pt x="1357" y="733"/>
                  </a:cubicBezTo>
                  <a:cubicBezTo>
                    <a:pt x="1438" y="489"/>
                    <a:pt x="1303" y="245"/>
                    <a:pt x="1086" y="136"/>
                  </a:cubicBezTo>
                  <a:cubicBezTo>
                    <a:pt x="1031" y="136"/>
                    <a:pt x="977" y="109"/>
                    <a:pt x="923" y="8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4" name="Google Shape;3244;p56"/>
            <p:cNvSpPr/>
            <p:nvPr/>
          </p:nvSpPr>
          <p:spPr>
            <a:xfrm rot="-3210283">
              <a:off x="8906925" y="2812244"/>
              <a:ext cx="323157" cy="565896"/>
            </a:xfrm>
            <a:custGeom>
              <a:avLst/>
              <a:gdLst/>
              <a:ahLst/>
              <a:cxnLst/>
              <a:rect l="l" t="t" r="r" b="b"/>
              <a:pathLst>
                <a:path w="4802" h="8409" extrusionOk="0">
                  <a:moveTo>
                    <a:pt x="4747" y="760"/>
                  </a:moveTo>
                  <a:cubicBezTo>
                    <a:pt x="4774" y="760"/>
                    <a:pt x="4747" y="787"/>
                    <a:pt x="4774" y="760"/>
                  </a:cubicBezTo>
                  <a:cubicBezTo>
                    <a:pt x="4802" y="760"/>
                    <a:pt x="4774" y="760"/>
                    <a:pt x="4774" y="760"/>
                  </a:cubicBezTo>
                  <a:cubicBezTo>
                    <a:pt x="4802" y="679"/>
                    <a:pt x="4774" y="570"/>
                    <a:pt x="4693" y="489"/>
                  </a:cubicBezTo>
                  <a:cubicBezTo>
                    <a:pt x="4530" y="353"/>
                    <a:pt x="4341" y="245"/>
                    <a:pt x="4124" y="163"/>
                  </a:cubicBezTo>
                  <a:cubicBezTo>
                    <a:pt x="3961" y="82"/>
                    <a:pt x="3798" y="28"/>
                    <a:pt x="3608" y="0"/>
                  </a:cubicBezTo>
                  <a:cubicBezTo>
                    <a:pt x="3500" y="28"/>
                    <a:pt x="3418" y="109"/>
                    <a:pt x="3391" y="190"/>
                  </a:cubicBezTo>
                  <a:cubicBezTo>
                    <a:pt x="2903" y="1221"/>
                    <a:pt x="2171" y="2821"/>
                    <a:pt x="1520" y="4205"/>
                  </a:cubicBezTo>
                  <a:cubicBezTo>
                    <a:pt x="1221" y="4856"/>
                    <a:pt x="950" y="5452"/>
                    <a:pt x="706" y="5913"/>
                  </a:cubicBezTo>
                  <a:cubicBezTo>
                    <a:pt x="625" y="6076"/>
                    <a:pt x="408" y="6591"/>
                    <a:pt x="218" y="7053"/>
                  </a:cubicBezTo>
                  <a:cubicBezTo>
                    <a:pt x="109" y="7297"/>
                    <a:pt x="55" y="7568"/>
                    <a:pt x="1" y="7839"/>
                  </a:cubicBezTo>
                  <a:cubicBezTo>
                    <a:pt x="1" y="7866"/>
                    <a:pt x="28" y="7921"/>
                    <a:pt x="82" y="7975"/>
                  </a:cubicBezTo>
                  <a:cubicBezTo>
                    <a:pt x="299" y="8138"/>
                    <a:pt x="570" y="8273"/>
                    <a:pt x="842" y="8327"/>
                  </a:cubicBezTo>
                  <a:cubicBezTo>
                    <a:pt x="1113" y="8409"/>
                    <a:pt x="1330" y="8355"/>
                    <a:pt x="1438" y="8138"/>
                  </a:cubicBezTo>
                  <a:cubicBezTo>
                    <a:pt x="2198" y="6402"/>
                    <a:pt x="3608" y="3391"/>
                    <a:pt x="4449" y="1519"/>
                  </a:cubicBezTo>
                  <a:cubicBezTo>
                    <a:pt x="4558" y="1302"/>
                    <a:pt x="4639" y="1112"/>
                    <a:pt x="4720" y="950"/>
                  </a:cubicBezTo>
                  <a:cubicBezTo>
                    <a:pt x="4720" y="895"/>
                    <a:pt x="4747" y="841"/>
                    <a:pt x="4747" y="787"/>
                  </a:cubicBezTo>
                  <a:close/>
                  <a:moveTo>
                    <a:pt x="136" y="7839"/>
                  </a:moveTo>
                  <a:cubicBezTo>
                    <a:pt x="191" y="7595"/>
                    <a:pt x="272" y="7324"/>
                    <a:pt x="353" y="7080"/>
                  </a:cubicBezTo>
                  <a:cubicBezTo>
                    <a:pt x="543" y="6619"/>
                    <a:pt x="760" y="6130"/>
                    <a:pt x="869" y="5968"/>
                  </a:cubicBezTo>
                  <a:cubicBezTo>
                    <a:pt x="1086" y="5507"/>
                    <a:pt x="1384" y="4910"/>
                    <a:pt x="1682" y="4286"/>
                  </a:cubicBezTo>
                  <a:cubicBezTo>
                    <a:pt x="2333" y="2903"/>
                    <a:pt x="3066" y="1302"/>
                    <a:pt x="3554" y="272"/>
                  </a:cubicBezTo>
                  <a:cubicBezTo>
                    <a:pt x="3581" y="217"/>
                    <a:pt x="3635" y="163"/>
                    <a:pt x="3690" y="190"/>
                  </a:cubicBezTo>
                  <a:cubicBezTo>
                    <a:pt x="3825" y="217"/>
                    <a:pt x="3961" y="245"/>
                    <a:pt x="4096" y="299"/>
                  </a:cubicBezTo>
                  <a:cubicBezTo>
                    <a:pt x="4259" y="353"/>
                    <a:pt x="4422" y="434"/>
                    <a:pt x="4558" y="516"/>
                  </a:cubicBezTo>
                  <a:cubicBezTo>
                    <a:pt x="4639" y="570"/>
                    <a:pt x="4720" y="651"/>
                    <a:pt x="4693" y="733"/>
                  </a:cubicBezTo>
                  <a:lnTo>
                    <a:pt x="4693" y="733"/>
                  </a:lnTo>
                  <a:cubicBezTo>
                    <a:pt x="4693" y="760"/>
                    <a:pt x="4693" y="733"/>
                    <a:pt x="4720" y="760"/>
                  </a:cubicBezTo>
                  <a:lnTo>
                    <a:pt x="4693" y="760"/>
                  </a:lnTo>
                  <a:cubicBezTo>
                    <a:pt x="4666" y="814"/>
                    <a:pt x="4612" y="868"/>
                    <a:pt x="4585" y="895"/>
                  </a:cubicBezTo>
                  <a:cubicBezTo>
                    <a:pt x="4503" y="1085"/>
                    <a:pt x="4422" y="1275"/>
                    <a:pt x="4313" y="1492"/>
                  </a:cubicBezTo>
                  <a:cubicBezTo>
                    <a:pt x="3473" y="3364"/>
                    <a:pt x="2089" y="6375"/>
                    <a:pt x="1330" y="8138"/>
                  </a:cubicBezTo>
                  <a:cubicBezTo>
                    <a:pt x="1276" y="8300"/>
                    <a:pt x="1086" y="8300"/>
                    <a:pt x="869" y="8246"/>
                  </a:cubicBezTo>
                  <a:cubicBezTo>
                    <a:pt x="652" y="8165"/>
                    <a:pt x="435" y="8083"/>
                    <a:pt x="245" y="7948"/>
                  </a:cubicBezTo>
                  <a:cubicBezTo>
                    <a:pt x="191" y="7893"/>
                    <a:pt x="163" y="7839"/>
                    <a:pt x="136" y="783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5" name="Google Shape;3245;p56"/>
            <p:cNvSpPr/>
            <p:nvPr/>
          </p:nvSpPr>
          <p:spPr>
            <a:xfrm rot="-3210283">
              <a:off x="8348807" y="2569259"/>
              <a:ext cx="600621" cy="1071561"/>
            </a:xfrm>
            <a:custGeom>
              <a:avLst/>
              <a:gdLst/>
              <a:ahLst/>
              <a:cxnLst/>
              <a:rect l="l" t="t" r="r" b="b"/>
              <a:pathLst>
                <a:path w="8925" h="15923" extrusionOk="0">
                  <a:moveTo>
                    <a:pt x="3581" y="1"/>
                  </a:moveTo>
                  <a:cubicBezTo>
                    <a:pt x="3581" y="1"/>
                    <a:pt x="3554" y="1"/>
                    <a:pt x="3554" y="1"/>
                  </a:cubicBezTo>
                  <a:cubicBezTo>
                    <a:pt x="3527" y="1"/>
                    <a:pt x="3527" y="1"/>
                    <a:pt x="3527" y="28"/>
                  </a:cubicBezTo>
                  <a:lnTo>
                    <a:pt x="1" y="10416"/>
                  </a:lnTo>
                  <a:cubicBezTo>
                    <a:pt x="1" y="10416"/>
                    <a:pt x="1" y="10443"/>
                    <a:pt x="1" y="10443"/>
                  </a:cubicBezTo>
                  <a:lnTo>
                    <a:pt x="4585" y="15922"/>
                  </a:lnTo>
                  <a:lnTo>
                    <a:pt x="4612" y="15922"/>
                  </a:lnTo>
                  <a:cubicBezTo>
                    <a:pt x="4639" y="15922"/>
                    <a:pt x="4639" y="15922"/>
                    <a:pt x="4639" y="15895"/>
                  </a:cubicBezTo>
                  <a:lnTo>
                    <a:pt x="8925" y="6077"/>
                  </a:lnTo>
                  <a:cubicBezTo>
                    <a:pt x="8925" y="6049"/>
                    <a:pt x="8925" y="6022"/>
                    <a:pt x="8925" y="6022"/>
                  </a:cubicBezTo>
                  <a:close/>
                  <a:moveTo>
                    <a:pt x="3581" y="82"/>
                  </a:moveTo>
                  <a:lnTo>
                    <a:pt x="8843" y="6049"/>
                  </a:lnTo>
                  <a:lnTo>
                    <a:pt x="4612" y="15814"/>
                  </a:lnTo>
                  <a:lnTo>
                    <a:pt x="82" y="1038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6" name="Google Shape;3246;p56"/>
            <p:cNvSpPr/>
            <p:nvPr/>
          </p:nvSpPr>
          <p:spPr>
            <a:xfrm rot="-3210283">
              <a:off x="8877971" y="2386751"/>
              <a:ext cx="876200" cy="704661"/>
            </a:xfrm>
            <a:custGeom>
              <a:avLst/>
              <a:gdLst/>
              <a:ahLst/>
              <a:cxnLst/>
              <a:rect l="l" t="t" r="r" b="b"/>
              <a:pathLst>
                <a:path w="13020" h="10471" extrusionOk="0">
                  <a:moveTo>
                    <a:pt x="12993" y="55"/>
                  </a:moveTo>
                  <a:cubicBezTo>
                    <a:pt x="13020" y="55"/>
                    <a:pt x="13020" y="55"/>
                    <a:pt x="12993" y="28"/>
                  </a:cubicBezTo>
                  <a:cubicBezTo>
                    <a:pt x="12993" y="28"/>
                    <a:pt x="12993" y="1"/>
                    <a:pt x="12966" y="28"/>
                  </a:cubicBezTo>
                  <a:lnTo>
                    <a:pt x="4774" y="1"/>
                  </a:lnTo>
                  <a:cubicBezTo>
                    <a:pt x="4774" y="1"/>
                    <a:pt x="4747" y="1"/>
                    <a:pt x="4747" y="1"/>
                  </a:cubicBezTo>
                  <a:lnTo>
                    <a:pt x="0" y="10037"/>
                  </a:lnTo>
                  <a:cubicBezTo>
                    <a:pt x="0" y="10037"/>
                    <a:pt x="0" y="10064"/>
                    <a:pt x="0" y="10064"/>
                  </a:cubicBezTo>
                  <a:cubicBezTo>
                    <a:pt x="0" y="10064"/>
                    <a:pt x="27" y="10064"/>
                    <a:pt x="27" y="10064"/>
                  </a:cubicBezTo>
                  <a:lnTo>
                    <a:pt x="7161" y="10471"/>
                  </a:lnTo>
                  <a:cubicBezTo>
                    <a:pt x="7161" y="10471"/>
                    <a:pt x="7188" y="10471"/>
                    <a:pt x="7188" y="10471"/>
                  </a:cubicBezTo>
                  <a:close/>
                  <a:moveTo>
                    <a:pt x="12911" y="82"/>
                  </a:moveTo>
                  <a:lnTo>
                    <a:pt x="7107" y="10416"/>
                  </a:lnTo>
                  <a:lnTo>
                    <a:pt x="82" y="10010"/>
                  </a:lnTo>
                  <a:lnTo>
                    <a:pt x="4801" y="55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7" name="Google Shape;3247;p56"/>
            <p:cNvSpPr/>
            <p:nvPr/>
          </p:nvSpPr>
          <p:spPr>
            <a:xfrm>
              <a:off x="9042375" y="187999"/>
              <a:ext cx="343689" cy="774617"/>
            </a:xfrm>
            <a:custGeom>
              <a:avLst/>
              <a:gdLst/>
              <a:ahLst/>
              <a:cxnLst/>
              <a:rect l="l" t="t" r="r" b="b"/>
              <a:pathLst>
                <a:path w="5019" h="11312" extrusionOk="0">
                  <a:moveTo>
                    <a:pt x="2794" y="9630"/>
                  </a:moveTo>
                  <a:cubicBezTo>
                    <a:pt x="2794" y="9630"/>
                    <a:pt x="3255" y="11312"/>
                    <a:pt x="4503" y="9630"/>
                  </a:cubicBezTo>
                  <a:cubicBezTo>
                    <a:pt x="4503" y="9630"/>
                    <a:pt x="5018" y="8898"/>
                    <a:pt x="3771" y="6673"/>
                  </a:cubicBezTo>
                  <a:cubicBezTo>
                    <a:pt x="3038" y="5426"/>
                    <a:pt x="814" y="435"/>
                    <a:pt x="814" y="435"/>
                  </a:cubicBezTo>
                  <a:lnTo>
                    <a:pt x="1" y="1"/>
                  </a:lnTo>
                  <a:lnTo>
                    <a:pt x="3364" y="90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8" name="Google Shape;3248;p56"/>
            <p:cNvSpPr/>
            <p:nvPr/>
          </p:nvSpPr>
          <p:spPr>
            <a:xfrm>
              <a:off x="9034979" y="132327"/>
              <a:ext cx="302808" cy="698402"/>
            </a:xfrm>
            <a:custGeom>
              <a:avLst/>
              <a:gdLst/>
              <a:ahLst/>
              <a:cxnLst/>
              <a:rect l="l" t="t" r="r" b="b"/>
              <a:pathLst>
                <a:path w="4422" h="10199" extrusionOk="0">
                  <a:moveTo>
                    <a:pt x="4313" y="10199"/>
                  </a:moveTo>
                  <a:cubicBezTo>
                    <a:pt x="4394" y="10036"/>
                    <a:pt x="4421" y="9846"/>
                    <a:pt x="4421" y="9656"/>
                  </a:cubicBezTo>
                  <a:cubicBezTo>
                    <a:pt x="4394" y="9548"/>
                    <a:pt x="4394" y="9412"/>
                    <a:pt x="4367" y="9304"/>
                  </a:cubicBezTo>
                  <a:cubicBezTo>
                    <a:pt x="4150" y="8653"/>
                    <a:pt x="3879" y="8002"/>
                    <a:pt x="3580" y="7378"/>
                  </a:cubicBezTo>
                  <a:cubicBezTo>
                    <a:pt x="3038" y="6157"/>
                    <a:pt x="2495" y="4910"/>
                    <a:pt x="1926" y="3689"/>
                  </a:cubicBezTo>
                  <a:cubicBezTo>
                    <a:pt x="1438" y="2685"/>
                    <a:pt x="977" y="1709"/>
                    <a:pt x="488" y="760"/>
                  </a:cubicBezTo>
                  <a:cubicBezTo>
                    <a:pt x="353" y="516"/>
                    <a:pt x="217" y="299"/>
                    <a:pt x="109" y="54"/>
                  </a:cubicBezTo>
                  <a:cubicBezTo>
                    <a:pt x="81" y="0"/>
                    <a:pt x="0" y="27"/>
                    <a:pt x="27" y="82"/>
                  </a:cubicBezTo>
                  <a:cubicBezTo>
                    <a:pt x="163" y="326"/>
                    <a:pt x="271" y="570"/>
                    <a:pt x="407" y="814"/>
                  </a:cubicBezTo>
                  <a:cubicBezTo>
                    <a:pt x="868" y="1763"/>
                    <a:pt x="1356" y="2740"/>
                    <a:pt x="1817" y="3716"/>
                  </a:cubicBezTo>
                  <a:cubicBezTo>
                    <a:pt x="2414" y="4937"/>
                    <a:pt x="2957" y="6212"/>
                    <a:pt x="3499" y="7432"/>
                  </a:cubicBezTo>
                  <a:cubicBezTo>
                    <a:pt x="3662" y="7839"/>
                    <a:pt x="3987" y="8436"/>
                    <a:pt x="4177" y="9060"/>
                  </a:cubicBezTo>
                  <a:cubicBezTo>
                    <a:pt x="4231" y="9222"/>
                    <a:pt x="4258" y="9412"/>
                    <a:pt x="4286" y="9602"/>
                  </a:cubicBezTo>
                  <a:cubicBezTo>
                    <a:pt x="4313" y="9792"/>
                    <a:pt x="4313" y="10009"/>
                    <a:pt x="4286" y="10199"/>
                  </a:cubicBezTo>
                  <a:lnTo>
                    <a:pt x="4286" y="1019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49" name="Google Shape;3249;p56"/>
            <p:cNvSpPr/>
            <p:nvPr/>
          </p:nvSpPr>
          <p:spPr>
            <a:xfrm>
              <a:off x="9044224" y="160198"/>
              <a:ext cx="258229" cy="646428"/>
            </a:xfrm>
            <a:custGeom>
              <a:avLst/>
              <a:gdLst/>
              <a:ahLst/>
              <a:cxnLst/>
              <a:rect l="l" t="t" r="r" b="b"/>
              <a:pathLst>
                <a:path w="3771" h="9440" extrusionOk="0">
                  <a:moveTo>
                    <a:pt x="3690" y="9412"/>
                  </a:moveTo>
                  <a:cubicBezTo>
                    <a:pt x="3744" y="9412"/>
                    <a:pt x="3690" y="9439"/>
                    <a:pt x="3717" y="9412"/>
                  </a:cubicBezTo>
                  <a:cubicBezTo>
                    <a:pt x="3744" y="9385"/>
                    <a:pt x="3717" y="9358"/>
                    <a:pt x="3744" y="9331"/>
                  </a:cubicBezTo>
                  <a:cubicBezTo>
                    <a:pt x="3771" y="9087"/>
                    <a:pt x="3744" y="8815"/>
                    <a:pt x="3690" y="8598"/>
                  </a:cubicBezTo>
                  <a:cubicBezTo>
                    <a:pt x="3500" y="7974"/>
                    <a:pt x="3256" y="7378"/>
                    <a:pt x="3011" y="6781"/>
                  </a:cubicBezTo>
                  <a:cubicBezTo>
                    <a:pt x="2659" y="5913"/>
                    <a:pt x="2279" y="4991"/>
                    <a:pt x="1872" y="4042"/>
                  </a:cubicBezTo>
                  <a:cubicBezTo>
                    <a:pt x="1492" y="3119"/>
                    <a:pt x="1058" y="2143"/>
                    <a:pt x="625" y="1221"/>
                  </a:cubicBezTo>
                  <a:cubicBezTo>
                    <a:pt x="435" y="814"/>
                    <a:pt x="245" y="407"/>
                    <a:pt x="55" y="27"/>
                  </a:cubicBezTo>
                  <a:cubicBezTo>
                    <a:pt x="55" y="0"/>
                    <a:pt x="28" y="0"/>
                    <a:pt x="28" y="0"/>
                  </a:cubicBezTo>
                  <a:cubicBezTo>
                    <a:pt x="1" y="0"/>
                    <a:pt x="1" y="27"/>
                    <a:pt x="28" y="54"/>
                  </a:cubicBezTo>
                  <a:cubicBezTo>
                    <a:pt x="191" y="434"/>
                    <a:pt x="353" y="841"/>
                    <a:pt x="543" y="1248"/>
                  </a:cubicBezTo>
                  <a:cubicBezTo>
                    <a:pt x="950" y="2170"/>
                    <a:pt x="1384" y="3146"/>
                    <a:pt x="1818" y="4096"/>
                  </a:cubicBezTo>
                  <a:cubicBezTo>
                    <a:pt x="2225" y="5045"/>
                    <a:pt x="2605" y="5940"/>
                    <a:pt x="2930" y="6835"/>
                  </a:cubicBezTo>
                  <a:cubicBezTo>
                    <a:pt x="3066" y="7215"/>
                    <a:pt x="3337" y="7785"/>
                    <a:pt x="3527" y="8354"/>
                  </a:cubicBezTo>
                  <a:cubicBezTo>
                    <a:pt x="3635" y="8653"/>
                    <a:pt x="3662" y="8978"/>
                    <a:pt x="3662" y="9276"/>
                  </a:cubicBezTo>
                  <a:cubicBezTo>
                    <a:pt x="3662" y="9331"/>
                    <a:pt x="3635" y="9358"/>
                    <a:pt x="3662" y="9385"/>
                  </a:cubicBezTo>
                  <a:cubicBezTo>
                    <a:pt x="3690" y="9412"/>
                    <a:pt x="3662" y="9385"/>
                    <a:pt x="3690" y="9412"/>
                  </a:cubicBezTo>
                  <a:cubicBezTo>
                    <a:pt x="3717" y="9412"/>
                    <a:pt x="3690" y="9412"/>
                    <a:pt x="3690" y="9412"/>
                  </a:cubicBezTo>
                  <a:cubicBezTo>
                    <a:pt x="3690" y="9412"/>
                    <a:pt x="3690" y="9412"/>
                    <a:pt x="3690" y="9412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0" name="Google Shape;3250;p56"/>
            <p:cNvSpPr/>
            <p:nvPr/>
          </p:nvSpPr>
          <p:spPr>
            <a:xfrm>
              <a:off x="9168646" y="808400"/>
              <a:ext cx="854462" cy="315818"/>
            </a:xfrm>
            <a:custGeom>
              <a:avLst/>
              <a:gdLst/>
              <a:ahLst/>
              <a:cxnLst/>
              <a:rect l="l" t="t" r="r" b="b"/>
              <a:pathLst>
                <a:path w="12478" h="4612" extrusionOk="0">
                  <a:moveTo>
                    <a:pt x="2740" y="2279"/>
                  </a:moveTo>
                  <a:cubicBezTo>
                    <a:pt x="2740" y="2279"/>
                    <a:pt x="1" y="2089"/>
                    <a:pt x="2659" y="570"/>
                  </a:cubicBezTo>
                  <a:cubicBezTo>
                    <a:pt x="2659" y="570"/>
                    <a:pt x="3364" y="0"/>
                    <a:pt x="5643" y="1167"/>
                  </a:cubicBezTo>
                  <a:cubicBezTo>
                    <a:pt x="6918" y="1818"/>
                    <a:pt x="12017" y="3825"/>
                    <a:pt x="12017" y="3825"/>
                  </a:cubicBezTo>
                  <a:lnTo>
                    <a:pt x="12478" y="4611"/>
                  </a:lnTo>
                  <a:lnTo>
                    <a:pt x="3337" y="16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1" name="Google Shape;3251;p56"/>
            <p:cNvSpPr/>
            <p:nvPr/>
          </p:nvSpPr>
          <p:spPr>
            <a:xfrm>
              <a:off x="9352574" y="854827"/>
              <a:ext cx="715111" cy="258229"/>
            </a:xfrm>
            <a:custGeom>
              <a:avLst/>
              <a:gdLst/>
              <a:ahLst/>
              <a:cxnLst/>
              <a:rect l="l" t="t" r="r" b="b"/>
              <a:pathLst>
                <a:path w="10443" h="3771" extrusionOk="0">
                  <a:moveTo>
                    <a:pt x="27" y="163"/>
                  </a:moveTo>
                  <a:cubicBezTo>
                    <a:pt x="54" y="190"/>
                    <a:pt x="27" y="190"/>
                    <a:pt x="82" y="190"/>
                  </a:cubicBezTo>
                  <a:cubicBezTo>
                    <a:pt x="109" y="217"/>
                    <a:pt x="136" y="190"/>
                    <a:pt x="163" y="190"/>
                  </a:cubicBezTo>
                  <a:cubicBezTo>
                    <a:pt x="543" y="109"/>
                    <a:pt x="895" y="109"/>
                    <a:pt x="1275" y="217"/>
                  </a:cubicBezTo>
                  <a:cubicBezTo>
                    <a:pt x="1872" y="380"/>
                    <a:pt x="2469" y="570"/>
                    <a:pt x="3065" y="814"/>
                  </a:cubicBezTo>
                  <a:cubicBezTo>
                    <a:pt x="3526" y="977"/>
                    <a:pt x="3960" y="1167"/>
                    <a:pt x="4394" y="1329"/>
                  </a:cubicBezTo>
                  <a:cubicBezTo>
                    <a:pt x="5072" y="1601"/>
                    <a:pt x="5696" y="1872"/>
                    <a:pt x="6374" y="2143"/>
                  </a:cubicBezTo>
                  <a:cubicBezTo>
                    <a:pt x="7188" y="2496"/>
                    <a:pt x="8002" y="2794"/>
                    <a:pt x="8815" y="3093"/>
                  </a:cubicBezTo>
                  <a:cubicBezTo>
                    <a:pt x="9358" y="3309"/>
                    <a:pt x="9900" y="3526"/>
                    <a:pt x="10443" y="3771"/>
                  </a:cubicBezTo>
                  <a:lnTo>
                    <a:pt x="10443" y="3743"/>
                  </a:lnTo>
                  <a:cubicBezTo>
                    <a:pt x="10036" y="3554"/>
                    <a:pt x="9629" y="3364"/>
                    <a:pt x="9249" y="3201"/>
                  </a:cubicBezTo>
                  <a:cubicBezTo>
                    <a:pt x="8300" y="2794"/>
                    <a:pt x="7324" y="2442"/>
                    <a:pt x="6401" y="2062"/>
                  </a:cubicBezTo>
                  <a:cubicBezTo>
                    <a:pt x="5723" y="1791"/>
                    <a:pt x="5072" y="1519"/>
                    <a:pt x="4421" y="1248"/>
                  </a:cubicBezTo>
                  <a:cubicBezTo>
                    <a:pt x="3987" y="1058"/>
                    <a:pt x="3526" y="895"/>
                    <a:pt x="3092" y="733"/>
                  </a:cubicBezTo>
                  <a:cubicBezTo>
                    <a:pt x="2496" y="489"/>
                    <a:pt x="1899" y="272"/>
                    <a:pt x="1275" y="109"/>
                  </a:cubicBezTo>
                  <a:cubicBezTo>
                    <a:pt x="895" y="0"/>
                    <a:pt x="516" y="0"/>
                    <a:pt x="136" y="82"/>
                  </a:cubicBezTo>
                  <a:cubicBezTo>
                    <a:pt x="82" y="82"/>
                    <a:pt x="54" y="82"/>
                    <a:pt x="27" y="109"/>
                  </a:cubicBezTo>
                  <a:cubicBezTo>
                    <a:pt x="0" y="136"/>
                    <a:pt x="27" y="136"/>
                    <a:pt x="27" y="163"/>
                  </a:cubicBezTo>
                  <a:lnTo>
                    <a:pt x="27" y="163"/>
                  </a:lnTo>
                  <a:cubicBezTo>
                    <a:pt x="27" y="190"/>
                    <a:pt x="27" y="190"/>
                    <a:pt x="27" y="16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2" name="Google Shape;3252;p56"/>
            <p:cNvSpPr/>
            <p:nvPr/>
          </p:nvSpPr>
          <p:spPr>
            <a:xfrm>
              <a:off x="9393386" y="895708"/>
              <a:ext cx="713330" cy="263775"/>
            </a:xfrm>
            <a:custGeom>
              <a:avLst/>
              <a:gdLst/>
              <a:ahLst/>
              <a:cxnLst/>
              <a:rect l="l" t="t" r="r" b="b"/>
              <a:pathLst>
                <a:path w="10417" h="3852" extrusionOk="0">
                  <a:moveTo>
                    <a:pt x="28" y="27"/>
                  </a:moveTo>
                  <a:cubicBezTo>
                    <a:pt x="28" y="54"/>
                    <a:pt x="1" y="27"/>
                    <a:pt x="28" y="54"/>
                  </a:cubicBezTo>
                  <a:lnTo>
                    <a:pt x="218" y="54"/>
                  </a:lnTo>
                  <a:cubicBezTo>
                    <a:pt x="788" y="81"/>
                    <a:pt x="1330" y="190"/>
                    <a:pt x="1873" y="353"/>
                  </a:cubicBezTo>
                  <a:cubicBezTo>
                    <a:pt x="2768" y="678"/>
                    <a:pt x="3663" y="1031"/>
                    <a:pt x="4531" y="1438"/>
                  </a:cubicBezTo>
                  <a:cubicBezTo>
                    <a:pt x="5100" y="1709"/>
                    <a:pt x="5697" y="1953"/>
                    <a:pt x="6294" y="2197"/>
                  </a:cubicBezTo>
                  <a:cubicBezTo>
                    <a:pt x="7650" y="2740"/>
                    <a:pt x="9060" y="3282"/>
                    <a:pt x="10417" y="3852"/>
                  </a:cubicBezTo>
                  <a:lnTo>
                    <a:pt x="10417" y="3852"/>
                  </a:lnTo>
                  <a:cubicBezTo>
                    <a:pt x="10037" y="3689"/>
                    <a:pt x="9630" y="3526"/>
                    <a:pt x="9250" y="3363"/>
                  </a:cubicBezTo>
                  <a:cubicBezTo>
                    <a:pt x="7704" y="2685"/>
                    <a:pt x="6104" y="2062"/>
                    <a:pt x="4558" y="1356"/>
                  </a:cubicBezTo>
                  <a:cubicBezTo>
                    <a:pt x="3690" y="949"/>
                    <a:pt x="2822" y="570"/>
                    <a:pt x="1900" y="271"/>
                  </a:cubicBezTo>
                  <a:cubicBezTo>
                    <a:pt x="1357" y="81"/>
                    <a:pt x="788" y="0"/>
                    <a:pt x="218" y="0"/>
                  </a:cubicBezTo>
                  <a:lnTo>
                    <a:pt x="28" y="0"/>
                  </a:lnTo>
                  <a:cubicBezTo>
                    <a:pt x="1" y="0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3" name="Google Shape;3253;p56"/>
            <p:cNvSpPr/>
            <p:nvPr/>
          </p:nvSpPr>
          <p:spPr>
            <a:xfrm>
              <a:off x="8464774" y="160198"/>
              <a:ext cx="828441" cy="1279776"/>
            </a:xfrm>
            <a:custGeom>
              <a:avLst/>
              <a:gdLst/>
              <a:ahLst/>
              <a:cxnLst/>
              <a:rect l="l" t="t" r="r" b="b"/>
              <a:pathLst>
                <a:path w="12098" h="18689" extrusionOk="0">
                  <a:moveTo>
                    <a:pt x="8327" y="0"/>
                  </a:moveTo>
                  <a:lnTo>
                    <a:pt x="0" y="10633"/>
                  </a:lnTo>
                  <a:lnTo>
                    <a:pt x="3607" y="18688"/>
                  </a:lnTo>
                  <a:lnTo>
                    <a:pt x="12097" y="91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4" name="Google Shape;3254;p56"/>
            <p:cNvSpPr/>
            <p:nvPr/>
          </p:nvSpPr>
          <p:spPr>
            <a:xfrm>
              <a:off x="8791613" y="903103"/>
              <a:ext cx="1261219" cy="832207"/>
            </a:xfrm>
            <a:custGeom>
              <a:avLst/>
              <a:gdLst/>
              <a:ahLst/>
              <a:cxnLst/>
              <a:rect l="l" t="t" r="r" b="b"/>
              <a:pathLst>
                <a:path w="18418" h="12153" extrusionOk="0">
                  <a:moveTo>
                    <a:pt x="18418" y="3337"/>
                  </a:moveTo>
                  <a:lnTo>
                    <a:pt x="8192" y="12152"/>
                  </a:lnTo>
                  <a:lnTo>
                    <a:pt x="1" y="8951"/>
                  </a:lnTo>
                  <a:lnTo>
                    <a:pt x="91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5" name="Google Shape;3255;p56"/>
            <p:cNvSpPr/>
            <p:nvPr/>
          </p:nvSpPr>
          <p:spPr>
            <a:xfrm>
              <a:off x="8678353" y="771217"/>
              <a:ext cx="752294" cy="770920"/>
            </a:xfrm>
            <a:custGeom>
              <a:avLst/>
              <a:gdLst/>
              <a:ahLst/>
              <a:cxnLst/>
              <a:rect l="l" t="t" r="r" b="b"/>
              <a:pathLst>
                <a:path w="10986" h="11258" extrusionOk="0">
                  <a:moveTo>
                    <a:pt x="8843" y="1"/>
                  </a:moveTo>
                  <a:lnTo>
                    <a:pt x="0" y="9304"/>
                  </a:lnTo>
                  <a:lnTo>
                    <a:pt x="2062" y="11257"/>
                  </a:lnTo>
                  <a:lnTo>
                    <a:pt x="10985" y="20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6" name="Google Shape;3256;p56"/>
            <p:cNvSpPr/>
            <p:nvPr/>
          </p:nvSpPr>
          <p:spPr>
            <a:xfrm>
              <a:off x="9222537" y="877082"/>
              <a:ext cx="111481" cy="102237"/>
            </a:xfrm>
            <a:custGeom>
              <a:avLst/>
              <a:gdLst/>
              <a:ahLst/>
              <a:cxnLst/>
              <a:rect l="l" t="t" r="r" b="b"/>
              <a:pathLst>
                <a:path w="1628" h="1493" extrusionOk="0">
                  <a:moveTo>
                    <a:pt x="1221" y="137"/>
                  </a:moveTo>
                  <a:lnTo>
                    <a:pt x="1221" y="137"/>
                  </a:lnTo>
                  <a:cubicBezTo>
                    <a:pt x="1194" y="109"/>
                    <a:pt x="1167" y="109"/>
                    <a:pt x="1167" y="109"/>
                  </a:cubicBezTo>
                  <a:cubicBezTo>
                    <a:pt x="841" y="1"/>
                    <a:pt x="489" y="109"/>
                    <a:pt x="299" y="353"/>
                  </a:cubicBezTo>
                  <a:cubicBezTo>
                    <a:pt x="1" y="625"/>
                    <a:pt x="82" y="1140"/>
                    <a:pt x="462" y="1303"/>
                  </a:cubicBezTo>
                  <a:cubicBezTo>
                    <a:pt x="814" y="1493"/>
                    <a:pt x="1248" y="1357"/>
                    <a:pt x="1438" y="1004"/>
                  </a:cubicBezTo>
                  <a:cubicBezTo>
                    <a:pt x="1628" y="760"/>
                    <a:pt x="1574" y="381"/>
                    <a:pt x="1330" y="191"/>
                  </a:cubicBezTo>
                  <a:cubicBezTo>
                    <a:pt x="1275" y="164"/>
                    <a:pt x="1248" y="137"/>
                    <a:pt x="1221" y="137"/>
                  </a:cubicBezTo>
                  <a:close/>
                  <a:moveTo>
                    <a:pt x="1086" y="191"/>
                  </a:moveTo>
                  <a:cubicBezTo>
                    <a:pt x="841" y="137"/>
                    <a:pt x="570" y="245"/>
                    <a:pt x="407" y="462"/>
                  </a:cubicBezTo>
                  <a:cubicBezTo>
                    <a:pt x="190" y="652"/>
                    <a:pt x="272" y="1004"/>
                    <a:pt x="543" y="1140"/>
                  </a:cubicBezTo>
                  <a:cubicBezTo>
                    <a:pt x="814" y="1276"/>
                    <a:pt x="1140" y="1194"/>
                    <a:pt x="1303" y="923"/>
                  </a:cubicBezTo>
                  <a:cubicBezTo>
                    <a:pt x="1438" y="733"/>
                    <a:pt x="1411" y="462"/>
                    <a:pt x="1221" y="299"/>
                  </a:cubicBezTo>
                  <a:cubicBezTo>
                    <a:pt x="1167" y="272"/>
                    <a:pt x="1140" y="245"/>
                    <a:pt x="1113" y="218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7" name="Google Shape;3257;p56"/>
            <p:cNvSpPr/>
            <p:nvPr/>
          </p:nvSpPr>
          <p:spPr>
            <a:xfrm>
              <a:off x="8774905" y="975552"/>
              <a:ext cx="464414" cy="479274"/>
            </a:xfrm>
            <a:custGeom>
              <a:avLst/>
              <a:gdLst/>
              <a:ahLst/>
              <a:cxnLst/>
              <a:rect l="l" t="t" r="r" b="b"/>
              <a:pathLst>
                <a:path w="6782" h="6999" extrusionOk="0">
                  <a:moveTo>
                    <a:pt x="6673" y="1113"/>
                  </a:moveTo>
                  <a:cubicBezTo>
                    <a:pt x="6700" y="1113"/>
                    <a:pt x="6673" y="1140"/>
                    <a:pt x="6700" y="1113"/>
                  </a:cubicBezTo>
                  <a:lnTo>
                    <a:pt x="6700" y="1113"/>
                  </a:lnTo>
                  <a:cubicBezTo>
                    <a:pt x="6755" y="1031"/>
                    <a:pt x="6782" y="923"/>
                    <a:pt x="6727" y="841"/>
                  </a:cubicBezTo>
                  <a:cubicBezTo>
                    <a:pt x="6619" y="651"/>
                    <a:pt x="6483" y="489"/>
                    <a:pt x="6321" y="353"/>
                  </a:cubicBezTo>
                  <a:cubicBezTo>
                    <a:pt x="6185" y="217"/>
                    <a:pt x="6049" y="82"/>
                    <a:pt x="5887" y="28"/>
                  </a:cubicBezTo>
                  <a:cubicBezTo>
                    <a:pt x="5778" y="0"/>
                    <a:pt x="5670" y="55"/>
                    <a:pt x="5615" y="136"/>
                  </a:cubicBezTo>
                  <a:cubicBezTo>
                    <a:pt x="4829" y="923"/>
                    <a:pt x="3635" y="2170"/>
                    <a:pt x="2577" y="3201"/>
                  </a:cubicBezTo>
                  <a:cubicBezTo>
                    <a:pt x="2089" y="3716"/>
                    <a:pt x="1655" y="4178"/>
                    <a:pt x="1276" y="4530"/>
                  </a:cubicBezTo>
                  <a:cubicBezTo>
                    <a:pt x="1140" y="4666"/>
                    <a:pt x="787" y="5045"/>
                    <a:pt x="462" y="5425"/>
                  </a:cubicBezTo>
                  <a:cubicBezTo>
                    <a:pt x="272" y="5615"/>
                    <a:pt x="109" y="5859"/>
                    <a:pt x="1" y="6103"/>
                  </a:cubicBezTo>
                  <a:cubicBezTo>
                    <a:pt x="1" y="6158"/>
                    <a:pt x="1" y="6185"/>
                    <a:pt x="28" y="6239"/>
                  </a:cubicBezTo>
                  <a:cubicBezTo>
                    <a:pt x="191" y="6456"/>
                    <a:pt x="380" y="6646"/>
                    <a:pt x="597" y="6809"/>
                  </a:cubicBezTo>
                  <a:cubicBezTo>
                    <a:pt x="842" y="6944"/>
                    <a:pt x="1059" y="6998"/>
                    <a:pt x="1221" y="6836"/>
                  </a:cubicBezTo>
                  <a:cubicBezTo>
                    <a:pt x="2496" y="5479"/>
                    <a:pt x="4747" y="3147"/>
                    <a:pt x="6158" y="1709"/>
                  </a:cubicBezTo>
                  <a:cubicBezTo>
                    <a:pt x="6321" y="1546"/>
                    <a:pt x="6483" y="1411"/>
                    <a:pt x="6592" y="1248"/>
                  </a:cubicBezTo>
                  <a:cubicBezTo>
                    <a:pt x="6619" y="1221"/>
                    <a:pt x="6646" y="1167"/>
                    <a:pt x="6673" y="1113"/>
                  </a:cubicBezTo>
                  <a:close/>
                  <a:moveTo>
                    <a:pt x="136" y="6130"/>
                  </a:moveTo>
                  <a:cubicBezTo>
                    <a:pt x="245" y="5913"/>
                    <a:pt x="408" y="5724"/>
                    <a:pt x="570" y="5534"/>
                  </a:cubicBezTo>
                  <a:cubicBezTo>
                    <a:pt x="896" y="5154"/>
                    <a:pt x="1248" y="4774"/>
                    <a:pt x="1411" y="4639"/>
                  </a:cubicBezTo>
                  <a:cubicBezTo>
                    <a:pt x="1764" y="4286"/>
                    <a:pt x="2225" y="3852"/>
                    <a:pt x="2713" y="3337"/>
                  </a:cubicBezTo>
                  <a:cubicBezTo>
                    <a:pt x="3771" y="2279"/>
                    <a:pt x="4964" y="1058"/>
                    <a:pt x="5751" y="272"/>
                  </a:cubicBezTo>
                  <a:cubicBezTo>
                    <a:pt x="5778" y="217"/>
                    <a:pt x="5859" y="190"/>
                    <a:pt x="5887" y="217"/>
                  </a:cubicBezTo>
                  <a:cubicBezTo>
                    <a:pt x="6022" y="299"/>
                    <a:pt x="6131" y="380"/>
                    <a:pt x="6212" y="462"/>
                  </a:cubicBezTo>
                  <a:cubicBezTo>
                    <a:pt x="6348" y="570"/>
                    <a:pt x="6483" y="679"/>
                    <a:pt x="6592" y="814"/>
                  </a:cubicBezTo>
                  <a:cubicBezTo>
                    <a:pt x="6646" y="896"/>
                    <a:pt x="6700" y="977"/>
                    <a:pt x="6646" y="1031"/>
                  </a:cubicBezTo>
                  <a:lnTo>
                    <a:pt x="6646" y="1031"/>
                  </a:lnTo>
                  <a:lnTo>
                    <a:pt x="6646" y="1085"/>
                  </a:lnTo>
                  <a:lnTo>
                    <a:pt x="6646" y="1058"/>
                  </a:lnTo>
                  <a:cubicBezTo>
                    <a:pt x="6592" y="1085"/>
                    <a:pt x="6538" y="1113"/>
                    <a:pt x="6510" y="1140"/>
                  </a:cubicBezTo>
                  <a:cubicBezTo>
                    <a:pt x="6348" y="1275"/>
                    <a:pt x="6212" y="1438"/>
                    <a:pt x="6076" y="1601"/>
                  </a:cubicBezTo>
                  <a:cubicBezTo>
                    <a:pt x="4666" y="3038"/>
                    <a:pt x="2415" y="5371"/>
                    <a:pt x="1140" y="6754"/>
                  </a:cubicBezTo>
                  <a:cubicBezTo>
                    <a:pt x="1031" y="6890"/>
                    <a:pt x="842" y="6809"/>
                    <a:pt x="679" y="6700"/>
                  </a:cubicBezTo>
                  <a:cubicBezTo>
                    <a:pt x="489" y="6564"/>
                    <a:pt x="326" y="6402"/>
                    <a:pt x="191" y="6239"/>
                  </a:cubicBezTo>
                  <a:cubicBezTo>
                    <a:pt x="163" y="6239"/>
                    <a:pt x="163" y="6158"/>
                    <a:pt x="136" y="613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8" name="Google Shape;3258;p56"/>
            <p:cNvSpPr/>
            <p:nvPr/>
          </p:nvSpPr>
          <p:spPr>
            <a:xfrm>
              <a:off x="8539003" y="295782"/>
              <a:ext cx="661356" cy="1030860"/>
            </a:xfrm>
            <a:custGeom>
              <a:avLst/>
              <a:gdLst/>
              <a:ahLst/>
              <a:cxnLst/>
              <a:rect l="l" t="t" r="r" b="b"/>
              <a:pathLst>
                <a:path w="9658" h="15054" extrusionOk="0">
                  <a:moveTo>
                    <a:pt x="6701" y="27"/>
                  </a:moveTo>
                  <a:cubicBezTo>
                    <a:pt x="6701" y="0"/>
                    <a:pt x="6673" y="0"/>
                    <a:pt x="6673" y="0"/>
                  </a:cubicBezTo>
                  <a:cubicBezTo>
                    <a:pt x="6673" y="0"/>
                    <a:pt x="6646" y="0"/>
                    <a:pt x="6646" y="0"/>
                  </a:cubicBezTo>
                  <a:lnTo>
                    <a:pt x="1" y="8436"/>
                  </a:lnTo>
                  <a:cubicBezTo>
                    <a:pt x="1" y="8463"/>
                    <a:pt x="1" y="8463"/>
                    <a:pt x="1" y="8490"/>
                  </a:cubicBezTo>
                  <a:lnTo>
                    <a:pt x="2442" y="15027"/>
                  </a:lnTo>
                  <a:cubicBezTo>
                    <a:pt x="2442" y="15027"/>
                    <a:pt x="2469" y="15027"/>
                    <a:pt x="2469" y="15027"/>
                  </a:cubicBezTo>
                  <a:cubicBezTo>
                    <a:pt x="2496" y="15054"/>
                    <a:pt x="2496" y="15054"/>
                    <a:pt x="2496" y="15027"/>
                  </a:cubicBezTo>
                  <a:lnTo>
                    <a:pt x="9657" y="7351"/>
                  </a:lnTo>
                  <a:cubicBezTo>
                    <a:pt x="9657" y="7324"/>
                    <a:pt x="9657" y="7324"/>
                    <a:pt x="9657" y="7296"/>
                  </a:cubicBezTo>
                  <a:close/>
                  <a:moveTo>
                    <a:pt x="6673" y="109"/>
                  </a:moveTo>
                  <a:lnTo>
                    <a:pt x="9576" y="7351"/>
                  </a:lnTo>
                  <a:lnTo>
                    <a:pt x="2496" y="14972"/>
                  </a:lnTo>
                  <a:lnTo>
                    <a:pt x="82" y="8517"/>
                  </a:lnTo>
                  <a:lnTo>
                    <a:pt x="6673" y="136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59" name="Google Shape;3259;p56"/>
            <p:cNvSpPr/>
            <p:nvPr/>
          </p:nvSpPr>
          <p:spPr>
            <a:xfrm>
              <a:off x="8899396" y="977401"/>
              <a:ext cx="1045720" cy="717028"/>
            </a:xfrm>
            <a:custGeom>
              <a:avLst/>
              <a:gdLst/>
              <a:ahLst/>
              <a:cxnLst/>
              <a:rect l="l" t="t" r="r" b="b"/>
              <a:pathLst>
                <a:path w="15271" h="10471" extrusionOk="0">
                  <a:moveTo>
                    <a:pt x="15271" y="2767"/>
                  </a:moveTo>
                  <a:cubicBezTo>
                    <a:pt x="15271" y="2740"/>
                    <a:pt x="15271" y="2740"/>
                    <a:pt x="15271" y="2740"/>
                  </a:cubicBezTo>
                  <a:cubicBezTo>
                    <a:pt x="15244" y="2713"/>
                    <a:pt x="15244" y="2713"/>
                    <a:pt x="15244" y="2713"/>
                  </a:cubicBezTo>
                  <a:lnTo>
                    <a:pt x="7676" y="28"/>
                  </a:lnTo>
                  <a:cubicBezTo>
                    <a:pt x="7676" y="1"/>
                    <a:pt x="7649" y="1"/>
                    <a:pt x="7649" y="28"/>
                  </a:cubicBezTo>
                  <a:lnTo>
                    <a:pt x="0" y="7731"/>
                  </a:lnTo>
                  <a:cubicBezTo>
                    <a:pt x="0" y="7731"/>
                    <a:pt x="0" y="7758"/>
                    <a:pt x="0" y="7758"/>
                  </a:cubicBezTo>
                  <a:cubicBezTo>
                    <a:pt x="0" y="7758"/>
                    <a:pt x="0" y="7785"/>
                    <a:pt x="27" y="7785"/>
                  </a:cubicBezTo>
                  <a:lnTo>
                    <a:pt x="6483" y="10470"/>
                  </a:lnTo>
                  <a:cubicBezTo>
                    <a:pt x="6483" y="10470"/>
                    <a:pt x="6483" y="10470"/>
                    <a:pt x="6510" y="10470"/>
                  </a:cubicBezTo>
                  <a:close/>
                  <a:moveTo>
                    <a:pt x="15162" y="2740"/>
                  </a:moveTo>
                  <a:lnTo>
                    <a:pt x="6455" y="10389"/>
                  </a:lnTo>
                  <a:lnTo>
                    <a:pt x="109" y="7731"/>
                  </a:lnTo>
                  <a:lnTo>
                    <a:pt x="7703" y="109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0" name="Google Shape;3260;p56"/>
            <p:cNvSpPr/>
            <p:nvPr/>
          </p:nvSpPr>
          <p:spPr>
            <a:xfrm>
              <a:off x="8136723" y="4058298"/>
              <a:ext cx="1555305" cy="1510350"/>
            </a:xfrm>
            <a:custGeom>
              <a:avLst/>
              <a:gdLst/>
              <a:ahLst/>
              <a:cxnLst/>
              <a:rect l="l" t="t" r="r" b="b"/>
              <a:pathLst>
                <a:path w="19665" h="19096" extrusionOk="0">
                  <a:moveTo>
                    <a:pt x="18607" y="5045"/>
                  </a:moveTo>
                  <a:lnTo>
                    <a:pt x="9331" y="0"/>
                  </a:lnTo>
                  <a:lnTo>
                    <a:pt x="0" y="12694"/>
                  </a:lnTo>
                  <a:lnTo>
                    <a:pt x="1438" y="14457"/>
                  </a:lnTo>
                  <a:lnTo>
                    <a:pt x="10280" y="19095"/>
                  </a:lnTo>
                  <a:lnTo>
                    <a:pt x="19665" y="6781"/>
                  </a:lnTo>
                  <a:lnTo>
                    <a:pt x="18065" y="58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1" name="Google Shape;3261;p56"/>
            <p:cNvSpPr/>
            <p:nvPr/>
          </p:nvSpPr>
          <p:spPr>
            <a:xfrm>
              <a:off x="8928268" y="4116195"/>
              <a:ext cx="692987" cy="444104"/>
            </a:xfrm>
            <a:custGeom>
              <a:avLst/>
              <a:gdLst/>
              <a:ahLst/>
              <a:cxnLst/>
              <a:rect l="l" t="t" r="r" b="b"/>
              <a:pathLst>
                <a:path w="8762" h="5615" extrusionOk="0">
                  <a:moveTo>
                    <a:pt x="760" y="1085"/>
                  </a:moveTo>
                  <a:lnTo>
                    <a:pt x="1" y="0"/>
                  </a:lnTo>
                  <a:lnTo>
                    <a:pt x="8030" y="4530"/>
                  </a:lnTo>
                  <a:lnTo>
                    <a:pt x="8762" y="56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2" name="Google Shape;3262;p56"/>
            <p:cNvSpPr/>
            <p:nvPr/>
          </p:nvSpPr>
          <p:spPr>
            <a:xfrm>
              <a:off x="8913320" y="4120466"/>
              <a:ext cx="699393" cy="399101"/>
            </a:xfrm>
            <a:custGeom>
              <a:avLst/>
              <a:gdLst/>
              <a:ahLst/>
              <a:cxnLst/>
              <a:rect l="l" t="t" r="r" b="b"/>
              <a:pathLst>
                <a:path w="8843" h="5046" extrusionOk="0">
                  <a:moveTo>
                    <a:pt x="27" y="28"/>
                  </a:moveTo>
                  <a:lnTo>
                    <a:pt x="4096" y="2388"/>
                  </a:lnTo>
                  <a:cubicBezTo>
                    <a:pt x="5018" y="2930"/>
                    <a:pt x="5967" y="3500"/>
                    <a:pt x="6917" y="4015"/>
                  </a:cubicBezTo>
                  <a:cubicBezTo>
                    <a:pt x="7541" y="4368"/>
                    <a:pt x="8191" y="4693"/>
                    <a:pt x="8815" y="5046"/>
                  </a:cubicBezTo>
                  <a:lnTo>
                    <a:pt x="8842" y="5046"/>
                  </a:lnTo>
                  <a:lnTo>
                    <a:pt x="8842" y="5019"/>
                  </a:lnTo>
                  <a:cubicBezTo>
                    <a:pt x="8219" y="4693"/>
                    <a:pt x="7568" y="4340"/>
                    <a:pt x="6944" y="3961"/>
                  </a:cubicBezTo>
                  <a:cubicBezTo>
                    <a:pt x="5994" y="3418"/>
                    <a:pt x="5072" y="2876"/>
                    <a:pt x="4123" y="2333"/>
                  </a:cubicBezTo>
                  <a:cubicBezTo>
                    <a:pt x="3228" y="1818"/>
                    <a:pt x="2224" y="1221"/>
                    <a:pt x="1275" y="679"/>
                  </a:cubicBezTo>
                  <a:cubicBezTo>
                    <a:pt x="895" y="462"/>
                    <a:pt x="515" y="245"/>
                    <a:pt x="163" y="55"/>
                  </a:cubicBezTo>
                  <a:cubicBezTo>
                    <a:pt x="136" y="28"/>
                    <a:pt x="81" y="28"/>
                    <a:pt x="54" y="1"/>
                  </a:cubicBezTo>
                  <a:cubicBezTo>
                    <a:pt x="54" y="1"/>
                    <a:pt x="27" y="1"/>
                    <a:pt x="27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3" name="Google Shape;3263;p56"/>
            <p:cNvSpPr/>
            <p:nvPr/>
          </p:nvSpPr>
          <p:spPr>
            <a:xfrm>
              <a:off x="8926133" y="4148386"/>
              <a:ext cx="699472" cy="399101"/>
            </a:xfrm>
            <a:custGeom>
              <a:avLst/>
              <a:gdLst/>
              <a:ahLst/>
              <a:cxnLst/>
              <a:rect l="l" t="t" r="r" b="b"/>
              <a:pathLst>
                <a:path w="8844" h="5046" extrusionOk="0">
                  <a:moveTo>
                    <a:pt x="28" y="27"/>
                  </a:moveTo>
                  <a:lnTo>
                    <a:pt x="4097" y="2414"/>
                  </a:lnTo>
                  <a:cubicBezTo>
                    <a:pt x="5019" y="2957"/>
                    <a:pt x="5968" y="3499"/>
                    <a:pt x="6917" y="4042"/>
                  </a:cubicBezTo>
                  <a:cubicBezTo>
                    <a:pt x="7541" y="4394"/>
                    <a:pt x="8165" y="4720"/>
                    <a:pt x="8816" y="5045"/>
                  </a:cubicBezTo>
                  <a:cubicBezTo>
                    <a:pt x="8816" y="5045"/>
                    <a:pt x="8843" y="5045"/>
                    <a:pt x="8843" y="5045"/>
                  </a:cubicBezTo>
                  <a:lnTo>
                    <a:pt x="8843" y="5045"/>
                  </a:lnTo>
                  <a:cubicBezTo>
                    <a:pt x="8192" y="4693"/>
                    <a:pt x="7568" y="4340"/>
                    <a:pt x="6945" y="3987"/>
                  </a:cubicBezTo>
                  <a:cubicBezTo>
                    <a:pt x="5995" y="3445"/>
                    <a:pt x="5073" y="2875"/>
                    <a:pt x="4124" y="2333"/>
                  </a:cubicBezTo>
                  <a:cubicBezTo>
                    <a:pt x="3201" y="1790"/>
                    <a:pt x="2225" y="1248"/>
                    <a:pt x="1276" y="678"/>
                  </a:cubicBezTo>
                  <a:cubicBezTo>
                    <a:pt x="896" y="461"/>
                    <a:pt x="516" y="271"/>
                    <a:pt x="164" y="54"/>
                  </a:cubicBezTo>
                  <a:cubicBezTo>
                    <a:pt x="136" y="54"/>
                    <a:pt x="82" y="27"/>
                    <a:pt x="55" y="0"/>
                  </a:cubicBezTo>
                  <a:lnTo>
                    <a:pt x="28" y="0"/>
                  </a:lnTo>
                  <a:cubicBezTo>
                    <a:pt x="28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4" name="Google Shape;3264;p56"/>
            <p:cNvSpPr/>
            <p:nvPr/>
          </p:nvSpPr>
          <p:spPr>
            <a:xfrm>
              <a:off x="8274026" y="4251366"/>
              <a:ext cx="731582" cy="963268"/>
            </a:xfrm>
            <a:custGeom>
              <a:avLst/>
              <a:gdLst/>
              <a:ahLst/>
              <a:cxnLst/>
              <a:rect l="l" t="t" r="r" b="b"/>
              <a:pathLst>
                <a:path w="9250" h="12179" extrusionOk="0">
                  <a:moveTo>
                    <a:pt x="9249" y="0"/>
                  </a:moveTo>
                  <a:cubicBezTo>
                    <a:pt x="9195" y="27"/>
                    <a:pt x="9141" y="54"/>
                    <a:pt x="9114" y="109"/>
                  </a:cubicBezTo>
                  <a:cubicBezTo>
                    <a:pt x="9087" y="136"/>
                    <a:pt x="9060" y="163"/>
                    <a:pt x="9005" y="217"/>
                  </a:cubicBezTo>
                  <a:cubicBezTo>
                    <a:pt x="8734" y="597"/>
                    <a:pt x="8110" y="1383"/>
                    <a:pt x="7351" y="2387"/>
                  </a:cubicBezTo>
                  <a:cubicBezTo>
                    <a:pt x="5316" y="5045"/>
                    <a:pt x="2170" y="9222"/>
                    <a:pt x="760" y="11094"/>
                  </a:cubicBezTo>
                  <a:cubicBezTo>
                    <a:pt x="543" y="11392"/>
                    <a:pt x="353" y="11609"/>
                    <a:pt x="244" y="11772"/>
                  </a:cubicBezTo>
                  <a:cubicBezTo>
                    <a:pt x="136" y="11935"/>
                    <a:pt x="54" y="12070"/>
                    <a:pt x="54" y="12070"/>
                  </a:cubicBezTo>
                  <a:cubicBezTo>
                    <a:pt x="0" y="12125"/>
                    <a:pt x="82" y="12179"/>
                    <a:pt x="109" y="12125"/>
                  </a:cubicBezTo>
                  <a:cubicBezTo>
                    <a:pt x="109" y="12125"/>
                    <a:pt x="190" y="12043"/>
                    <a:pt x="353" y="11853"/>
                  </a:cubicBezTo>
                  <a:cubicBezTo>
                    <a:pt x="488" y="11663"/>
                    <a:pt x="651" y="11474"/>
                    <a:pt x="868" y="11175"/>
                  </a:cubicBezTo>
                  <a:cubicBezTo>
                    <a:pt x="2279" y="9304"/>
                    <a:pt x="5479" y="5154"/>
                    <a:pt x="7486" y="2468"/>
                  </a:cubicBezTo>
                  <a:cubicBezTo>
                    <a:pt x="8246" y="1465"/>
                    <a:pt x="8843" y="678"/>
                    <a:pt x="9114" y="271"/>
                  </a:cubicBezTo>
                  <a:cubicBezTo>
                    <a:pt x="9141" y="244"/>
                    <a:pt x="9168" y="190"/>
                    <a:pt x="9195" y="163"/>
                  </a:cubicBezTo>
                  <a:cubicBezTo>
                    <a:pt x="9222" y="109"/>
                    <a:pt x="9249" y="54"/>
                    <a:pt x="9249" y="0"/>
                  </a:cubicBezTo>
                  <a:cubicBezTo>
                    <a:pt x="9249" y="0"/>
                    <a:pt x="9249" y="0"/>
                    <a:pt x="9249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5" name="Google Shape;3265;p56"/>
            <p:cNvSpPr/>
            <p:nvPr/>
          </p:nvSpPr>
          <p:spPr>
            <a:xfrm>
              <a:off x="8709502" y="4221310"/>
              <a:ext cx="171704" cy="182387"/>
            </a:xfrm>
            <a:custGeom>
              <a:avLst/>
              <a:gdLst/>
              <a:ahLst/>
              <a:cxnLst/>
              <a:rect l="l" t="t" r="r" b="b"/>
              <a:pathLst>
                <a:path w="2171" h="2306" extrusionOk="0">
                  <a:moveTo>
                    <a:pt x="1763" y="55"/>
                  </a:moveTo>
                  <a:cubicBezTo>
                    <a:pt x="1709" y="28"/>
                    <a:pt x="1682" y="28"/>
                    <a:pt x="1628" y="0"/>
                  </a:cubicBezTo>
                  <a:cubicBezTo>
                    <a:pt x="1492" y="0"/>
                    <a:pt x="1356" y="28"/>
                    <a:pt x="1248" y="109"/>
                  </a:cubicBezTo>
                  <a:cubicBezTo>
                    <a:pt x="787" y="353"/>
                    <a:pt x="434" y="733"/>
                    <a:pt x="190" y="1194"/>
                  </a:cubicBezTo>
                  <a:cubicBezTo>
                    <a:pt x="0" y="1628"/>
                    <a:pt x="27" y="2062"/>
                    <a:pt x="326" y="2225"/>
                  </a:cubicBezTo>
                  <a:cubicBezTo>
                    <a:pt x="434" y="2279"/>
                    <a:pt x="543" y="2306"/>
                    <a:pt x="651" y="2306"/>
                  </a:cubicBezTo>
                  <a:cubicBezTo>
                    <a:pt x="787" y="2279"/>
                    <a:pt x="923" y="2225"/>
                    <a:pt x="1058" y="2170"/>
                  </a:cubicBezTo>
                  <a:cubicBezTo>
                    <a:pt x="1302" y="2035"/>
                    <a:pt x="1519" y="1872"/>
                    <a:pt x="1709" y="1655"/>
                  </a:cubicBezTo>
                  <a:cubicBezTo>
                    <a:pt x="1872" y="1438"/>
                    <a:pt x="2035" y="1194"/>
                    <a:pt x="2116" y="950"/>
                  </a:cubicBezTo>
                  <a:cubicBezTo>
                    <a:pt x="2170" y="706"/>
                    <a:pt x="2143" y="489"/>
                    <a:pt x="2062" y="272"/>
                  </a:cubicBezTo>
                  <a:cubicBezTo>
                    <a:pt x="2035" y="217"/>
                    <a:pt x="1980" y="163"/>
                    <a:pt x="1926" y="136"/>
                  </a:cubicBezTo>
                  <a:cubicBezTo>
                    <a:pt x="1872" y="82"/>
                    <a:pt x="1818" y="82"/>
                    <a:pt x="1763" y="55"/>
                  </a:cubicBezTo>
                  <a:close/>
                  <a:moveTo>
                    <a:pt x="1601" y="109"/>
                  </a:moveTo>
                  <a:cubicBezTo>
                    <a:pt x="1573" y="109"/>
                    <a:pt x="1573" y="109"/>
                    <a:pt x="1573" y="109"/>
                  </a:cubicBezTo>
                  <a:cubicBezTo>
                    <a:pt x="1465" y="109"/>
                    <a:pt x="1384" y="136"/>
                    <a:pt x="1302" y="190"/>
                  </a:cubicBezTo>
                  <a:cubicBezTo>
                    <a:pt x="895" y="462"/>
                    <a:pt x="570" y="841"/>
                    <a:pt x="353" y="1275"/>
                  </a:cubicBezTo>
                  <a:cubicBezTo>
                    <a:pt x="217" y="1628"/>
                    <a:pt x="190" y="1926"/>
                    <a:pt x="434" y="2062"/>
                  </a:cubicBezTo>
                  <a:cubicBezTo>
                    <a:pt x="516" y="2089"/>
                    <a:pt x="597" y="2116"/>
                    <a:pt x="678" y="2089"/>
                  </a:cubicBezTo>
                  <a:cubicBezTo>
                    <a:pt x="787" y="2062"/>
                    <a:pt x="868" y="2035"/>
                    <a:pt x="977" y="1980"/>
                  </a:cubicBezTo>
                  <a:cubicBezTo>
                    <a:pt x="1194" y="1872"/>
                    <a:pt x="1384" y="1709"/>
                    <a:pt x="1546" y="1519"/>
                  </a:cubicBezTo>
                  <a:cubicBezTo>
                    <a:pt x="1709" y="1330"/>
                    <a:pt x="1845" y="1113"/>
                    <a:pt x="1926" y="868"/>
                  </a:cubicBezTo>
                  <a:cubicBezTo>
                    <a:pt x="1953" y="733"/>
                    <a:pt x="1953" y="597"/>
                    <a:pt x="1926" y="434"/>
                  </a:cubicBezTo>
                  <a:cubicBezTo>
                    <a:pt x="1899" y="380"/>
                    <a:pt x="1845" y="326"/>
                    <a:pt x="1818" y="272"/>
                  </a:cubicBezTo>
                  <a:cubicBezTo>
                    <a:pt x="1763" y="217"/>
                    <a:pt x="1709" y="190"/>
                    <a:pt x="1655" y="163"/>
                  </a:cubicBezTo>
                  <a:cubicBezTo>
                    <a:pt x="1628" y="163"/>
                    <a:pt x="1601" y="136"/>
                    <a:pt x="1601" y="109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6" name="Google Shape;3266;p56"/>
            <p:cNvSpPr/>
            <p:nvPr/>
          </p:nvSpPr>
          <p:spPr>
            <a:xfrm>
              <a:off x="8218187" y="4429405"/>
              <a:ext cx="521440" cy="662953"/>
            </a:xfrm>
            <a:custGeom>
              <a:avLst/>
              <a:gdLst/>
              <a:ahLst/>
              <a:cxnLst/>
              <a:rect l="l" t="t" r="r" b="b"/>
              <a:pathLst>
                <a:path w="6593" h="8382" extrusionOk="0">
                  <a:moveTo>
                    <a:pt x="6375" y="1194"/>
                  </a:moveTo>
                  <a:cubicBezTo>
                    <a:pt x="6402" y="1194"/>
                    <a:pt x="6456" y="1167"/>
                    <a:pt x="6484" y="1140"/>
                  </a:cubicBezTo>
                  <a:cubicBezTo>
                    <a:pt x="6484" y="1140"/>
                    <a:pt x="6484" y="1113"/>
                    <a:pt x="6511" y="1113"/>
                  </a:cubicBezTo>
                  <a:cubicBezTo>
                    <a:pt x="6592" y="923"/>
                    <a:pt x="6592" y="706"/>
                    <a:pt x="6511" y="516"/>
                  </a:cubicBezTo>
                  <a:cubicBezTo>
                    <a:pt x="6402" y="272"/>
                    <a:pt x="6185" y="82"/>
                    <a:pt x="5941" y="0"/>
                  </a:cubicBezTo>
                  <a:cubicBezTo>
                    <a:pt x="5751" y="0"/>
                    <a:pt x="5561" y="55"/>
                    <a:pt x="5453" y="190"/>
                  </a:cubicBezTo>
                  <a:cubicBezTo>
                    <a:pt x="5182" y="434"/>
                    <a:pt x="4937" y="733"/>
                    <a:pt x="4748" y="1031"/>
                  </a:cubicBezTo>
                  <a:cubicBezTo>
                    <a:pt x="3608" y="2659"/>
                    <a:pt x="2144" y="4476"/>
                    <a:pt x="1032" y="5995"/>
                  </a:cubicBezTo>
                  <a:cubicBezTo>
                    <a:pt x="706" y="6456"/>
                    <a:pt x="408" y="6890"/>
                    <a:pt x="164" y="7270"/>
                  </a:cubicBezTo>
                  <a:cubicBezTo>
                    <a:pt x="1" y="7514"/>
                    <a:pt x="1" y="7839"/>
                    <a:pt x="191" y="8056"/>
                  </a:cubicBezTo>
                  <a:cubicBezTo>
                    <a:pt x="408" y="8300"/>
                    <a:pt x="788" y="8382"/>
                    <a:pt x="950" y="8192"/>
                  </a:cubicBezTo>
                  <a:cubicBezTo>
                    <a:pt x="1466" y="7622"/>
                    <a:pt x="3310" y="5317"/>
                    <a:pt x="4829" y="3364"/>
                  </a:cubicBezTo>
                  <a:cubicBezTo>
                    <a:pt x="5344" y="2740"/>
                    <a:pt x="5805" y="2116"/>
                    <a:pt x="6267" y="1438"/>
                  </a:cubicBezTo>
                  <a:cubicBezTo>
                    <a:pt x="6321" y="1357"/>
                    <a:pt x="6348" y="1275"/>
                    <a:pt x="6375" y="1194"/>
                  </a:cubicBezTo>
                  <a:close/>
                  <a:moveTo>
                    <a:pt x="6348" y="1167"/>
                  </a:moveTo>
                  <a:cubicBezTo>
                    <a:pt x="6267" y="1221"/>
                    <a:pt x="6212" y="1275"/>
                    <a:pt x="6131" y="1357"/>
                  </a:cubicBezTo>
                  <a:cubicBezTo>
                    <a:pt x="6077" y="1411"/>
                    <a:pt x="6022" y="1492"/>
                    <a:pt x="5968" y="1574"/>
                  </a:cubicBezTo>
                  <a:cubicBezTo>
                    <a:pt x="5209" y="2577"/>
                    <a:pt x="4097" y="4042"/>
                    <a:pt x="3093" y="5344"/>
                  </a:cubicBezTo>
                  <a:cubicBezTo>
                    <a:pt x="2062" y="6646"/>
                    <a:pt x="1194" y="7731"/>
                    <a:pt x="869" y="8083"/>
                  </a:cubicBezTo>
                  <a:cubicBezTo>
                    <a:pt x="733" y="8246"/>
                    <a:pt x="462" y="8138"/>
                    <a:pt x="299" y="7975"/>
                  </a:cubicBezTo>
                  <a:cubicBezTo>
                    <a:pt x="164" y="7785"/>
                    <a:pt x="164" y="7541"/>
                    <a:pt x="299" y="7351"/>
                  </a:cubicBezTo>
                  <a:cubicBezTo>
                    <a:pt x="543" y="6971"/>
                    <a:pt x="842" y="6537"/>
                    <a:pt x="1194" y="6076"/>
                  </a:cubicBezTo>
                  <a:cubicBezTo>
                    <a:pt x="2306" y="4584"/>
                    <a:pt x="3798" y="2794"/>
                    <a:pt x="4937" y="1167"/>
                  </a:cubicBezTo>
                  <a:cubicBezTo>
                    <a:pt x="5100" y="923"/>
                    <a:pt x="5290" y="679"/>
                    <a:pt x="5480" y="462"/>
                  </a:cubicBezTo>
                  <a:cubicBezTo>
                    <a:pt x="5670" y="272"/>
                    <a:pt x="5805" y="217"/>
                    <a:pt x="5941" y="217"/>
                  </a:cubicBezTo>
                  <a:cubicBezTo>
                    <a:pt x="6050" y="217"/>
                    <a:pt x="6212" y="407"/>
                    <a:pt x="6294" y="597"/>
                  </a:cubicBezTo>
                  <a:cubicBezTo>
                    <a:pt x="6375" y="733"/>
                    <a:pt x="6402" y="896"/>
                    <a:pt x="6348" y="1031"/>
                  </a:cubicBezTo>
                  <a:cubicBezTo>
                    <a:pt x="6348" y="1058"/>
                    <a:pt x="6348" y="1058"/>
                    <a:pt x="6348" y="1058"/>
                  </a:cubicBezTo>
                  <a:lnTo>
                    <a:pt x="6348" y="1167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7" name="Google Shape;3267;p56"/>
            <p:cNvSpPr/>
            <p:nvPr/>
          </p:nvSpPr>
          <p:spPr>
            <a:xfrm>
              <a:off x="8469223" y="4386457"/>
              <a:ext cx="641499" cy="735956"/>
            </a:xfrm>
            <a:custGeom>
              <a:avLst/>
              <a:gdLst/>
              <a:ahLst/>
              <a:cxnLst/>
              <a:rect l="l" t="t" r="r" b="b"/>
              <a:pathLst>
                <a:path w="8111" h="9305" extrusionOk="0">
                  <a:moveTo>
                    <a:pt x="8110" y="1"/>
                  </a:moveTo>
                  <a:cubicBezTo>
                    <a:pt x="8056" y="55"/>
                    <a:pt x="8002" y="109"/>
                    <a:pt x="7948" y="137"/>
                  </a:cubicBezTo>
                  <a:lnTo>
                    <a:pt x="7921" y="191"/>
                  </a:lnTo>
                  <a:cubicBezTo>
                    <a:pt x="7812" y="326"/>
                    <a:pt x="7649" y="435"/>
                    <a:pt x="7487" y="489"/>
                  </a:cubicBezTo>
                  <a:cubicBezTo>
                    <a:pt x="7215" y="571"/>
                    <a:pt x="6944" y="543"/>
                    <a:pt x="6727" y="435"/>
                  </a:cubicBezTo>
                  <a:cubicBezTo>
                    <a:pt x="6673" y="435"/>
                    <a:pt x="6646" y="435"/>
                    <a:pt x="6619" y="462"/>
                  </a:cubicBezTo>
                  <a:cubicBezTo>
                    <a:pt x="6619" y="462"/>
                    <a:pt x="3933" y="4015"/>
                    <a:pt x="1872" y="6755"/>
                  </a:cubicBezTo>
                  <a:lnTo>
                    <a:pt x="679" y="8301"/>
                  </a:lnTo>
                  <a:cubicBezTo>
                    <a:pt x="516" y="8545"/>
                    <a:pt x="326" y="8735"/>
                    <a:pt x="217" y="8925"/>
                  </a:cubicBezTo>
                  <a:cubicBezTo>
                    <a:pt x="163" y="8979"/>
                    <a:pt x="109" y="9033"/>
                    <a:pt x="82" y="9115"/>
                  </a:cubicBezTo>
                  <a:cubicBezTo>
                    <a:pt x="82" y="9142"/>
                    <a:pt x="55" y="9169"/>
                    <a:pt x="28" y="9196"/>
                  </a:cubicBezTo>
                  <a:cubicBezTo>
                    <a:pt x="0" y="9223"/>
                    <a:pt x="0" y="9277"/>
                    <a:pt x="28" y="9277"/>
                  </a:cubicBezTo>
                  <a:cubicBezTo>
                    <a:pt x="55" y="9304"/>
                    <a:pt x="109" y="9304"/>
                    <a:pt x="136" y="9277"/>
                  </a:cubicBezTo>
                  <a:cubicBezTo>
                    <a:pt x="163" y="9277"/>
                    <a:pt x="190" y="9250"/>
                    <a:pt x="217" y="9223"/>
                  </a:cubicBezTo>
                  <a:cubicBezTo>
                    <a:pt x="245" y="9169"/>
                    <a:pt x="299" y="9115"/>
                    <a:pt x="353" y="9060"/>
                  </a:cubicBezTo>
                  <a:cubicBezTo>
                    <a:pt x="841" y="8464"/>
                    <a:pt x="1465" y="7623"/>
                    <a:pt x="2170" y="6728"/>
                  </a:cubicBezTo>
                  <a:cubicBezTo>
                    <a:pt x="4096" y="4205"/>
                    <a:pt x="6402" y="1059"/>
                    <a:pt x="6727" y="625"/>
                  </a:cubicBezTo>
                  <a:cubicBezTo>
                    <a:pt x="6971" y="706"/>
                    <a:pt x="7270" y="706"/>
                    <a:pt x="7541" y="652"/>
                  </a:cubicBezTo>
                  <a:cubicBezTo>
                    <a:pt x="7731" y="571"/>
                    <a:pt x="7921" y="435"/>
                    <a:pt x="8029" y="272"/>
                  </a:cubicBezTo>
                  <a:lnTo>
                    <a:pt x="8056" y="218"/>
                  </a:lnTo>
                  <a:cubicBezTo>
                    <a:pt x="8083" y="164"/>
                    <a:pt x="8110" y="82"/>
                    <a:pt x="8110" y="1"/>
                  </a:cubicBezTo>
                  <a:lnTo>
                    <a:pt x="8110" y="1"/>
                  </a:lnTo>
                  <a:cubicBezTo>
                    <a:pt x="8110" y="1"/>
                    <a:pt x="8110" y="1"/>
                    <a:pt x="8110" y="1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8" name="Google Shape;3268;p56"/>
            <p:cNvSpPr/>
            <p:nvPr/>
          </p:nvSpPr>
          <p:spPr>
            <a:xfrm>
              <a:off x="9102032" y="4380051"/>
              <a:ext cx="416251" cy="349747"/>
            </a:xfrm>
            <a:custGeom>
              <a:avLst/>
              <a:gdLst/>
              <a:ahLst/>
              <a:cxnLst/>
              <a:rect l="l" t="t" r="r" b="b"/>
              <a:pathLst>
                <a:path w="5263" h="4422" extrusionOk="0">
                  <a:moveTo>
                    <a:pt x="5046" y="4395"/>
                  </a:moveTo>
                  <a:cubicBezTo>
                    <a:pt x="5046" y="4368"/>
                    <a:pt x="5019" y="4313"/>
                    <a:pt x="5019" y="4286"/>
                  </a:cubicBezTo>
                  <a:cubicBezTo>
                    <a:pt x="4992" y="4259"/>
                    <a:pt x="4992" y="4259"/>
                    <a:pt x="4965" y="4232"/>
                  </a:cubicBezTo>
                  <a:cubicBezTo>
                    <a:pt x="4829" y="4096"/>
                    <a:pt x="4775" y="3906"/>
                    <a:pt x="4802" y="3717"/>
                  </a:cubicBezTo>
                  <a:cubicBezTo>
                    <a:pt x="4856" y="3472"/>
                    <a:pt x="5019" y="3283"/>
                    <a:pt x="5236" y="3147"/>
                  </a:cubicBezTo>
                  <a:cubicBezTo>
                    <a:pt x="5236" y="3120"/>
                    <a:pt x="5263" y="3093"/>
                    <a:pt x="5263" y="3066"/>
                  </a:cubicBezTo>
                  <a:cubicBezTo>
                    <a:pt x="5263" y="3038"/>
                    <a:pt x="5236" y="3011"/>
                    <a:pt x="5209" y="2984"/>
                  </a:cubicBezTo>
                  <a:lnTo>
                    <a:pt x="1574" y="841"/>
                  </a:lnTo>
                  <a:lnTo>
                    <a:pt x="679" y="326"/>
                  </a:lnTo>
                  <a:cubicBezTo>
                    <a:pt x="543" y="245"/>
                    <a:pt x="408" y="163"/>
                    <a:pt x="326" y="109"/>
                  </a:cubicBezTo>
                  <a:cubicBezTo>
                    <a:pt x="299" y="82"/>
                    <a:pt x="245" y="82"/>
                    <a:pt x="218" y="55"/>
                  </a:cubicBezTo>
                  <a:lnTo>
                    <a:pt x="164" y="55"/>
                  </a:lnTo>
                  <a:cubicBezTo>
                    <a:pt x="109" y="1"/>
                    <a:pt x="1" y="136"/>
                    <a:pt x="82" y="163"/>
                  </a:cubicBezTo>
                  <a:cubicBezTo>
                    <a:pt x="109" y="190"/>
                    <a:pt x="109" y="218"/>
                    <a:pt x="137" y="218"/>
                  </a:cubicBezTo>
                  <a:cubicBezTo>
                    <a:pt x="164" y="245"/>
                    <a:pt x="191" y="272"/>
                    <a:pt x="218" y="299"/>
                  </a:cubicBezTo>
                  <a:cubicBezTo>
                    <a:pt x="571" y="516"/>
                    <a:pt x="1032" y="814"/>
                    <a:pt x="1574" y="1113"/>
                  </a:cubicBezTo>
                  <a:cubicBezTo>
                    <a:pt x="2930" y="1926"/>
                    <a:pt x="4585" y="2849"/>
                    <a:pt x="5046" y="3093"/>
                  </a:cubicBezTo>
                  <a:cubicBezTo>
                    <a:pt x="4829" y="3255"/>
                    <a:pt x="4693" y="3472"/>
                    <a:pt x="4639" y="3717"/>
                  </a:cubicBezTo>
                  <a:cubicBezTo>
                    <a:pt x="4612" y="3961"/>
                    <a:pt x="4721" y="4205"/>
                    <a:pt x="4910" y="4368"/>
                  </a:cubicBezTo>
                  <a:cubicBezTo>
                    <a:pt x="4910" y="4368"/>
                    <a:pt x="4910" y="4368"/>
                    <a:pt x="4938" y="4395"/>
                  </a:cubicBezTo>
                  <a:cubicBezTo>
                    <a:pt x="4965" y="4395"/>
                    <a:pt x="5019" y="4422"/>
                    <a:pt x="5046" y="4422"/>
                  </a:cubicBezTo>
                  <a:lnTo>
                    <a:pt x="5073" y="4422"/>
                  </a:ln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69" name="Google Shape;3269;p56"/>
            <p:cNvSpPr/>
            <p:nvPr/>
          </p:nvSpPr>
          <p:spPr>
            <a:xfrm>
              <a:off x="8460602" y="5115937"/>
              <a:ext cx="424871" cy="332584"/>
            </a:xfrm>
            <a:custGeom>
              <a:avLst/>
              <a:gdLst/>
              <a:ahLst/>
              <a:cxnLst/>
              <a:rect l="l" t="t" r="r" b="b"/>
              <a:pathLst>
                <a:path w="5372" h="4205" extrusionOk="0">
                  <a:moveTo>
                    <a:pt x="164" y="27"/>
                  </a:moveTo>
                  <a:cubicBezTo>
                    <a:pt x="164" y="81"/>
                    <a:pt x="191" y="109"/>
                    <a:pt x="191" y="136"/>
                  </a:cubicBezTo>
                  <a:lnTo>
                    <a:pt x="245" y="190"/>
                  </a:lnTo>
                  <a:cubicBezTo>
                    <a:pt x="381" y="326"/>
                    <a:pt x="462" y="515"/>
                    <a:pt x="435" y="705"/>
                  </a:cubicBezTo>
                  <a:cubicBezTo>
                    <a:pt x="381" y="949"/>
                    <a:pt x="245" y="1139"/>
                    <a:pt x="28" y="1302"/>
                  </a:cubicBezTo>
                  <a:cubicBezTo>
                    <a:pt x="1" y="1302"/>
                    <a:pt x="1" y="1329"/>
                    <a:pt x="1" y="1356"/>
                  </a:cubicBezTo>
                  <a:cubicBezTo>
                    <a:pt x="1" y="1383"/>
                    <a:pt x="28" y="1411"/>
                    <a:pt x="55" y="1438"/>
                  </a:cubicBezTo>
                  <a:lnTo>
                    <a:pt x="3771" y="3418"/>
                  </a:lnTo>
                  <a:lnTo>
                    <a:pt x="4720" y="3906"/>
                  </a:lnTo>
                  <a:cubicBezTo>
                    <a:pt x="4829" y="3987"/>
                    <a:pt x="4965" y="4042"/>
                    <a:pt x="5073" y="4096"/>
                  </a:cubicBezTo>
                  <a:cubicBezTo>
                    <a:pt x="5100" y="4123"/>
                    <a:pt x="5154" y="4150"/>
                    <a:pt x="5182" y="4150"/>
                  </a:cubicBezTo>
                  <a:lnTo>
                    <a:pt x="5236" y="4150"/>
                  </a:lnTo>
                  <a:cubicBezTo>
                    <a:pt x="5317" y="4204"/>
                    <a:pt x="5371" y="4096"/>
                    <a:pt x="5317" y="4042"/>
                  </a:cubicBezTo>
                  <a:cubicBezTo>
                    <a:pt x="5290" y="4014"/>
                    <a:pt x="5290" y="4014"/>
                    <a:pt x="5263" y="3987"/>
                  </a:cubicBezTo>
                  <a:cubicBezTo>
                    <a:pt x="5236" y="3960"/>
                    <a:pt x="5209" y="3933"/>
                    <a:pt x="5154" y="3933"/>
                  </a:cubicBezTo>
                  <a:cubicBezTo>
                    <a:pt x="4829" y="3716"/>
                    <a:pt x="4314" y="3445"/>
                    <a:pt x="3771" y="3146"/>
                  </a:cubicBezTo>
                  <a:cubicBezTo>
                    <a:pt x="2388" y="2414"/>
                    <a:pt x="679" y="1573"/>
                    <a:pt x="245" y="1329"/>
                  </a:cubicBezTo>
                  <a:cubicBezTo>
                    <a:pt x="435" y="1166"/>
                    <a:pt x="543" y="949"/>
                    <a:pt x="598" y="705"/>
                  </a:cubicBezTo>
                  <a:cubicBezTo>
                    <a:pt x="625" y="461"/>
                    <a:pt x="516" y="217"/>
                    <a:pt x="326" y="81"/>
                  </a:cubicBezTo>
                  <a:cubicBezTo>
                    <a:pt x="299" y="54"/>
                    <a:pt x="299" y="54"/>
                    <a:pt x="272" y="54"/>
                  </a:cubicBezTo>
                  <a:cubicBezTo>
                    <a:pt x="245" y="27"/>
                    <a:pt x="191" y="27"/>
                    <a:pt x="164" y="0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0" name="Google Shape;3270;p56"/>
            <p:cNvSpPr/>
            <p:nvPr/>
          </p:nvSpPr>
          <p:spPr>
            <a:xfrm>
              <a:off x="8870374" y="4721181"/>
              <a:ext cx="632957" cy="727335"/>
            </a:xfrm>
            <a:custGeom>
              <a:avLst/>
              <a:gdLst/>
              <a:ahLst/>
              <a:cxnLst/>
              <a:rect l="l" t="t" r="r" b="b"/>
              <a:pathLst>
                <a:path w="8003" h="9196" extrusionOk="0">
                  <a:moveTo>
                    <a:pt x="1492" y="8463"/>
                  </a:moveTo>
                  <a:cubicBezTo>
                    <a:pt x="1248" y="8354"/>
                    <a:pt x="950" y="8354"/>
                    <a:pt x="679" y="8463"/>
                  </a:cubicBezTo>
                  <a:cubicBezTo>
                    <a:pt x="462" y="8544"/>
                    <a:pt x="272" y="8707"/>
                    <a:pt x="136" y="8897"/>
                  </a:cubicBezTo>
                  <a:cubicBezTo>
                    <a:pt x="109" y="8924"/>
                    <a:pt x="82" y="8951"/>
                    <a:pt x="82" y="8978"/>
                  </a:cubicBezTo>
                  <a:cubicBezTo>
                    <a:pt x="55" y="9005"/>
                    <a:pt x="55" y="9033"/>
                    <a:pt x="55" y="9060"/>
                  </a:cubicBezTo>
                  <a:cubicBezTo>
                    <a:pt x="1" y="9141"/>
                    <a:pt x="109" y="9195"/>
                    <a:pt x="163" y="9141"/>
                  </a:cubicBezTo>
                  <a:lnTo>
                    <a:pt x="218" y="9087"/>
                  </a:lnTo>
                  <a:lnTo>
                    <a:pt x="272" y="9033"/>
                  </a:lnTo>
                  <a:cubicBezTo>
                    <a:pt x="407" y="8870"/>
                    <a:pt x="570" y="8734"/>
                    <a:pt x="760" y="8653"/>
                  </a:cubicBezTo>
                  <a:cubicBezTo>
                    <a:pt x="977" y="8544"/>
                    <a:pt x="1221" y="8544"/>
                    <a:pt x="1438" y="8653"/>
                  </a:cubicBezTo>
                  <a:cubicBezTo>
                    <a:pt x="1465" y="8653"/>
                    <a:pt x="1492" y="8680"/>
                    <a:pt x="1547" y="8680"/>
                  </a:cubicBezTo>
                  <a:cubicBezTo>
                    <a:pt x="1574" y="8680"/>
                    <a:pt x="1601" y="8653"/>
                    <a:pt x="1628" y="8626"/>
                  </a:cubicBezTo>
                  <a:cubicBezTo>
                    <a:pt x="2686" y="7269"/>
                    <a:pt x="3961" y="5588"/>
                    <a:pt x="5507" y="3554"/>
                  </a:cubicBezTo>
                  <a:cubicBezTo>
                    <a:pt x="6212" y="2604"/>
                    <a:pt x="6971" y="1573"/>
                    <a:pt x="7785" y="461"/>
                  </a:cubicBezTo>
                  <a:cubicBezTo>
                    <a:pt x="7812" y="407"/>
                    <a:pt x="7867" y="353"/>
                    <a:pt x="7894" y="299"/>
                  </a:cubicBezTo>
                  <a:cubicBezTo>
                    <a:pt x="7948" y="217"/>
                    <a:pt x="7948" y="163"/>
                    <a:pt x="7975" y="82"/>
                  </a:cubicBezTo>
                  <a:cubicBezTo>
                    <a:pt x="8002" y="0"/>
                    <a:pt x="7975" y="82"/>
                    <a:pt x="7975" y="82"/>
                  </a:cubicBezTo>
                  <a:cubicBezTo>
                    <a:pt x="7921" y="136"/>
                    <a:pt x="7867" y="163"/>
                    <a:pt x="7812" y="217"/>
                  </a:cubicBezTo>
                  <a:cubicBezTo>
                    <a:pt x="7622" y="434"/>
                    <a:pt x="7460" y="651"/>
                    <a:pt x="7297" y="895"/>
                  </a:cubicBezTo>
                  <a:cubicBezTo>
                    <a:pt x="5452" y="3309"/>
                    <a:pt x="3934" y="5344"/>
                    <a:pt x="2659" y="6998"/>
                  </a:cubicBezTo>
                  <a:cubicBezTo>
                    <a:pt x="2252" y="7514"/>
                    <a:pt x="1845" y="8002"/>
                    <a:pt x="1492" y="8463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1" name="Google Shape;3271;p56"/>
            <p:cNvSpPr/>
            <p:nvPr/>
          </p:nvSpPr>
          <p:spPr>
            <a:xfrm>
              <a:off x="8136722" y="1144420"/>
              <a:ext cx="272969" cy="280055"/>
            </a:xfrm>
            <a:custGeom>
              <a:avLst/>
              <a:gdLst/>
              <a:ahLst/>
              <a:cxnLst/>
              <a:rect l="l" t="t" r="r" b="b"/>
              <a:pathLst>
                <a:path w="3120" h="3201" extrusionOk="0">
                  <a:moveTo>
                    <a:pt x="1574" y="0"/>
                  </a:moveTo>
                  <a:lnTo>
                    <a:pt x="1980" y="1166"/>
                  </a:lnTo>
                  <a:lnTo>
                    <a:pt x="3120" y="1600"/>
                  </a:lnTo>
                  <a:lnTo>
                    <a:pt x="1980" y="2034"/>
                  </a:lnTo>
                  <a:lnTo>
                    <a:pt x="1574" y="3201"/>
                  </a:lnTo>
                  <a:lnTo>
                    <a:pt x="1140" y="2034"/>
                  </a:lnTo>
                  <a:lnTo>
                    <a:pt x="0" y="1600"/>
                  </a:lnTo>
                  <a:lnTo>
                    <a:pt x="1140" y="116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2" name="Google Shape;3272;p56"/>
            <p:cNvSpPr/>
            <p:nvPr/>
          </p:nvSpPr>
          <p:spPr>
            <a:xfrm>
              <a:off x="7580059" y="3612136"/>
              <a:ext cx="270607" cy="280143"/>
            </a:xfrm>
            <a:custGeom>
              <a:avLst/>
              <a:gdLst/>
              <a:ahLst/>
              <a:cxnLst/>
              <a:rect l="l" t="t" r="r" b="b"/>
              <a:pathLst>
                <a:path w="3093" h="3202" extrusionOk="0">
                  <a:moveTo>
                    <a:pt x="1519" y="1"/>
                  </a:moveTo>
                  <a:lnTo>
                    <a:pt x="1953" y="1167"/>
                  </a:lnTo>
                  <a:lnTo>
                    <a:pt x="3093" y="1601"/>
                  </a:lnTo>
                  <a:lnTo>
                    <a:pt x="1980" y="2035"/>
                  </a:lnTo>
                  <a:lnTo>
                    <a:pt x="1546" y="3201"/>
                  </a:lnTo>
                  <a:lnTo>
                    <a:pt x="1140" y="2035"/>
                  </a:lnTo>
                  <a:lnTo>
                    <a:pt x="0" y="1601"/>
                  </a:lnTo>
                  <a:lnTo>
                    <a:pt x="1140" y="116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3" name="Google Shape;3273;p56"/>
            <p:cNvSpPr/>
            <p:nvPr/>
          </p:nvSpPr>
          <p:spPr>
            <a:xfrm>
              <a:off x="8158721" y="3645639"/>
              <a:ext cx="102188" cy="106913"/>
            </a:xfrm>
            <a:custGeom>
              <a:avLst/>
              <a:gdLst/>
              <a:ahLst/>
              <a:cxnLst/>
              <a:rect l="l" t="t" r="r" b="b"/>
              <a:pathLst>
                <a:path w="1168" h="1222" extrusionOk="0">
                  <a:moveTo>
                    <a:pt x="571" y="0"/>
                  </a:moveTo>
                  <a:lnTo>
                    <a:pt x="733" y="462"/>
                  </a:lnTo>
                  <a:lnTo>
                    <a:pt x="1167" y="624"/>
                  </a:lnTo>
                  <a:lnTo>
                    <a:pt x="733" y="787"/>
                  </a:lnTo>
                  <a:lnTo>
                    <a:pt x="571" y="1221"/>
                  </a:lnTo>
                  <a:lnTo>
                    <a:pt x="435" y="787"/>
                  </a:lnTo>
                  <a:lnTo>
                    <a:pt x="1" y="624"/>
                  </a:lnTo>
                  <a:lnTo>
                    <a:pt x="435" y="46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4" name="Google Shape;3274;p56"/>
            <p:cNvSpPr/>
            <p:nvPr/>
          </p:nvSpPr>
          <p:spPr>
            <a:xfrm>
              <a:off x="8194711" y="4461547"/>
              <a:ext cx="94513" cy="94436"/>
            </a:xfrm>
            <a:custGeom>
              <a:avLst/>
              <a:gdLst/>
              <a:ahLst/>
              <a:cxnLst/>
              <a:rect l="l" t="t" r="r" b="b"/>
              <a:pathLst>
                <a:path w="1195" h="1194" extrusionOk="0">
                  <a:moveTo>
                    <a:pt x="598" y="0"/>
                  </a:moveTo>
                  <a:lnTo>
                    <a:pt x="760" y="434"/>
                  </a:lnTo>
                  <a:lnTo>
                    <a:pt x="1194" y="597"/>
                  </a:lnTo>
                  <a:lnTo>
                    <a:pt x="760" y="760"/>
                  </a:lnTo>
                  <a:lnTo>
                    <a:pt x="598" y="1194"/>
                  </a:lnTo>
                  <a:lnTo>
                    <a:pt x="435" y="760"/>
                  </a:lnTo>
                  <a:lnTo>
                    <a:pt x="1" y="597"/>
                  </a:lnTo>
                  <a:lnTo>
                    <a:pt x="435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5" name="Google Shape;3275;p56"/>
            <p:cNvSpPr/>
            <p:nvPr/>
          </p:nvSpPr>
          <p:spPr>
            <a:xfrm rot="-3210283">
              <a:off x="8854930" y="3870618"/>
              <a:ext cx="78535" cy="80352"/>
            </a:xfrm>
            <a:custGeom>
              <a:avLst/>
              <a:gdLst/>
              <a:ahLst/>
              <a:cxnLst/>
              <a:rect l="l" t="t" r="r" b="b"/>
              <a:pathLst>
                <a:path w="1167" h="1194" extrusionOk="0">
                  <a:moveTo>
                    <a:pt x="597" y="0"/>
                  </a:moveTo>
                  <a:lnTo>
                    <a:pt x="760" y="434"/>
                  </a:lnTo>
                  <a:lnTo>
                    <a:pt x="1167" y="597"/>
                  </a:lnTo>
                  <a:lnTo>
                    <a:pt x="760" y="760"/>
                  </a:lnTo>
                  <a:lnTo>
                    <a:pt x="597" y="1194"/>
                  </a:lnTo>
                  <a:lnTo>
                    <a:pt x="434" y="760"/>
                  </a:lnTo>
                  <a:lnTo>
                    <a:pt x="0" y="597"/>
                  </a:lnTo>
                  <a:lnTo>
                    <a:pt x="434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6" name="Google Shape;3276;p56"/>
            <p:cNvSpPr/>
            <p:nvPr/>
          </p:nvSpPr>
          <p:spPr>
            <a:xfrm>
              <a:off x="8464087" y="1454834"/>
              <a:ext cx="102101" cy="104463"/>
            </a:xfrm>
            <a:custGeom>
              <a:avLst/>
              <a:gdLst/>
              <a:ahLst/>
              <a:cxnLst/>
              <a:rect l="l" t="t" r="r" b="b"/>
              <a:pathLst>
                <a:path w="1167" h="1194" extrusionOk="0">
                  <a:moveTo>
                    <a:pt x="597" y="0"/>
                  </a:moveTo>
                  <a:lnTo>
                    <a:pt x="760" y="434"/>
                  </a:lnTo>
                  <a:lnTo>
                    <a:pt x="1167" y="597"/>
                  </a:lnTo>
                  <a:lnTo>
                    <a:pt x="760" y="760"/>
                  </a:lnTo>
                  <a:lnTo>
                    <a:pt x="597" y="1194"/>
                  </a:lnTo>
                  <a:lnTo>
                    <a:pt x="434" y="760"/>
                  </a:lnTo>
                  <a:lnTo>
                    <a:pt x="0" y="597"/>
                  </a:lnTo>
                  <a:lnTo>
                    <a:pt x="434" y="43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7" name="Google Shape;3277;p56"/>
            <p:cNvSpPr/>
            <p:nvPr/>
          </p:nvSpPr>
          <p:spPr>
            <a:xfrm>
              <a:off x="7717333" y="4198576"/>
              <a:ext cx="52319" cy="54681"/>
            </a:xfrm>
            <a:custGeom>
              <a:avLst/>
              <a:gdLst/>
              <a:ahLst/>
              <a:cxnLst/>
              <a:rect l="l" t="t" r="r" b="b"/>
              <a:pathLst>
                <a:path w="598" h="625" extrusionOk="0">
                  <a:moveTo>
                    <a:pt x="299" y="0"/>
                  </a:moveTo>
                  <a:lnTo>
                    <a:pt x="381" y="244"/>
                  </a:lnTo>
                  <a:lnTo>
                    <a:pt x="598" y="326"/>
                  </a:lnTo>
                  <a:lnTo>
                    <a:pt x="381" y="407"/>
                  </a:lnTo>
                  <a:lnTo>
                    <a:pt x="299" y="624"/>
                  </a:lnTo>
                  <a:lnTo>
                    <a:pt x="218" y="407"/>
                  </a:lnTo>
                  <a:lnTo>
                    <a:pt x="1" y="326"/>
                  </a:lnTo>
                  <a:lnTo>
                    <a:pt x="218" y="24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8" name="Google Shape;3278;p56"/>
            <p:cNvSpPr/>
            <p:nvPr/>
          </p:nvSpPr>
          <p:spPr>
            <a:xfrm>
              <a:off x="8653428" y="156805"/>
              <a:ext cx="111501" cy="116275"/>
            </a:xfrm>
            <a:custGeom>
              <a:avLst/>
              <a:gdLst/>
              <a:ahLst/>
              <a:cxnLst/>
              <a:rect l="l" t="t" r="r" b="b"/>
              <a:pathLst>
                <a:path w="570" h="625" extrusionOk="0">
                  <a:moveTo>
                    <a:pt x="272" y="1"/>
                  </a:moveTo>
                  <a:lnTo>
                    <a:pt x="353" y="218"/>
                  </a:lnTo>
                  <a:lnTo>
                    <a:pt x="570" y="299"/>
                  </a:lnTo>
                  <a:lnTo>
                    <a:pt x="353" y="380"/>
                  </a:lnTo>
                  <a:lnTo>
                    <a:pt x="272" y="625"/>
                  </a:lnTo>
                  <a:lnTo>
                    <a:pt x="217" y="380"/>
                  </a:lnTo>
                  <a:lnTo>
                    <a:pt x="0" y="299"/>
                  </a:lnTo>
                  <a:lnTo>
                    <a:pt x="217" y="2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79" name="Google Shape;3279;p56"/>
            <p:cNvSpPr/>
            <p:nvPr/>
          </p:nvSpPr>
          <p:spPr>
            <a:xfrm rot="10800000" flipH="1">
              <a:off x="8544200" y="1871098"/>
              <a:ext cx="190400" cy="224725"/>
            </a:xfrm>
            <a:custGeom>
              <a:avLst/>
              <a:gdLst/>
              <a:ahLst/>
              <a:cxnLst/>
              <a:rect l="l" t="t" r="r" b="b"/>
              <a:pathLst>
                <a:path w="597" h="598" extrusionOk="0">
                  <a:moveTo>
                    <a:pt x="298" y="1"/>
                  </a:moveTo>
                  <a:lnTo>
                    <a:pt x="380" y="218"/>
                  </a:lnTo>
                  <a:lnTo>
                    <a:pt x="597" y="299"/>
                  </a:lnTo>
                  <a:lnTo>
                    <a:pt x="380" y="380"/>
                  </a:lnTo>
                  <a:lnTo>
                    <a:pt x="298" y="597"/>
                  </a:lnTo>
                  <a:lnTo>
                    <a:pt x="217" y="380"/>
                  </a:lnTo>
                  <a:lnTo>
                    <a:pt x="0" y="299"/>
                  </a:lnTo>
                  <a:lnTo>
                    <a:pt x="217" y="21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80" name="Google Shape;3280;p56"/>
            <p:cNvSpPr/>
            <p:nvPr/>
          </p:nvSpPr>
          <p:spPr>
            <a:xfrm>
              <a:off x="8980993" y="3531237"/>
              <a:ext cx="52232" cy="52232"/>
            </a:xfrm>
            <a:custGeom>
              <a:avLst/>
              <a:gdLst/>
              <a:ahLst/>
              <a:cxnLst/>
              <a:rect l="l" t="t" r="r" b="b"/>
              <a:pathLst>
                <a:path w="597" h="597" extrusionOk="0">
                  <a:moveTo>
                    <a:pt x="299" y="0"/>
                  </a:moveTo>
                  <a:lnTo>
                    <a:pt x="380" y="217"/>
                  </a:lnTo>
                  <a:lnTo>
                    <a:pt x="597" y="299"/>
                  </a:lnTo>
                  <a:lnTo>
                    <a:pt x="380" y="380"/>
                  </a:lnTo>
                  <a:lnTo>
                    <a:pt x="299" y="597"/>
                  </a:lnTo>
                  <a:lnTo>
                    <a:pt x="217" y="380"/>
                  </a:lnTo>
                  <a:lnTo>
                    <a:pt x="0" y="299"/>
                  </a:lnTo>
                  <a:lnTo>
                    <a:pt x="217" y="21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508612525"/>
      </p:ext>
    </p:extLst>
  </p:cSld>
  <p:clrMapOvr>
    <a:masterClrMapping/>
  </p:clrMapOvr>
</p:sld>
</file>

<file path=ppt/theme/theme1.xml><?xml version="1.0" encoding="utf-8"?>
<a:theme xmlns:a="http://schemas.openxmlformats.org/drawingml/2006/main" name=" Performing Arts Subject for Elementary - 3rd Grade: Activities to Celebrate Random Acts of Poetry Day by Slidesgo">
  <a:themeElements>
    <a:clrScheme name="Simple Light">
      <a:dk1>
        <a:srgbClr val="191919"/>
      </a:dk1>
      <a:lt1>
        <a:srgbClr val="243885"/>
      </a:lt1>
      <a:dk2>
        <a:srgbClr val="C82917"/>
      </a:dk2>
      <a:lt2>
        <a:srgbClr val="FFC800"/>
      </a:lt2>
      <a:accent1>
        <a:srgbClr val="EABB9B"/>
      </a:accent1>
      <a:accent2>
        <a:srgbClr val="46B2CF"/>
      </a:accent2>
      <a:accent3>
        <a:srgbClr val="3956A3"/>
      </a:accent3>
      <a:accent4>
        <a:srgbClr val="6D78B9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40DF669F74B54CA62FAE748EF65010" ma:contentTypeVersion="0" ma:contentTypeDescription="Crée un document." ma:contentTypeScope="" ma:versionID="f0b2d1a455de771bc37b0dfdb914477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9b3613ba4871b6d4221e6a6d8c4f7bd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17F09CC-7FBA-4407-A34B-A0DA103905B1}"/>
</file>

<file path=customXml/itemProps2.xml><?xml version="1.0" encoding="utf-8"?>
<ds:datastoreItem xmlns:ds="http://schemas.openxmlformats.org/officeDocument/2006/customXml" ds:itemID="{C7926D5D-DD12-45E2-B5FA-CB7FE9D59448}"/>
</file>

<file path=customXml/itemProps3.xml><?xml version="1.0" encoding="utf-8"?>
<ds:datastoreItem xmlns:ds="http://schemas.openxmlformats.org/officeDocument/2006/customXml" ds:itemID="{3DE053F8-0CD3-465D-9D42-CF3269126C26}"/>
</file>

<file path=docProps/app.xml><?xml version="1.0" encoding="utf-8"?>
<Properties xmlns="http://schemas.openxmlformats.org/officeDocument/2006/extended-properties" xmlns:vt="http://schemas.openxmlformats.org/officeDocument/2006/docPropsVTypes">
  <TotalTime>9414</TotalTime>
  <Words>410</Words>
  <Application>Microsoft Macintosh PowerPoint</Application>
  <PresentationFormat>Affichage à l'écran (16:9)</PresentationFormat>
  <Paragraphs>101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7" baseType="lpstr">
      <vt:lpstr>Catamaran</vt:lpstr>
      <vt:lpstr>Arial</vt:lpstr>
      <vt:lpstr>Times New Roman</vt:lpstr>
      <vt:lpstr>Bellota Text</vt:lpstr>
      <vt:lpstr>Bebas Neue</vt:lpstr>
      <vt:lpstr>Catamaran SemiBold</vt:lpstr>
      <vt:lpstr> Performing Arts Subject for Elementary - 3rd Grade: Activities to Celebrate Random Acts of Poetry Day by Slidesgo</vt:lpstr>
      <vt:lpstr>Pour les 3 parcours :   Développement  d’une application</vt:lpstr>
      <vt:lpstr>Les 6 compétences</vt:lpstr>
      <vt:lpstr>Détail compétence C1</vt:lpstr>
      <vt:lpstr>Détail compétence C2</vt:lpstr>
      <vt:lpstr>Détail compétence C3</vt:lpstr>
      <vt:lpstr>Détail compétence C4</vt:lpstr>
      <vt:lpstr>Détail compétence C5</vt:lpstr>
      <vt:lpstr>Détail compétence C6</vt:lpstr>
      <vt:lpstr>Planning</vt:lpstr>
      <vt:lpstr>Planning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sujets </vt:lpstr>
      <vt:lpstr>Les 5 thèmes</vt:lpstr>
      <vt:lpstr>Rendez-vous</vt:lpstr>
      <vt:lpstr>Rdv</vt:lpstr>
      <vt:lpstr>Whoa!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Pour les 3 parcours :   Développement  d’une application</dc:title>
  <cp:lastModifiedBy>Pascal Colin</cp:lastModifiedBy>
  <cp:revision>11</cp:revision>
  <cp:lastPrinted>2023-10-04T08:41:19Z</cp:lastPrinted>
  <dcterms:modified xsi:type="dcterms:W3CDTF">2024-10-02T12:33:13Z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0x010100CA40DF669F74B54CA62FAE748EF65010</vt:lpwstr>
  </property>
</Properties>
</file>